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92A105-6753-C35D-925C-7802C9B5A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D869F47-0571-9F99-97A6-E5649EEB1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F9AA464-F345-6173-035D-C20E131A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EB3B-D096-4D29-A45F-BE2AAED782E3}" type="datetimeFigureOut">
              <a:rPr lang="el-GR" smtClean="0"/>
              <a:t>27/4/2023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17794E2-DAB5-CFC3-8D67-B16A15E7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67B8358-6132-50D3-BE80-1EED1519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60D4-4C2B-4974-B2CE-34DD96F452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352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FF2492-EC3B-FFEE-4169-BBECB2FE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DD745A0-4CB5-03BA-4E07-F7E28DC05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41784BA-1436-4253-B7E4-4C7126F9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EB3B-D096-4D29-A45F-BE2AAED782E3}" type="datetimeFigureOut">
              <a:rPr lang="el-GR" smtClean="0"/>
              <a:t>27/4/2023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C6C97B2-5CC4-9981-847E-16C9B93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ACB6234-E197-5B61-ABB2-F5E3FB39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60D4-4C2B-4974-B2CE-34DD96F452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631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D9912B03-8014-8A0A-E19E-634A9FA5A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83ECBF8-3F06-DB19-8AC6-2A2067411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0249A3D-3920-5BF3-9B7D-4DA29E47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EB3B-D096-4D29-A45F-BE2AAED782E3}" type="datetimeFigureOut">
              <a:rPr lang="el-GR" smtClean="0"/>
              <a:t>27/4/2023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CFD24C6-1D59-FB19-9AC3-CECC2845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80EE3B9-BFDA-896A-10D5-C5729891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60D4-4C2B-4974-B2CE-34DD96F452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099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FB035B-E66D-4188-4ED2-9615C037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82ACE95-9189-20DF-D431-02E3C44B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0D56747-D512-6735-8277-22B8F12F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EB3B-D096-4D29-A45F-BE2AAED782E3}" type="datetimeFigureOut">
              <a:rPr lang="el-GR" smtClean="0"/>
              <a:t>27/4/2023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B27D653-C649-FAAD-D91B-6BBC8319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3B921B4-03AC-B5F7-D997-434594DC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60D4-4C2B-4974-B2CE-34DD96F452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489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7804E1-F51B-AF54-3D84-6EB2684D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AFB7EC7-9465-F0DD-6666-C1CC83FC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DA37555-5250-CC20-77C1-65CD0325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EB3B-D096-4D29-A45F-BE2AAED782E3}" type="datetimeFigureOut">
              <a:rPr lang="el-GR" smtClean="0"/>
              <a:t>27/4/2023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4849633-49D6-C672-B489-8F216834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107E89F-E944-37D8-C544-76E7EA52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60D4-4C2B-4974-B2CE-34DD96F452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845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F7C6167-96DB-4C8F-39CA-BFE54BE8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17F485F-8B67-452A-A56D-184B84BFA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088B5D0-8354-4106-17B1-9B8BDF2B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3095968-D21C-B953-32C4-E858A37A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EB3B-D096-4D29-A45F-BE2AAED782E3}" type="datetimeFigureOut">
              <a:rPr lang="el-GR" smtClean="0"/>
              <a:t>27/4/2023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B7B803D-ED2F-4DDE-E1DC-01B82159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846C14F-F828-4F3F-6442-CD24605D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60D4-4C2B-4974-B2CE-34DD96F452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364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3B0174-A692-6D30-F2C7-F0BE2710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2B07005-D262-0691-702B-74D2278A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1ECCF6E-B6DF-DFB3-7A49-CE4635576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4D3194B-A12B-55B1-E707-D8E36551B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6C1CFCCA-96CF-F10D-7E83-FD5E54C97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5E065A47-9665-ACDF-E529-6EEA7698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EB3B-D096-4D29-A45F-BE2AAED782E3}" type="datetimeFigureOut">
              <a:rPr lang="el-GR" smtClean="0"/>
              <a:t>27/4/2023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ED2D4685-B147-A4D4-63D5-5D88577F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D8EE392F-98BE-9E4B-C475-F47A55FD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60D4-4C2B-4974-B2CE-34DD96F452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895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4B39E49-EFCA-D61E-930D-0409BEF4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89EC04A8-F828-3452-3B1A-398567FE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EB3B-D096-4D29-A45F-BE2AAED782E3}" type="datetimeFigureOut">
              <a:rPr lang="el-GR" smtClean="0"/>
              <a:t>27/4/2023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96AF10D5-15C5-7E09-D695-0972D995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1403905-BF98-17F3-0C0C-63D7FE4B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60D4-4C2B-4974-B2CE-34DD96F452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999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5F699E79-C745-B1B8-CD37-809301E2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EB3B-D096-4D29-A45F-BE2AAED782E3}" type="datetimeFigureOut">
              <a:rPr lang="el-GR" smtClean="0"/>
              <a:t>27/4/2023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E026A4A-E6CF-ABE7-62A1-7D6FB452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56F06A1-3462-6CF3-A722-B9777370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60D4-4C2B-4974-B2CE-34DD96F452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5795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AF0E32-46D7-447D-CF8D-CE700E1E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4006A52-6791-9A02-0D2E-18981FF36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AF9E514-7859-CF1E-C440-BBB9D5179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DC07065-0B57-B7FD-3175-F36FFDA9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EB3B-D096-4D29-A45F-BE2AAED782E3}" type="datetimeFigureOut">
              <a:rPr lang="el-GR" smtClean="0"/>
              <a:t>27/4/2023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1BF7C16-6AA2-1E8B-500D-0C49716B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FBEE7E9-0671-1868-A36B-6C2CC5AF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60D4-4C2B-4974-B2CE-34DD96F452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354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FD4310-58C9-E3D8-BC64-8F2212AA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720D732E-D0AA-3938-4F86-DBC45478F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2511399-4964-E93E-AE15-8FB8C7096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B051896-3CAD-2411-BD3B-70F3BDA5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EB3B-D096-4D29-A45F-BE2AAED782E3}" type="datetimeFigureOut">
              <a:rPr lang="el-GR" smtClean="0"/>
              <a:t>27/4/2023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DF5287E-D260-FB61-812B-1AA2C2F2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43C84B7-5B23-A5DC-F895-B8C0EFF8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60D4-4C2B-4974-B2CE-34DD96F452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542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93C82253-6DFF-07DC-6B9B-F00ED823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8997947-A4C3-9BF3-158D-EE9946B2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E574DA2-6E54-EF1C-ECAA-E890A4BF0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EB3B-D096-4D29-A45F-BE2AAED782E3}" type="datetimeFigureOut">
              <a:rPr lang="el-GR" smtClean="0"/>
              <a:t>27/4/2023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B47DFB1-D115-2947-DA77-D45D6EEC6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D61D033-88D4-3603-EDC0-D76CDF68D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60D4-4C2B-4974-B2CE-34DD96F452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903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ch.gr/32nipth/2023/01/19/5os-diagonismo-anoichton-technologion-stin-ekpaideys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dlet.com/kinigopouloulina/h-steam-team-32-_32-rh1sba1da4j3hgu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EdDXSmokfxVOTFrFvx1YNBA8y7r1xAn4Y1zhkUn5aOTBWwQ/view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18DB0C49-1EC6-16AE-2171-3F2288277F67}"/>
              </a:ext>
            </a:extLst>
          </p:cNvPr>
          <p:cNvSpPr/>
          <p:nvPr/>
        </p:nvSpPr>
        <p:spPr>
          <a:xfrm>
            <a:off x="3049973" y="1448508"/>
            <a:ext cx="6092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Χρήσιμοι σύνδεσμοι</a:t>
            </a:r>
            <a:endParaRPr lang="el-GR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94ED790C-E387-E8F6-8DD7-F08CCD37EE32}"/>
              </a:ext>
            </a:extLst>
          </p:cNvPr>
          <p:cNvSpPr/>
          <p:nvPr/>
        </p:nvSpPr>
        <p:spPr>
          <a:xfrm>
            <a:off x="363345" y="2967335"/>
            <a:ext cx="1146531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5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Ακολουθούν οι σύνδεσμοι των πράξεων</a:t>
            </a:r>
          </a:p>
          <a:p>
            <a:pPr algn="ctr"/>
            <a:r>
              <a:rPr lang="el-GR" sz="54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Αξιολόγησης και διάχ</a:t>
            </a:r>
            <a:r>
              <a:rPr lang="el-GR" sz="5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υσης </a:t>
            </a:r>
          </a:p>
          <a:p>
            <a:pPr algn="ctr"/>
            <a:r>
              <a:rPr lang="el-GR" sz="5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των αποτελεσμάτων</a:t>
            </a:r>
          </a:p>
          <a:p>
            <a:pPr algn="ctr"/>
            <a:r>
              <a:rPr lang="el-GR" sz="54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Του σεναρίου</a:t>
            </a:r>
          </a:p>
        </p:txBody>
      </p:sp>
    </p:spTree>
    <p:extLst>
      <p:ext uri="{BB962C8B-B14F-4D97-AF65-F5344CB8AC3E}">
        <p14:creationId xmlns:p14="http://schemas.microsoft.com/office/powerpoint/2010/main" val="42949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D378DF-1312-6C61-6E6B-596F0D45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Σχολικό </a:t>
            </a:r>
            <a:r>
              <a:rPr lang="en-US" dirty="0"/>
              <a:t>Blog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A6146EF-D351-6116-6E05-960890A9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2412"/>
            <a:ext cx="10515600" cy="1177551"/>
          </a:xfrm>
        </p:spPr>
        <p:txBody>
          <a:bodyPr/>
          <a:lstStyle/>
          <a:p>
            <a:pPr algn="ctr"/>
            <a:r>
              <a:rPr lang="en-US" b="1" dirty="0">
                <a:hlinkClick r:id="rId2"/>
              </a:rPr>
              <a:t>https://blogs.sch.gr/32nipth/2023/01/19/5os-diagonismo-anoichton-technologion-stin-ekpaideysi/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13932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D378DF-1312-6C61-6E6B-596F0D45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Padlet</a:t>
            </a:r>
            <a:endParaRPr lang="el-GR" dirty="0"/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7204ED97-EE66-0CD8-826E-E29E8AD4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>
                <a:hlinkClick r:id="rId2"/>
              </a:rPr>
              <a:t>https://padlet.com/kinigopouloulina/h-steam-team-32-_32-rh1sba1da4j3hgum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42476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D378DF-1312-6C61-6E6B-596F0D45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Φόρμες αξιολόγησης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7204ED97-EE66-0CD8-826E-E29E8AD4F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pPr marL="0" indent="0" algn="ctr">
              <a:buNone/>
            </a:pPr>
            <a:r>
              <a:rPr lang="el-GR" b="1" dirty="0"/>
              <a:t>Μαθητών</a:t>
            </a:r>
            <a:endParaRPr lang="el-GR" b="1" dirty="0">
              <a:hlinkClick r:id="rId2"/>
            </a:endParaRPr>
          </a:p>
          <a:p>
            <a:pPr algn="ctr"/>
            <a:r>
              <a:rPr lang="en-US" b="1" dirty="0">
                <a:hlinkClick r:id="rId2"/>
              </a:rPr>
              <a:t>https://docs.google.com/forms/d/e/1FAIpQLSeEdDXSmokfxVOTFrFvx1YNBA8y7r1xAn4Y1zhkUn5aOTBWwQ/viewform</a:t>
            </a:r>
            <a:endParaRPr lang="el-GR" b="1" dirty="0"/>
          </a:p>
          <a:p>
            <a:pPr algn="ctr"/>
            <a:endParaRPr lang="el-GR" b="1" dirty="0"/>
          </a:p>
          <a:p>
            <a:pPr marL="0" indent="0" algn="ctr">
              <a:buNone/>
            </a:pPr>
            <a:endParaRPr lang="el-GR" b="1" dirty="0"/>
          </a:p>
          <a:p>
            <a:pPr marL="0" indent="0" algn="ctr">
              <a:buNone/>
            </a:pP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940211566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</Words>
  <Application>Microsoft Office PowerPoint</Application>
  <PresentationFormat>Ευρεία οθόνη</PresentationFormat>
  <Paragraphs>13</Paragraphs>
  <Slides>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Θέμα του Office</vt:lpstr>
      <vt:lpstr>Παρουσίαση του PowerPoint</vt:lpstr>
      <vt:lpstr>Σχολικό Blog</vt:lpstr>
      <vt:lpstr>Padlet</vt:lpstr>
      <vt:lpstr>Φόρμες αξιολόγησης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kalliopi kinigopoupou</dc:creator>
  <cp:lastModifiedBy>kalliopi kinigopoupou</cp:lastModifiedBy>
  <cp:revision>1</cp:revision>
  <dcterms:created xsi:type="dcterms:W3CDTF">2023-04-26T21:54:24Z</dcterms:created>
  <dcterms:modified xsi:type="dcterms:W3CDTF">2023-04-26T22:06:57Z</dcterms:modified>
</cp:coreProperties>
</file>