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22CA07D-FAF4-4EAA-BE97-D10BD5123E34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D782B19-7B60-4ECF-8DA8-9880D5DB31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543800" cy="1524000"/>
          </a:xfrm>
        </p:spPr>
        <p:txBody>
          <a:bodyPr/>
          <a:lstStyle/>
          <a:p>
            <a:r>
              <a:rPr lang="uk-UA" dirty="0" smtClean="0"/>
              <a:t>Курсова робота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Автоматизоване робоче місце менеджера кінотеатру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54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781800" cy="1143000"/>
          </a:xfrm>
        </p:spPr>
        <p:txBody>
          <a:bodyPr/>
          <a:lstStyle/>
          <a:p>
            <a:r>
              <a:rPr lang="uk-UA" dirty="0" smtClean="0"/>
              <a:t>Висновок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Використання інформаційних технологій в кінотеатрі дають значні можливості для покращення умов праці та методів обслуговування.</a:t>
            </a:r>
          </a:p>
          <a:p>
            <a:r>
              <a:rPr lang="uk-UA" dirty="0" smtClean="0"/>
              <a:t>Дане ПЗ виконує свою основну роль – полегшення ведення даних в кінотеатрі і цим самим дозволяє підвищити ефективність обслуговування клієнтів, що зрештою, і є основною метою роботи кінотеатрів загалом.</a:t>
            </a:r>
          </a:p>
          <a:p>
            <a:r>
              <a:rPr lang="uk-UA" dirty="0" smtClean="0"/>
              <a:t>У зв’язку з тим, що база навчальна, а не професійна, деякі дані не були включені в базу, але розроблена в даній роботі база даних легко доповнюється за необхідності розробки професійних баз даних.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9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Аналіз предметної області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620000" cy="2286000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/>
              <a:t>Величезна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людей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віку</a:t>
            </a:r>
            <a:r>
              <a:rPr lang="ru-RU" dirty="0"/>
              <a:t> </a:t>
            </a:r>
            <a:r>
              <a:rPr lang="ru-RU" dirty="0" err="1"/>
              <a:t>відвідує</a:t>
            </a:r>
            <a:r>
              <a:rPr lang="ru-RU" dirty="0"/>
              <a:t> </a:t>
            </a:r>
            <a:r>
              <a:rPr lang="ru-RU" dirty="0" err="1"/>
              <a:t>кінотеатри</a:t>
            </a:r>
            <a:r>
              <a:rPr lang="ru-RU" dirty="0"/>
              <a:t>. </a:t>
            </a:r>
            <a:r>
              <a:rPr lang="uk-UA" dirty="0"/>
              <a:t>Через те що існує велика кількість фільмів, сеансів, різна ціна квитків і різний формат фільму потрібно запам’ятовувати велику кількість інформації, тому необхідно створення надійної бази даних яка значно полегшить роботу менеджера кінотеатру.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36220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Визначення</a:t>
            </a:r>
            <a:r>
              <a:rPr lang="ru-RU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необхідності</a:t>
            </a:r>
            <a:r>
              <a:rPr lang="ru-RU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створення</a:t>
            </a:r>
            <a:r>
              <a:rPr lang="ru-RU" sz="2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ПЗ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>
            <a:normAutofit/>
          </a:bodyPr>
          <a:lstStyle/>
          <a:p>
            <a:r>
              <a:rPr lang="uk-UA" b="1" dirty="0"/>
              <a:t>Постановка </a:t>
            </a:r>
            <a:r>
              <a:rPr lang="uk-UA" b="1" dirty="0" smtClean="0"/>
              <a:t>задачі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209800"/>
            <a:ext cx="7543800" cy="3886200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Створити </a:t>
            </a:r>
            <a:r>
              <a:rPr lang="uk-UA" dirty="0"/>
              <a:t>ПЗ, яке дає змогу записувати, змінювати, переглядати, видаляти дані щодо фільмів, які фільми будуть </a:t>
            </a:r>
            <a:r>
              <a:rPr lang="uk-UA" dirty="0" smtClean="0"/>
              <a:t>демонструватись</a:t>
            </a:r>
            <a:r>
              <a:rPr lang="uk-UA" dirty="0" smtClean="0"/>
              <a:t> </a:t>
            </a:r>
            <a:r>
              <a:rPr lang="uk-UA" dirty="0"/>
              <a:t>в кінотеатрі, яка ціна на квитки, тривалість і формат фільму.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7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Короткий аналіз ПО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49580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Ви отримаєте неймовірне задоволення. Фільм жаху, комедія – будь-який твір кінематографа, будь-який кадр зустрічається бурхливим сміхом або «жахом». </a:t>
            </a:r>
            <a:r>
              <a:rPr lang="ru-RU" dirty="0" err="1"/>
              <a:t>Саме</a:t>
            </a:r>
            <a:r>
              <a:rPr lang="ru-RU" dirty="0"/>
              <a:t> тому </a:t>
            </a:r>
            <a:r>
              <a:rPr lang="ru-RU" dirty="0" err="1"/>
              <a:t>багато</a:t>
            </a:r>
            <a:r>
              <a:rPr lang="ru-RU" dirty="0"/>
              <a:t> людей </a:t>
            </a:r>
            <a:r>
              <a:rPr lang="ru-RU" dirty="0" err="1"/>
              <a:t>відвідують</a:t>
            </a:r>
            <a:r>
              <a:rPr lang="ru-RU" dirty="0"/>
              <a:t> </a:t>
            </a:r>
            <a:r>
              <a:rPr lang="ru-RU" dirty="0" err="1"/>
              <a:t>кінотеатри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Як би не говорили, але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ru-RU" dirty="0" err="1"/>
              <a:t>фільм</a:t>
            </a:r>
            <a:r>
              <a:rPr lang="ru-RU" dirty="0"/>
              <a:t> в </a:t>
            </a:r>
            <a:r>
              <a:rPr lang="ru-RU" dirty="0" err="1"/>
              <a:t>інтернеті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вийшов</a:t>
            </a:r>
            <a:r>
              <a:rPr lang="ru-RU" dirty="0"/>
              <a:t> буквально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днів</a:t>
            </a:r>
            <a:r>
              <a:rPr lang="ru-RU" dirty="0"/>
              <a:t> тому у </a:t>
            </a:r>
            <a:r>
              <a:rPr lang="ru-RU" dirty="0" err="1"/>
              <a:t>гарній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– нереально. </a:t>
            </a:r>
            <a:r>
              <a:rPr lang="ru-RU" dirty="0" err="1"/>
              <a:t>Звичайно</a:t>
            </a:r>
            <a:r>
              <a:rPr lang="ru-RU" dirty="0"/>
              <a:t> ж </a:t>
            </a:r>
            <a:r>
              <a:rPr lang="ru-RU" dirty="0" err="1"/>
              <a:t>хочеться</a:t>
            </a:r>
            <a:r>
              <a:rPr lang="ru-RU" dirty="0"/>
              <a:t> </a:t>
            </a:r>
            <a:r>
              <a:rPr lang="ru-RU" dirty="0" err="1"/>
              <a:t>насолодитися</a:t>
            </a:r>
            <a:r>
              <a:rPr lang="ru-RU" dirty="0"/>
              <a:t> переглядом </a:t>
            </a:r>
            <a:r>
              <a:rPr lang="ru-RU" dirty="0" err="1"/>
              <a:t>довгоочікуваного</a:t>
            </a:r>
            <a:r>
              <a:rPr lang="ru-RU" dirty="0"/>
              <a:t> </a:t>
            </a:r>
            <a:r>
              <a:rPr lang="ru-RU" dirty="0" err="1"/>
              <a:t>фільму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як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Ходити</a:t>
            </a:r>
            <a:r>
              <a:rPr lang="ru-RU" dirty="0"/>
              <a:t> в </a:t>
            </a:r>
            <a:r>
              <a:rPr lang="ru-RU" dirty="0" err="1"/>
              <a:t>кіно</a:t>
            </a:r>
            <a:r>
              <a:rPr lang="ru-RU" dirty="0"/>
              <a:t> </a:t>
            </a:r>
            <a:r>
              <a:rPr lang="ru-RU" dirty="0" err="1"/>
              <a:t>краще</a:t>
            </a:r>
            <a:r>
              <a:rPr lang="ru-RU" dirty="0"/>
              <a:t> в </a:t>
            </a:r>
            <a:r>
              <a:rPr lang="ru-RU" dirty="0" err="1"/>
              <a:t>компанії</a:t>
            </a:r>
            <a:r>
              <a:rPr lang="ru-RU" dirty="0"/>
              <a:t> з </a:t>
            </a:r>
            <a:r>
              <a:rPr lang="ru-RU" dirty="0" err="1"/>
              <a:t>друзями</a:t>
            </a:r>
            <a:r>
              <a:rPr lang="ru-RU" dirty="0"/>
              <a:t> – так як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поділитися</a:t>
            </a:r>
            <a:r>
              <a:rPr lang="ru-RU" dirty="0"/>
              <a:t> </a:t>
            </a:r>
            <a:r>
              <a:rPr lang="ru-RU" dirty="0" err="1"/>
              <a:t>емоціями</a:t>
            </a:r>
            <a:r>
              <a:rPr lang="ru-RU" dirty="0"/>
              <a:t> – страхом, </a:t>
            </a:r>
            <a:r>
              <a:rPr lang="ru-RU" dirty="0" err="1"/>
              <a:t>сміхом</a:t>
            </a:r>
            <a:r>
              <a:rPr lang="ru-RU" dirty="0"/>
              <a:t> і </a:t>
            </a:r>
            <a:r>
              <a:rPr lang="ru-RU" dirty="0" err="1"/>
              <a:t>багатьма</a:t>
            </a:r>
            <a:r>
              <a:rPr lang="ru-RU" dirty="0"/>
              <a:t> </a:t>
            </a:r>
            <a:r>
              <a:rPr lang="ru-RU" dirty="0" err="1"/>
              <a:t>іншими</a:t>
            </a:r>
            <a:r>
              <a:rPr lang="ru-RU" dirty="0"/>
              <a:t>. </a:t>
            </a:r>
            <a:r>
              <a:rPr lang="ru-RU" dirty="0" err="1"/>
              <a:t>Обговорити</a:t>
            </a:r>
            <a:r>
              <a:rPr lang="ru-RU" dirty="0"/>
              <a:t> </a:t>
            </a:r>
            <a:r>
              <a:rPr lang="ru-RU" dirty="0" err="1"/>
              <a:t>фільм</a:t>
            </a:r>
            <a:r>
              <a:rPr lang="ru-RU" dirty="0"/>
              <a:t>, та й атмосфера </a:t>
            </a:r>
            <a:r>
              <a:rPr lang="ru-RU" dirty="0" err="1"/>
              <a:t>зовсім</a:t>
            </a:r>
            <a:r>
              <a:rPr lang="ru-RU" dirty="0"/>
              <a:t> </a:t>
            </a:r>
            <a:r>
              <a:rPr lang="ru-RU" dirty="0" err="1"/>
              <a:t>інша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Яким</a:t>
            </a:r>
            <a:r>
              <a:rPr lang="ru-RU" dirty="0"/>
              <a:t> би не </a:t>
            </a:r>
            <a:r>
              <a:rPr lang="ru-RU" dirty="0" err="1"/>
              <a:t>було</a:t>
            </a:r>
            <a:r>
              <a:rPr lang="ru-RU" dirty="0"/>
              <a:t> у Вас </a:t>
            </a:r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екрану</a:t>
            </a:r>
            <a:r>
              <a:rPr lang="ru-RU" dirty="0"/>
              <a:t> на </a:t>
            </a:r>
            <a:r>
              <a:rPr lang="ru-RU" dirty="0" err="1"/>
              <a:t>телевізорі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власному</a:t>
            </a:r>
            <a:r>
              <a:rPr lang="ru-RU" dirty="0"/>
              <a:t> «</a:t>
            </a:r>
            <a:r>
              <a:rPr lang="ru-RU" dirty="0" err="1"/>
              <a:t>міні-кінотеатрі</a:t>
            </a:r>
            <a:r>
              <a:rPr lang="ru-RU" dirty="0"/>
              <a:t>», Ви не </a:t>
            </a:r>
            <a:r>
              <a:rPr lang="ru-RU" dirty="0" err="1"/>
              <a:t>отримаєте</a:t>
            </a:r>
            <a:r>
              <a:rPr lang="ru-RU" dirty="0"/>
              <a:t> тих </a:t>
            </a:r>
            <a:r>
              <a:rPr lang="ru-RU" dirty="0" err="1"/>
              <a:t>емоцій</a:t>
            </a:r>
            <a:r>
              <a:rPr lang="ru-RU" dirty="0"/>
              <a:t>, не </a:t>
            </a:r>
            <a:r>
              <a:rPr lang="ru-RU" dirty="0" err="1"/>
              <a:t>зможете</a:t>
            </a:r>
            <a:r>
              <a:rPr lang="ru-RU" dirty="0"/>
              <a:t> </a:t>
            </a:r>
            <a:r>
              <a:rPr lang="ru-RU" dirty="0" err="1"/>
              <a:t>насолодитися</a:t>
            </a:r>
            <a:r>
              <a:rPr lang="ru-RU" dirty="0"/>
              <a:t> так, як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спостерігається</a:t>
            </a:r>
            <a:r>
              <a:rPr lang="ru-RU" dirty="0"/>
              <a:t> в </a:t>
            </a:r>
            <a:r>
              <a:rPr lang="ru-RU" dirty="0" err="1"/>
              <a:t>кінотеатрі</a:t>
            </a:r>
            <a:r>
              <a:rPr lang="ru-RU" dirty="0"/>
              <a:t>. Тим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екрану</a:t>
            </a:r>
            <a:r>
              <a:rPr lang="ru-RU" dirty="0"/>
              <a:t> в </a:t>
            </a:r>
            <a:r>
              <a:rPr lang="ru-RU" dirty="0" err="1"/>
              <a:t>кінотеатрі</a:t>
            </a:r>
            <a:r>
              <a:rPr lang="ru-RU" dirty="0"/>
              <a:t> просто </a:t>
            </a:r>
            <a:r>
              <a:rPr lang="ru-RU" dirty="0" err="1"/>
              <a:t>величезний</a:t>
            </a:r>
            <a:r>
              <a:rPr lang="ru-RU" dirty="0"/>
              <a:t> і </a:t>
            </a:r>
            <a:r>
              <a:rPr lang="ru-RU" dirty="0" err="1"/>
              <a:t>видає</a:t>
            </a:r>
            <a:r>
              <a:rPr lang="ru-RU" dirty="0"/>
              <a:t> </a:t>
            </a:r>
            <a:r>
              <a:rPr lang="ru-RU" dirty="0" err="1"/>
              <a:t>по-справжньому</a:t>
            </a:r>
            <a:r>
              <a:rPr lang="ru-RU" dirty="0"/>
              <a:t> </a:t>
            </a:r>
            <a:r>
              <a:rPr lang="ru-RU" dirty="0" err="1"/>
              <a:t>якісне</a:t>
            </a:r>
            <a:r>
              <a:rPr lang="ru-RU" dirty="0"/>
              <a:t> </a:t>
            </a:r>
            <a:r>
              <a:rPr lang="ru-RU" dirty="0" err="1"/>
              <a:t>зображення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Піти</a:t>
            </a:r>
            <a:r>
              <a:rPr lang="ru-RU" dirty="0"/>
              <a:t> в </a:t>
            </a:r>
            <a:r>
              <a:rPr lang="ru-RU" dirty="0" err="1"/>
              <a:t>кіно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як самому, так і в </a:t>
            </a:r>
            <a:r>
              <a:rPr lang="ru-RU" dirty="0" err="1"/>
              <a:t>компанії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9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781800" cy="990600"/>
          </a:xfrm>
        </p:spPr>
        <p:txBody>
          <a:bodyPr/>
          <a:lstStyle/>
          <a:p>
            <a:r>
              <a:rPr lang="en-US" dirty="0" smtClean="0"/>
              <a:t>ER </a:t>
            </a:r>
            <a:r>
              <a:rPr lang="uk-UA" dirty="0" smtClean="0"/>
              <a:t>модель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077200" cy="5486400"/>
          </a:xfrm>
        </p:spPr>
      </p:pic>
    </p:spTree>
    <p:extLst>
      <p:ext uri="{BB962C8B-B14F-4D97-AF65-F5344CB8AC3E}">
        <p14:creationId xmlns:p14="http://schemas.microsoft.com/office/powerpoint/2010/main" val="428161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543800" cy="1066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Логічне проектування БД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066800"/>
            <a:ext cx="7543800" cy="3733800"/>
          </a:xfrm>
        </p:spPr>
        <p:txBody>
          <a:bodyPr/>
          <a:lstStyle/>
          <a:p>
            <a:r>
              <a:rPr lang="uk-UA" dirty="0" smtClean="0"/>
              <a:t>На даному етапі </a:t>
            </a:r>
            <a:r>
              <a:rPr lang="fr-SN" dirty="0" smtClean="0"/>
              <a:t>ER</a:t>
            </a:r>
            <a:r>
              <a:rPr lang="uk-UA" dirty="0" smtClean="0"/>
              <a:t> модель було перетворено в логічну, реляційну модель яка містить структуровані дані. Всі сутності подано у вигляді таблиць. Атрибути у вигляді стовпців цих таблиць та </a:t>
            </a:r>
            <a:r>
              <a:rPr lang="uk-UA" dirty="0" err="1" smtClean="0"/>
              <a:t>екзем</a:t>
            </a:r>
            <a:r>
              <a:rPr lang="ru-RU" dirty="0" smtClean="0"/>
              <a:t>п</a:t>
            </a:r>
            <a:r>
              <a:rPr lang="uk-UA" dirty="0" err="1" smtClean="0"/>
              <a:t>ляри</a:t>
            </a:r>
            <a:r>
              <a:rPr lang="uk-UA" dirty="0" smtClean="0"/>
              <a:t> сутностей у вигляді рядків даної таблиці.  Для створення та роботи БД вибрано СУБД «</a:t>
            </a:r>
            <a:r>
              <a:rPr lang="en-US" dirty="0"/>
              <a:t>M</a:t>
            </a:r>
            <a:r>
              <a:rPr lang="en-US" dirty="0" smtClean="0"/>
              <a:t>icrosoft Access </a:t>
            </a:r>
            <a:r>
              <a:rPr lang="en-US" dirty="0" smtClean="0"/>
              <a:t>201</a:t>
            </a:r>
            <a:r>
              <a:rPr lang="uk-UA" dirty="0" smtClean="0"/>
              <a:t>6».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400" y="4409209"/>
            <a:ext cx="735670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5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0165"/>
            <a:ext cx="8001000" cy="9144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Приклад створення запиту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5"/>
          <a:stretch/>
        </p:blipFill>
        <p:spPr bwMode="auto">
          <a:xfrm>
            <a:off x="762000" y="1219201"/>
            <a:ext cx="5867400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1219201"/>
            <a:ext cx="236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Pracivnuki.id, </a:t>
            </a:r>
            <a:r>
              <a:rPr lang="en-US" dirty="0" err="1" smtClean="0"/>
              <a:t>Pracivnuki.PIB</a:t>
            </a:r>
            <a:r>
              <a:rPr lang="en-US" dirty="0" smtClean="0"/>
              <a:t>, </a:t>
            </a:r>
            <a:r>
              <a:rPr lang="en-US" dirty="0" err="1" smtClean="0"/>
              <a:t>Pracivnuki.Posada</a:t>
            </a:r>
            <a:r>
              <a:rPr lang="en-US" dirty="0" smtClean="0"/>
              <a:t>, </a:t>
            </a:r>
            <a:r>
              <a:rPr lang="en-US" dirty="0" err="1" smtClean="0"/>
              <a:t>Pracivnuki.Zmina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Pracivnuki</a:t>
            </a:r>
            <a:endParaRPr lang="en-US" dirty="0" smtClean="0"/>
          </a:p>
          <a:p>
            <a:r>
              <a:rPr lang="en-US" dirty="0" smtClean="0"/>
              <a:t>WHERE (((</a:t>
            </a:r>
            <a:r>
              <a:rPr lang="en-US" dirty="0" err="1" smtClean="0"/>
              <a:t>Pracivnuki.Zmina</a:t>
            </a:r>
            <a:r>
              <a:rPr lang="en-US" dirty="0" smtClean="0"/>
              <a:t>)=[</a:t>
            </a:r>
            <a:r>
              <a:rPr lang="ru-RU" dirty="0" err="1" smtClean="0"/>
              <a:t>Введіть</a:t>
            </a:r>
            <a:r>
              <a:rPr lang="ru-RU" dirty="0" smtClean="0"/>
              <a:t> </a:t>
            </a:r>
            <a:r>
              <a:rPr lang="ru-RU" dirty="0" err="1" smtClean="0"/>
              <a:t>зміну</a:t>
            </a:r>
            <a:r>
              <a:rPr lang="ru-RU" dirty="0" smtClean="0"/>
              <a:t>:]));</a:t>
            </a:r>
          </a:p>
          <a:p>
            <a:endParaRPr lang="en-US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33400" y="2890124"/>
            <a:ext cx="5486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4000" dirty="0" smtClean="0"/>
              <a:t>Звіт на основі запиту</a:t>
            </a:r>
            <a:endParaRPr lang="en-US" sz="4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753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7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781800" cy="1066800"/>
          </a:xfrm>
        </p:spPr>
        <p:txBody>
          <a:bodyPr/>
          <a:lstStyle/>
          <a:p>
            <a:r>
              <a:rPr lang="uk-UA" dirty="0" smtClean="0"/>
              <a:t>Приклад форми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9200"/>
            <a:ext cx="7086600" cy="1143000"/>
          </a:xfrm>
        </p:spPr>
        <p:txBody>
          <a:bodyPr/>
          <a:lstStyle/>
          <a:p>
            <a:r>
              <a:rPr lang="uk-UA" dirty="0" smtClean="0"/>
              <a:t>Форми створювались для об’єднаного управління даними або для таблиць.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2192712"/>
            <a:ext cx="4933950" cy="396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56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5" r="10240" b="8993"/>
          <a:stretch/>
        </p:blipFill>
        <p:spPr bwMode="auto">
          <a:xfrm>
            <a:off x="277091" y="861363"/>
            <a:ext cx="2022764" cy="270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5"/>
          <a:stretch/>
        </p:blipFill>
        <p:spPr bwMode="auto">
          <a:xfrm>
            <a:off x="2327564" y="457200"/>
            <a:ext cx="6567055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70" y="4114800"/>
            <a:ext cx="72199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47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317</TotalTime>
  <Words>435</Words>
  <Application>Microsoft Office PowerPoint</Application>
  <PresentationFormat>Экран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Курсова робота</vt:lpstr>
      <vt:lpstr>Аналіз предметної області</vt:lpstr>
      <vt:lpstr>Постановка задачі</vt:lpstr>
      <vt:lpstr>Короткий аналіз ПО </vt:lpstr>
      <vt:lpstr>ER модель</vt:lpstr>
      <vt:lpstr>Логічне проектування БД</vt:lpstr>
      <vt:lpstr>Приклад створення запиту</vt:lpstr>
      <vt:lpstr>Приклад форми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</dc:title>
  <dc:creator>Windows User</dc:creator>
  <cp:lastModifiedBy>Windows User</cp:lastModifiedBy>
  <cp:revision>17</cp:revision>
  <dcterms:created xsi:type="dcterms:W3CDTF">2018-12-10T10:52:35Z</dcterms:created>
  <dcterms:modified xsi:type="dcterms:W3CDTF">2018-12-11T20:07:45Z</dcterms:modified>
</cp:coreProperties>
</file>