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NKAKOU Lina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Chiffrez notamment ici le coût pour 30 jours d’utilisation et 500 000 images.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Optionnel : analyser la conformité avec le RGPD et le respect de l’IA act.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Résumez 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défis techniques rencontrés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Vos idées pour améliorer le système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applications potentielles pour les clients de ModeTrend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Affichage à l'écran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Inter</vt:lpstr>
      <vt:lpstr>Arial</vt:lpstr>
      <vt:lpstr>Montserrat</vt:lpstr>
      <vt:lpstr>Lato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Laetisia NKAKOU</dc:creator>
  <cp:lastModifiedBy>Laetisia NKAKOU</cp:lastModifiedBy>
  <cp:revision>2</cp:revision>
  <dcterms:modified xsi:type="dcterms:W3CDTF">2025-07-15T21:27:12Z</dcterms:modified>
</cp:coreProperties>
</file>