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47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Fashion Trend Intelligence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NKAKOU Lina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F0"/>
                </a:solidFill>
              </a:rPr>
              <a:t>Présentation du projet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7594" y="1393722"/>
            <a:ext cx="8590935" cy="3356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</a:rPr>
              <a:t>Fashion Trend Intelligence </a:t>
            </a:r>
            <a:r>
              <a:rPr lang="fr-FR" sz="14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Un projet ambitieux </a:t>
            </a:r>
            <a:r>
              <a:rPr lang="fr-FR" sz="1400" dirty="0">
                <a:solidFill>
                  <a:schemeClr val="bg1"/>
                </a:solidFill>
                <a:latin typeface="Aptos" panose="020B0004020202020204" pitchFamily="34" charset="0"/>
              </a:rPr>
              <a:t>du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laboratoire d’intelligence artificielle de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ModeTrends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, l’une des agences de conseil en marketing digital les plus influentes de l’industrie de la mode.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ce projet vise à développer un système automatisé capable d’analyser les tendances vestimentaires émergentes sur les réseaux sociaux qui couvre les trois fonctionnalités suivantes </a:t>
            </a:r>
            <a:r>
              <a:rPr lang="fr-FR" sz="14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:  la Segmentation vestimentaire, </a:t>
            </a:r>
            <a:r>
              <a:rPr lang="fr-FR" sz="1400" dirty="0">
                <a:solidFill>
                  <a:schemeClr val="bg1"/>
                </a:solidFill>
                <a:latin typeface="Aptos" panose="020B0004020202020204" pitchFamily="34" charset="0"/>
              </a:rPr>
              <a:t>l’</a:t>
            </a:r>
            <a:r>
              <a:rPr lang="fr-FR" sz="14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Analyse stylistique et l’Agrégation de tendances 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b="0" i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Objectif global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: fournir aux marques clientes des informations précises et en temps réel sur les nouvelles modes, avant qu’elles ne deviennent populaires.</a:t>
            </a: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B0F0"/>
                </a:solidFill>
                <a:latin typeface="Aptos" panose="020B0004020202020204" pitchFamily="34" charset="0"/>
              </a:rPr>
              <a:t>Mission : </a:t>
            </a:r>
            <a:r>
              <a:rPr lang="fr-FR" sz="1400" i="0" dirty="0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concevoir, développer et déployer un système d'analyse IA lié à la fonctionnalité de la Segmentation vestimentaire du projet Fashion Trend Intelligence</a:t>
            </a:r>
            <a:r>
              <a:rPr lang="fr-FR" sz="1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fr-FR" sz="14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Ce </a:t>
            </a:r>
            <a:r>
              <a:rPr lang="fr-FR" sz="1400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  <a:r>
              <a:rPr lang="fr-FR" sz="14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ystème doit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être capable d'identifier et d'isoler avec précision chaque pièce vestimentaire dans une image.</a:t>
            </a:r>
          </a:p>
          <a:p>
            <a:pPr marL="146050" indent="0" algn="l" rtl="0">
              <a:buNone/>
            </a:pPr>
            <a:endParaRPr sz="1400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31839" y="1567550"/>
            <a:ext cx="8325464" cy="2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just" rtl="0">
              <a:buFont typeface="Wingdings" panose="05000000000000000000" pitchFamily="2" charset="2"/>
              <a:buChar char="q"/>
            </a:pPr>
            <a:r>
              <a:rPr lang="fr-FR" sz="2000" i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Définition 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: </a:t>
            </a:r>
            <a:r>
              <a:rPr lang="fr-FR" sz="2000" i="0" dirty="0" err="1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SegFormer-clothes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, modèle affiné de </a:t>
            </a:r>
            <a:r>
              <a:rPr lang="fr-FR" sz="2000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Hugging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sz="2000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Facesur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sur la segmentation vestimentaire. </a:t>
            </a:r>
            <a:r>
              <a:rPr lang="fr-FR" sz="2000" dirty="0">
                <a:solidFill>
                  <a:schemeClr val="bg1"/>
                </a:solidFill>
                <a:latin typeface="Aptos" panose="020B0004020202020204" pitchFamily="34" charset="0"/>
              </a:rPr>
              <a:t>C’est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un modèle pré-entraîné capable d'identifier les différentes pièces vestimentaires dans une photo. </a:t>
            </a:r>
          </a:p>
          <a:p>
            <a:pPr algn="just" rtl="0">
              <a:buFont typeface="Wingdings" panose="05000000000000000000" pitchFamily="2" charset="2"/>
              <a:buChar char="q"/>
            </a:pPr>
            <a:endParaRPr lang="fr-FR" sz="2000" i="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SegFormer-clothes</a:t>
            </a:r>
            <a:r>
              <a:rPr lang="fr-FR" sz="2000" dirty="0">
                <a:solidFill>
                  <a:schemeClr val="bg1"/>
                </a:solidFill>
                <a:latin typeface="Aptos" panose="020B0004020202020204" pitchFamily="34" charset="0"/>
              </a:rPr>
              <a:t> doit renvoyer la segmentation correcte des différentes pièces vestimentaires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lorsque tu envoies une image au service </a:t>
            </a:r>
            <a:r>
              <a:rPr lang="fr-FR" sz="2000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Hugging</a:t>
            </a:r>
            <a:r>
              <a:rPr lang="fr-FR" sz="200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Face.</a:t>
            </a:r>
            <a:endParaRPr sz="2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0" i="0" dirty="0">
                <a:solidFill>
                  <a:schemeClr val="bg1"/>
                </a:solidFill>
                <a:effectLst/>
                <a:latin typeface="Inter" panose="020B0604020202020204" charset="0"/>
              </a:rPr>
              <a:t>Pour la segmentation, le modèle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Inter" panose="020B0604020202020204" charset="0"/>
              </a:rPr>
              <a:t>SegFormer-clothes</a:t>
            </a:r>
            <a:r>
              <a:rPr lang="fr-FR" b="0" i="0">
                <a:solidFill>
                  <a:schemeClr val="bg1"/>
                </a:solidFill>
                <a:effectLst/>
                <a:latin typeface="Inter" panose="020B0604020202020204" charset="0"/>
              </a:rPr>
              <a:t>, pré-entraîné </a:t>
            </a:r>
            <a:r>
              <a:rPr lang="fr-FR" b="0" i="0" dirty="0">
                <a:solidFill>
                  <a:schemeClr val="bg1"/>
                </a:solidFill>
                <a:effectLst/>
                <a:latin typeface="Inter" panose="020B0604020202020204" charset="0"/>
              </a:rPr>
              <a:t>capable d'identifier les différentes pièces vestimentaires dans une photo comme sur l'illustration ci-dessous. 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Chiffrez notamment ici le coût pour 30 jours d’utilisation et 500 000 images.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Optionnel : analyser la conformité avec le RGPD et le respect de l’IA act.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Résumez 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défis techniques rencontrés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Vos idées pour améliorer le système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applications potentielles pour les clients de ModeTrend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298</Words>
  <Application>Microsoft Office PowerPoint</Application>
  <PresentationFormat>Affichage à l'écran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Lato</vt:lpstr>
      <vt:lpstr>Arial</vt:lpstr>
      <vt:lpstr>Montserrat</vt:lpstr>
      <vt:lpstr>Aptos</vt:lpstr>
      <vt:lpstr>Wingdings</vt:lpstr>
      <vt:lpstr>Inter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Laetisia NKAKOU</dc:creator>
  <cp:lastModifiedBy>Laetisia NKAKOU</cp:lastModifiedBy>
  <cp:revision>5</cp:revision>
  <dcterms:modified xsi:type="dcterms:W3CDTF">2025-09-13T14:59:32Z</dcterms:modified>
</cp:coreProperties>
</file>