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7" r:id="rId3"/>
    <p:sldId id="268" r:id="rId4"/>
    <p:sldId id="28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3" autoAdjust="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6DBCA8-5F8E-4F03-94DF-BF6C14079999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F81D68-ADF6-4C14-A0F5-D7A03161F674}">
      <dgm:prSet phldrT="[Text]" custT="1"/>
      <dgm:spPr/>
      <dgm:t>
        <a:bodyPr/>
        <a:lstStyle/>
        <a:p>
          <a:r>
            <a:rPr lang="en-US" sz="2400" dirty="0" smtClean="0"/>
            <a:t>User Account</a:t>
          </a:r>
          <a:endParaRPr lang="en-US" sz="2400" dirty="0"/>
        </a:p>
      </dgm:t>
    </dgm:pt>
    <dgm:pt modelId="{5E835ECF-9921-4030-9F1D-6CF2B9748C5F}" type="parTrans" cxnId="{52D9E9DE-C41E-40AD-BDE1-D50697755BE8}">
      <dgm:prSet/>
      <dgm:spPr/>
      <dgm:t>
        <a:bodyPr/>
        <a:lstStyle/>
        <a:p>
          <a:endParaRPr lang="en-US" sz="1600"/>
        </a:p>
      </dgm:t>
    </dgm:pt>
    <dgm:pt modelId="{62885A11-AB1F-4FE8-A88C-75AAD4D00BA3}" type="sibTrans" cxnId="{52D9E9DE-C41E-40AD-BDE1-D50697755BE8}">
      <dgm:prSet/>
      <dgm:spPr/>
      <dgm:t>
        <a:bodyPr/>
        <a:lstStyle/>
        <a:p>
          <a:endParaRPr lang="en-US" sz="1600"/>
        </a:p>
      </dgm:t>
    </dgm:pt>
    <dgm:pt modelId="{3459124D-2F3A-4285-9E6D-4605EE4434AC}">
      <dgm:prSet phldrT="[Text]" custT="1"/>
      <dgm:spPr/>
      <dgm:t>
        <a:bodyPr/>
        <a:lstStyle/>
        <a:p>
          <a:r>
            <a:rPr lang="en-US" sz="1600" dirty="0" smtClean="0"/>
            <a:t>Task 1</a:t>
          </a:r>
          <a:endParaRPr lang="en-US" sz="1600" dirty="0"/>
        </a:p>
      </dgm:t>
    </dgm:pt>
    <dgm:pt modelId="{94BA645D-0210-4563-88B2-1762A5D7C559}" type="parTrans" cxnId="{21E41096-7C92-4E75-97C7-1D2AAB0C9573}">
      <dgm:prSet/>
      <dgm:spPr/>
      <dgm:t>
        <a:bodyPr/>
        <a:lstStyle/>
        <a:p>
          <a:endParaRPr lang="en-US" sz="1600"/>
        </a:p>
      </dgm:t>
    </dgm:pt>
    <dgm:pt modelId="{A1AA2B6C-A401-41B7-AD1F-D6EE5CBA889C}" type="sibTrans" cxnId="{21E41096-7C92-4E75-97C7-1D2AAB0C9573}">
      <dgm:prSet/>
      <dgm:spPr/>
      <dgm:t>
        <a:bodyPr/>
        <a:lstStyle/>
        <a:p>
          <a:endParaRPr lang="en-US" sz="1600"/>
        </a:p>
      </dgm:t>
    </dgm:pt>
    <dgm:pt modelId="{785CA9D2-D0E7-4D10-A8D1-CBFF32A0FC11}">
      <dgm:prSet phldrT="[Text]" custT="1"/>
      <dgm:spPr/>
      <dgm:t>
        <a:bodyPr/>
        <a:lstStyle/>
        <a:p>
          <a:r>
            <a:rPr lang="en-US" sz="1600" dirty="0" smtClean="0"/>
            <a:t>Task 2</a:t>
          </a:r>
          <a:endParaRPr lang="en-US" sz="1600" dirty="0"/>
        </a:p>
      </dgm:t>
    </dgm:pt>
    <dgm:pt modelId="{2D90BBBC-4F81-47E4-856D-8B4F4D14D304}" type="parTrans" cxnId="{D472E070-3ED7-487D-ADB2-E34460AA585A}">
      <dgm:prSet/>
      <dgm:spPr/>
      <dgm:t>
        <a:bodyPr/>
        <a:lstStyle/>
        <a:p>
          <a:endParaRPr lang="en-US" sz="1600"/>
        </a:p>
      </dgm:t>
    </dgm:pt>
    <dgm:pt modelId="{DEA505A0-4CAD-441A-9EDA-41B7ADC7CA9F}" type="sibTrans" cxnId="{D472E070-3ED7-487D-ADB2-E34460AA585A}">
      <dgm:prSet/>
      <dgm:spPr/>
      <dgm:t>
        <a:bodyPr/>
        <a:lstStyle/>
        <a:p>
          <a:endParaRPr lang="en-US" sz="1600"/>
        </a:p>
      </dgm:t>
    </dgm:pt>
    <dgm:pt modelId="{234B74B1-B88D-4EFA-8143-61776E12769C}">
      <dgm:prSet phldrT="[Text]" custT="1"/>
      <dgm:spPr/>
      <dgm:t>
        <a:bodyPr/>
        <a:lstStyle/>
        <a:p>
          <a:r>
            <a:rPr lang="en-US" sz="1600" dirty="0" smtClean="0"/>
            <a:t>…</a:t>
          </a:r>
          <a:endParaRPr lang="en-US" sz="1600" dirty="0"/>
        </a:p>
      </dgm:t>
    </dgm:pt>
    <dgm:pt modelId="{09866CDF-2071-4757-8905-D2BE77CC3058}" type="parTrans" cxnId="{A12313E1-E5DB-4A45-BCC4-08C2AF571971}">
      <dgm:prSet/>
      <dgm:spPr/>
      <dgm:t>
        <a:bodyPr/>
        <a:lstStyle/>
        <a:p>
          <a:endParaRPr lang="en-US" sz="1600"/>
        </a:p>
      </dgm:t>
    </dgm:pt>
    <dgm:pt modelId="{DF375FA7-94E4-43B2-A66D-D40D3203908C}" type="sibTrans" cxnId="{A12313E1-E5DB-4A45-BCC4-08C2AF571971}">
      <dgm:prSet/>
      <dgm:spPr/>
      <dgm:t>
        <a:bodyPr/>
        <a:lstStyle/>
        <a:p>
          <a:endParaRPr lang="en-US" sz="1600"/>
        </a:p>
      </dgm:t>
    </dgm:pt>
    <dgm:pt modelId="{38C7FD33-59BC-4C5C-9F84-8E8604D9406F}">
      <dgm:prSet phldrT="[Text]" custT="1"/>
      <dgm:spPr/>
      <dgm:t>
        <a:bodyPr/>
        <a:lstStyle/>
        <a:p>
          <a:r>
            <a:rPr lang="en-US" sz="2400" dirty="0" smtClean="0"/>
            <a:t>Service Thread</a:t>
          </a:r>
          <a:endParaRPr lang="en-US" sz="2400" dirty="0"/>
        </a:p>
      </dgm:t>
    </dgm:pt>
    <dgm:pt modelId="{1CF75528-477E-4E97-B5F0-236B8504BCEE}" type="parTrans" cxnId="{48C95B77-9FB9-4348-AF31-0276688B4C82}">
      <dgm:prSet/>
      <dgm:spPr/>
      <dgm:t>
        <a:bodyPr/>
        <a:lstStyle/>
        <a:p>
          <a:endParaRPr lang="en-US" sz="1600"/>
        </a:p>
      </dgm:t>
    </dgm:pt>
    <dgm:pt modelId="{12E622D0-DF33-4AFE-BE7C-98C8F1C44E01}" type="sibTrans" cxnId="{48C95B77-9FB9-4348-AF31-0276688B4C82}">
      <dgm:prSet/>
      <dgm:spPr/>
      <dgm:t>
        <a:bodyPr/>
        <a:lstStyle/>
        <a:p>
          <a:endParaRPr lang="en-US" sz="1600"/>
        </a:p>
      </dgm:t>
    </dgm:pt>
    <dgm:pt modelId="{8E970729-F156-47C1-A6B9-0816A7684310}">
      <dgm:prSet phldrT="[Text]" custT="1"/>
      <dgm:spPr/>
      <dgm:t>
        <a:bodyPr/>
        <a:lstStyle/>
        <a:p>
          <a:r>
            <a:rPr lang="en-US" sz="1600" dirty="0" smtClean="0"/>
            <a:t>…</a:t>
          </a:r>
          <a:endParaRPr lang="en-US" sz="1600" dirty="0"/>
        </a:p>
      </dgm:t>
    </dgm:pt>
    <dgm:pt modelId="{4404EA33-947E-49E6-8665-5B8BC434ED12}" type="parTrans" cxnId="{000879E2-FEA9-46BE-9048-2DF34513452B}">
      <dgm:prSet/>
      <dgm:spPr/>
      <dgm:t>
        <a:bodyPr/>
        <a:lstStyle/>
        <a:p>
          <a:endParaRPr lang="en-US" sz="1600"/>
        </a:p>
      </dgm:t>
    </dgm:pt>
    <dgm:pt modelId="{C89BE328-E947-4094-A8DC-673FDA68A5B6}" type="sibTrans" cxnId="{000879E2-FEA9-46BE-9048-2DF34513452B}">
      <dgm:prSet/>
      <dgm:spPr/>
      <dgm:t>
        <a:bodyPr/>
        <a:lstStyle/>
        <a:p>
          <a:endParaRPr lang="en-US" sz="1600"/>
        </a:p>
      </dgm:t>
    </dgm:pt>
    <dgm:pt modelId="{C51BFC76-5355-4962-9693-6F6824F3FC97}" type="pres">
      <dgm:prSet presAssocID="{D96DBCA8-5F8E-4F03-94DF-BF6C140799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492E3F-1DEA-4C2F-B248-D8A3097687C5}" type="pres">
      <dgm:prSet presAssocID="{38C7FD33-59BC-4C5C-9F84-8E8604D9406F}" presName="vertOne" presStyleCnt="0"/>
      <dgm:spPr/>
    </dgm:pt>
    <dgm:pt modelId="{83C140E5-215B-4EBC-AA35-003952F75B55}" type="pres">
      <dgm:prSet presAssocID="{38C7FD33-59BC-4C5C-9F84-8E8604D9406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FB44CB-AB97-43AB-A9D7-3DE545E7EA6E}" type="pres">
      <dgm:prSet presAssocID="{38C7FD33-59BC-4C5C-9F84-8E8604D9406F}" presName="parTransOne" presStyleCnt="0"/>
      <dgm:spPr/>
    </dgm:pt>
    <dgm:pt modelId="{328B674F-0F07-4DBB-8376-052D0ED002D3}" type="pres">
      <dgm:prSet presAssocID="{38C7FD33-59BC-4C5C-9F84-8E8604D9406F}" presName="horzOne" presStyleCnt="0"/>
      <dgm:spPr/>
    </dgm:pt>
    <dgm:pt modelId="{8D7D8C0D-DD24-4D1A-BFE6-6427A1106092}" type="pres">
      <dgm:prSet presAssocID="{6EF81D68-ADF6-4C14-A0F5-D7A03161F674}" presName="vertTwo" presStyleCnt="0"/>
      <dgm:spPr/>
    </dgm:pt>
    <dgm:pt modelId="{5DEEB161-8F2C-4377-8BEE-21189F448E11}" type="pres">
      <dgm:prSet presAssocID="{6EF81D68-ADF6-4C14-A0F5-D7A03161F67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C61312-41F7-4C69-BDC4-789EEAF72BEB}" type="pres">
      <dgm:prSet presAssocID="{6EF81D68-ADF6-4C14-A0F5-D7A03161F674}" presName="parTransTwo" presStyleCnt="0"/>
      <dgm:spPr/>
    </dgm:pt>
    <dgm:pt modelId="{79A9BD86-A2B3-4F39-95A9-FDDA78B12518}" type="pres">
      <dgm:prSet presAssocID="{6EF81D68-ADF6-4C14-A0F5-D7A03161F674}" presName="horzTwo" presStyleCnt="0"/>
      <dgm:spPr/>
    </dgm:pt>
    <dgm:pt modelId="{06587167-F389-4A27-81DE-7583835D4BC4}" type="pres">
      <dgm:prSet presAssocID="{3459124D-2F3A-4285-9E6D-4605EE4434AC}" presName="vertThree" presStyleCnt="0"/>
      <dgm:spPr/>
    </dgm:pt>
    <dgm:pt modelId="{BB0AC913-6FD9-478B-A512-3EFE28342DFE}" type="pres">
      <dgm:prSet presAssocID="{3459124D-2F3A-4285-9E6D-4605EE4434AC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16269F-3464-41CD-937B-831AB9170E1A}" type="pres">
      <dgm:prSet presAssocID="{3459124D-2F3A-4285-9E6D-4605EE4434AC}" presName="horzThree" presStyleCnt="0"/>
      <dgm:spPr/>
    </dgm:pt>
    <dgm:pt modelId="{8678FC58-9018-41F2-9AB2-1F160C23291E}" type="pres">
      <dgm:prSet presAssocID="{A1AA2B6C-A401-41B7-AD1F-D6EE5CBA889C}" presName="sibSpaceThree" presStyleCnt="0"/>
      <dgm:spPr/>
    </dgm:pt>
    <dgm:pt modelId="{CF719C58-9B68-4CC8-BAD1-CB21A61BB0BF}" type="pres">
      <dgm:prSet presAssocID="{785CA9D2-D0E7-4D10-A8D1-CBFF32A0FC11}" presName="vertThree" presStyleCnt="0"/>
      <dgm:spPr/>
    </dgm:pt>
    <dgm:pt modelId="{82C72D7A-7861-42C2-91B8-B1A354005EF0}" type="pres">
      <dgm:prSet presAssocID="{785CA9D2-D0E7-4D10-A8D1-CBFF32A0FC11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716E78-FE13-4F23-85A2-DD85509BF00C}" type="pres">
      <dgm:prSet presAssocID="{785CA9D2-D0E7-4D10-A8D1-CBFF32A0FC11}" presName="horzThree" presStyleCnt="0"/>
      <dgm:spPr/>
    </dgm:pt>
    <dgm:pt modelId="{5784237B-1E60-4598-8209-5971E6BAA83F}" type="pres">
      <dgm:prSet presAssocID="{DEA505A0-4CAD-441A-9EDA-41B7ADC7CA9F}" presName="sibSpaceThree" presStyleCnt="0"/>
      <dgm:spPr/>
    </dgm:pt>
    <dgm:pt modelId="{FEAE84D6-0B49-495B-96B5-68F528F2D8CD}" type="pres">
      <dgm:prSet presAssocID="{234B74B1-B88D-4EFA-8143-61776E12769C}" presName="vertThree" presStyleCnt="0"/>
      <dgm:spPr/>
    </dgm:pt>
    <dgm:pt modelId="{2A9E1E02-8185-4250-B02D-7FDC2571C8AA}" type="pres">
      <dgm:prSet presAssocID="{234B74B1-B88D-4EFA-8143-61776E12769C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21682E-6638-4C4C-9B13-E4C582307271}" type="pres">
      <dgm:prSet presAssocID="{234B74B1-B88D-4EFA-8143-61776E12769C}" presName="horzThree" presStyleCnt="0"/>
      <dgm:spPr/>
    </dgm:pt>
    <dgm:pt modelId="{6A7836BB-3706-4613-889D-5313D5CBE29F}" type="pres">
      <dgm:prSet presAssocID="{DF375FA7-94E4-43B2-A66D-D40D3203908C}" presName="sibSpaceThree" presStyleCnt="0"/>
      <dgm:spPr/>
    </dgm:pt>
    <dgm:pt modelId="{D99B87C6-C10E-4753-A239-6721EE5F6349}" type="pres">
      <dgm:prSet presAssocID="{8E970729-F156-47C1-A6B9-0816A7684310}" presName="vertThree" presStyleCnt="0"/>
      <dgm:spPr/>
    </dgm:pt>
    <dgm:pt modelId="{248ECBC9-5487-4572-B594-5FEB1578BBF0}" type="pres">
      <dgm:prSet presAssocID="{8E970729-F156-47C1-A6B9-0816A7684310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5A73F3-6820-4C2E-8D93-D8A1CBFA4F50}" type="pres">
      <dgm:prSet presAssocID="{8E970729-F156-47C1-A6B9-0816A7684310}" presName="horzThree" presStyleCnt="0"/>
      <dgm:spPr/>
    </dgm:pt>
  </dgm:ptLst>
  <dgm:cxnLst>
    <dgm:cxn modelId="{D472E070-3ED7-487D-ADB2-E34460AA585A}" srcId="{6EF81D68-ADF6-4C14-A0F5-D7A03161F674}" destId="{785CA9D2-D0E7-4D10-A8D1-CBFF32A0FC11}" srcOrd="1" destOrd="0" parTransId="{2D90BBBC-4F81-47E4-856D-8B4F4D14D304}" sibTransId="{DEA505A0-4CAD-441A-9EDA-41B7ADC7CA9F}"/>
    <dgm:cxn modelId="{98C421EC-C15A-401F-9C81-45F322608394}" type="presOf" srcId="{8E970729-F156-47C1-A6B9-0816A7684310}" destId="{248ECBC9-5487-4572-B594-5FEB1578BBF0}" srcOrd="0" destOrd="0" presId="urn:microsoft.com/office/officeart/2005/8/layout/hierarchy4"/>
    <dgm:cxn modelId="{3ED2E1F5-7DCC-41CE-B4E7-2BFD93321DFA}" type="presOf" srcId="{38C7FD33-59BC-4C5C-9F84-8E8604D9406F}" destId="{83C140E5-215B-4EBC-AA35-003952F75B55}" srcOrd="0" destOrd="0" presId="urn:microsoft.com/office/officeart/2005/8/layout/hierarchy4"/>
    <dgm:cxn modelId="{A12313E1-E5DB-4A45-BCC4-08C2AF571971}" srcId="{6EF81D68-ADF6-4C14-A0F5-D7A03161F674}" destId="{234B74B1-B88D-4EFA-8143-61776E12769C}" srcOrd="2" destOrd="0" parTransId="{09866CDF-2071-4757-8905-D2BE77CC3058}" sibTransId="{DF375FA7-94E4-43B2-A66D-D40D3203908C}"/>
    <dgm:cxn modelId="{48C95B77-9FB9-4348-AF31-0276688B4C82}" srcId="{D96DBCA8-5F8E-4F03-94DF-BF6C14079999}" destId="{38C7FD33-59BC-4C5C-9F84-8E8604D9406F}" srcOrd="0" destOrd="0" parTransId="{1CF75528-477E-4E97-B5F0-236B8504BCEE}" sibTransId="{12E622D0-DF33-4AFE-BE7C-98C8F1C44E01}"/>
    <dgm:cxn modelId="{92C76633-AD00-4E3A-AB1B-46C16F95F676}" type="presOf" srcId="{6EF81D68-ADF6-4C14-A0F5-D7A03161F674}" destId="{5DEEB161-8F2C-4377-8BEE-21189F448E11}" srcOrd="0" destOrd="0" presId="urn:microsoft.com/office/officeart/2005/8/layout/hierarchy4"/>
    <dgm:cxn modelId="{52D9E9DE-C41E-40AD-BDE1-D50697755BE8}" srcId="{38C7FD33-59BC-4C5C-9F84-8E8604D9406F}" destId="{6EF81D68-ADF6-4C14-A0F5-D7A03161F674}" srcOrd="0" destOrd="0" parTransId="{5E835ECF-9921-4030-9F1D-6CF2B9748C5F}" sibTransId="{62885A11-AB1F-4FE8-A88C-75AAD4D00BA3}"/>
    <dgm:cxn modelId="{21E41096-7C92-4E75-97C7-1D2AAB0C9573}" srcId="{6EF81D68-ADF6-4C14-A0F5-D7A03161F674}" destId="{3459124D-2F3A-4285-9E6D-4605EE4434AC}" srcOrd="0" destOrd="0" parTransId="{94BA645D-0210-4563-88B2-1762A5D7C559}" sibTransId="{A1AA2B6C-A401-41B7-AD1F-D6EE5CBA889C}"/>
    <dgm:cxn modelId="{000879E2-FEA9-46BE-9048-2DF34513452B}" srcId="{6EF81D68-ADF6-4C14-A0F5-D7A03161F674}" destId="{8E970729-F156-47C1-A6B9-0816A7684310}" srcOrd="3" destOrd="0" parTransId="{4404EA33-947E-49E6-8665-5B8BC434ED12}" sibTransId="{C89BE328-E947-4094-A8DC-673FDA68A5B6}"/>
    <dgm:cxn modelId="{F16C0C37-16BD-43EF-A16C-D44AA3B89C59}" type="presOf" srcId="{785CA9D2-D0E7-4D10-A8D1-CBFF32A0FC11}" destId="{82C72D7A-7861-42C2-91B8-B1A354005EF0}" srcOrd="0" destOrd="0" presId="urn:microsoft.com/office/officeart/2005/8/layout/hierarchy4"/>
    <dgm:cxn modelId="{91E66637-4B67-4E38-9AD4-ECC3BDE0B5CA}" type="presOf" srcId="{3459124D-2F3A-4285-9E6D-4605EE4434AC}" destId="{BB0AC913-6FD9-478B-A512-3EFE28342DFE}" srcOrd="0" destOrd="0" presId="urn:microsoft.com/office/officeart/2005/8/layout/hierarchy4"/>
    <dgm:cxn modelId="{6A12304B-E1CF-42EE-8FE1-DC784F5C53AF}" type="presOf" srcId="{D96DBCA8-5F8E-4F03-94DF-BF6C14079999}" destId="{C51BFC76-5355-4962-9693-6F6824F3FC97}" srcOrd="0" destOrd="0" presId="urn:microsoft.com/office/officeart/2005/8/layout/hierarchy4"/>
    <dgm:cxn modelId="{4FC59BEE-6C29-4876-9D9F-394486FA0904}" type="presOf" srcId="{234B74B1-B88D-4EFA-8143-61776E12769C}" destId="{2A9E1E02-8185-4250-B02D-7FDC2571C8AA}" srcOrd="0" destOrd="0" presId="urn:microsoft.com/office/officeart/2005/8/layout/hierarchy4"/>
    <dgm:cxn modelId="{9E53F187-E965-4405-AAD0-97A47A3B0BE7}" type="presParOf" srcId="{C51BFC76-5355-4962-9693-6F6824F3FC97}" destId="{CE492E3F-1DEA-4C2F-B248-D8A3097687C5}" srcOrd="0" destOrd="0" presId="urn:microsoft.com/office/officeart/2005/8/layout/hierarchy4"/>
    <dgm:cxn modelId="{74793751-18D8-4C5B-8F77-0796BF0550B1}" type="presParOf" srcId="{CE492E3F-1DEA-4C2F-B248-D8A3097687C5}" destId="{83C140E5-215B-4EBC-AA35-003952F75B55}" srcOrd="0" destOrd="0" presId="urn:microsoft.com/office/officeart/2005/8/layout/hierarchy4"/>
    <dgm:cxn modelId="{61A58937-D0E3-47D1-8032-F377CBD44CCA}" type="presParOf" srcId="{CE492E3F-1DEA-4C2F-B248-D8A3097687C5}" destId="{80FB44CB-AB97-43AB-A9D7-3DE545E7EA6E}" srcOrd="1" destOrd="0" presId="urn:microsoft.com/office/officeart/2005/8/layout/hierarchy4"/>
    <dgm:cxn modelId="{2096FA40-47AF-4A63-9B45-FBE05FF93244}" type="presParOf" srcId="{CE492E3F-1DEA-4C2F-B248-D8A3097687C5}" destId="{328B674F-0F07-4DBB-8376-052D0ED002D3}" srcOrd="2" destOrd="0" presId="urn:microsoft.com/office/officeart/2005/8/layout/hierarchy4"/>
    <dgm:cxn modelId="{8FD1F0AB-9BC1-4278-B562-C83CC149E536}" type="presParOf" srcId="{328B674F-0F07-4DBB-8376-052D0ED002D3}" destId="{8D7D8C0D-DD24-4D1A-BFE6-6427A1106092}" srcOrd="0" destOrd="0" presId="urn:microsoft.com/office/officeart/2005/8/layout/hierarchy4"/>
    <dgm:cxn modelId="{0BC15DAF-D86F-4945-91A7-C6EBE7A559D4}" type="presParOf" srcId="{8D7D8C0D-DD24-4D1A-BFE6-6427A1106092}" destId="{5DEEB161-8F2C-4377-8BEE-21189F448E11}" srcOrd="0" destOrd="0" presId="urn:microsoft.com/office/officeart/2005/8/layout/hierarchy4"/>
    <dgm:cxn modelId="{144A0FEA-2ED5-46B8-B06F-372EEC31EBA3}" type="presParOf" srcId="{8D7D8C0D-DD24-4D1A-BFE6-6427A1106092}" destId="{C8C61312-41F7-4C69-BDC4-789EEAF72BEB}" srcOrd="1" destOrd="0" presId="urn:microsoft.com/office/officeart/2005/8/layout/hierarchy4"/>
    <dgm:cxn modelId="{DF91ED3D-012B-4B15-B672-7702DDD023BA}" type="presParOf" srcId="{8D7D8C0D-DD24-4D1A-BFE6-6427A1106092}" destId="{79A9BD86-A2B3-4F39-95A9-FDDA78B12518}" srcOrd="2" destOrd="0" presId="urn:microsoft.com/office/officeart/2005/8/layout/hierarchy4"/>
    <dgm:cxn modelId="{6C578372-CA48-4E16-AD70-F3F5C4B7EA1F}" type="presParOf" srcId="{79A9BD86-A2B3-4F39-95A9-FDDA78B12518}" destId="{06587167-F389-4A27-81DE-7583835D4BC4}" srcOrd="0" destOrd="0" presId="urn:microsoft.com/office/officeart/2005/8/layout/hierarchy4"/>
    <dgm:cxn modelId="{E24A4C5D-FEC6-4448-BFCA-44F0EE4B0819}" type="presParOf" srcId="{06587167-F389-4A27-81DE-7583835D4BC4}" destId="{BB0AC913-6FD9-478B-A512-3EFE28342DFE}" srcOrd="0" destOrd="0" presId="urn:microsoft.com/office/officeart/2005/8/layout/hierarchy4"/>
    <dgm:cxn modelId="{F6458E29-0AC6-4702-9C1D-37C4FDE06ADA}" type="presParOf" srcId="{06587167-F389-4A27-81DE-7583835D4BC4}" destId="{F016269F-3464-41CD-937B-831AB9170E1A}" srcOrd="1" destOrd="0" presId="urn:microsoft.com/office/officeart/2005/8/layout/hierarchy4"/>
    <dgm:cxn modelId="{45C65F2B-2410-41E9-A06A-5F9836F16732}" type="presParOf" srcId="{79A9BD86-A2B3-4F39-95A9-FDDA78B12518}" destId="{8678FC58-9018-41F2-9AB2-1F160C23291E}" srcOrd="1" destOrd="0" presId="urn:microsoft.com/office/officeart/2005/8/layout/hierarchy4"/>
    <dgm:cxn modelId="{0D85219B-5ABD-459F-B94E-EF08EF708FD3}" type="presParOf" srcId="{79A9BD86-A2B3-4F39-95A9-FDDA78B12518}" destId="{CF719C58-9B68-4CC8-BAD1-CB21A61BB0BF}" srcOrd="2" destOrd="0" presId="urn:microsoft.com/office/officeart/2005/8/layout/hierarchy4"/>
    <dgm:cxn modelId="{86055F74-D429-4878-A501-096E7662B0A3}" type="presParOf" srcId="{CF719C58-9B68-4CC8-BAD1-CB21A61BB0BF}" destId="{82C72D7A-7861-42C2-91B8-B1A354005EF0}" srcOrd="0" destOrd="0" presId="urn:microsoft.com/office/officeart/2005/8/layout/hierarchy4"/>
    <dgm:cxn modelId="{DABEC92F-FE37-472A-B447-D8A23E9EAC01}" type="presParOf" srcId="{CF719C58-9B68-4CC8-BAD1-CB21A61BB0BF}" destId="{91716E78-FE13-4F23-85A2-DD85509BF00C}" srcOrd="1" destOrd="0" presId="urn:microsoft.com/office/officeart/2005/8/layout/hierarchy4"/>
    <dgm:cxn modelId="{9CD92366-D84B-44E4-8EB5-BCB99E08E99B}" type="presParOf" srcId="{79A9BD86-A2B3-4F39-95A9-FDDA78B12518}" destId="{5784237B-1E60-4598-8209-5971E6BAA83F}" srcOrd="3" destOrd="0" presId="urn:microsoft.com/office/officeart/2005/8/layout/hierarchy4"/>
    <dgm:cxn modelId="{C18C2877-3460-483E-BA36-CD3FADDF723D}" type="presParOf" srcId="{79A9BD86-A2B3-4F39-95A9-FDDA78B12518}" destId="{FEAE84D6-0B49-495B-96B5-68F528F2D8CD}" srcOrd="4" destOrd="0" presId="urn:microsoft.com/office/officeart/2005/8/layout/hierarchy4"/>
    <dgm:cxn modelId="{2AE97BD6-3035-45DF-8BFE-30832753A082}" type="presParOf" srcId="{FEAE84D6-0B49-495B-96B5-68F528F2D8CD}" destId="{2A9E1E02-8185-4250-B02D-7FDC2571C8AA}" srcOrd="0" destOrd="0" presId="urn:microsoft.com/office/officeart/2005/8/layout/hierarchy4"/>
    <dgm:cxn modelId="{823E9C82-7F69-4F80-898E-6EFBB35536FC}" type="presParOf" srcId="{FEAE84D6-0B49-495B-96B5-68F528F2D8CD}" destId="{1B21682E-6638-4C4C-9B13-E4C582307271}" srcOrd="1" destOrd="0" presId="urn:microsoft.com/office/officeart/2005/8/layout/hierarchy4"/>
    <dgm:cxn modelId="{13D52483-3CC8-417A-AAC3-7AEC742A63D6}" type="presParOf" srcId="{79A9BD86-A2B3-4F39-95A9-FDDA78B12518}" destId="{6A7836BB-3706-4613-889D-5313D5CBE29F}" srcOrd="5" destOrd="0" presId="urn:microsoft.com/office/officeart/2005/8/layout/hierarchy4"/>
    <dgm:cxn modelId="{EB2F96BC-3FDB-405D-B61E-D031C85036B2}" type="presParOf" srcId="{79A9BD86-A2B3-4F39-95A9-FDDA78B12518}" destId="{D99B87C6-C10E-4753-A239-6721EE5F6349}" srcOrd="6" destOrd="0" presId="urn:microsoft.com/office/officeart/2005/8/layout/hierarchy4"/>
    <dgm:cxn modelId="{FC3B3C14-BD22-48F2-A3A4-B6F0538DD6A9}" type="presParOf" srcId="{D99B87C6-C10E-4753-A239-6721EE5F6349}" destId="{248ECBC9-5487-4572-B594-5FEB1578BBF0}" srcOrd="0" destOrd="0" presId="urn:microsoft.com/office/officeart/2005/8/layout/hierarchy4"/>
    <dgm:cxn modelId="{EECBF37C-92AB-47F8-8244-6E8A81F4E619}" type="presParOf" srcId="{D99B87C6-C10E-4753-A239-6721EE5F6349}" destId="{B05A73F3-6820-4C2E-8D93-D8A1CBFA4F5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6DBCA8-5F8E-4F03-94DF-BF6C14079999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59124D-2F3A-4285-9E6D-4605EE4434AC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dirty="0" smtClean="0"/>
            <a:t>Decision Forest</a:t>
          </a:r>
          <a:endParaRPr lang="en-US" sz="1600" dirty="0"/>
        </a:p>
      </dgm:t>
    </dgm:pt>
    <dgm:pt modelId="{94BA645D-0210-4563-88B2-1762A5D7C559}" type="parTrans" cxnId="{21E41096-7C92-4E75-97C7-1D2AAB0C9573}">
      <dgm:prSet/>
      <dgm:spPr/>
      <dgm:t>
        <a:bodyPr/>
        <a:lstStyle/>
        <a:p>
          <a:endParaRPr lang="en-US" sz="1600"/>
        </a:p>
      </dgm:t>
    </dgm:pt>
    <dgm:pt modelId="{A1AA2B6C-A401-41B7-AD1F-D6EE5CBA889C}" type="sibTrans" cxnId="{21E41096-7C92-4E75-97C7-1D2AAB0C9573}">
      <dgm:prSet/>
      <dgm:spPr/>
      <dgm:t>
        <a:bodyPr/>
        <a:lstStyle/>
        <a:p>
          <a:endParaRPr lang="en-US" sz="1600"/>
        </a:p>
      </dgm:t>
    </dgm:pt>
    <dgm:pt modelId="{785CA9D2-D0E7-4D10-A8D1-CBFF32A0FC11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dirty="0" err="1" smtClean="0"/>
            <a:t>Fp</a:t>
          </a:r>
          <a:r>
            <a:rPr lang="en-US" sz="1600" dirty="0" smtClean="0"/>
            <a:t>-Growth</a:t>
          </a:r>
          <a:endParaRPr lang="en-US" sz="1600" dirty="0"/>
        </a:p>
      </dgm:t>
    </dgm:pt>
    <dgm:pt modelId="{2D90BBBC-4F81-47E4-856D-8B4F4D14D304}" type="parTrans" cxnId="{D472E070-3ED7-487D-ADB2-E34460AA585A}">
      <dgm:prSet/>
      <dgm:spPr/>
      <dgm:t>
        <a:bodyPr/>
        <a:lstStyle/>
        <a:p>
          <a:endParaRPr lang="en-US" sz="1600"/>
        </a:p>
      </dgm:t>
    </dgm:pt>
    <dgm:pt modelId="{DEA505A0-4CAD-441A-9EDA-41B7ADC7CA9F}" type="sibTrans" cxnId="{D472E070-3ED7-487D-ADB2-E34460AA585A}">
      <dgm:prSet/>
      <dgm:spPr/>
      <dgm:t>
        <a:bodyPr/>
        <a:lstStyle/>
        <a:p>
          <a:endParaRPr lang="en-US" sz="1600"/>
        </a:p>
      </dgm:t>
    </dgm:pt>
    <dgm:pt modelId="{234B74B1-B88D-4EFA-8143-61776E12769C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dirty="0" smtClean="0"/>
            <a:t>Max-Miner</a:t>
          </a:r>
          <a:endParaRPr lang="en-US" sz="1600" dirty="0"/>
        </a:p>
      </dgm:t>
    </dgm:pt>
    <dgm:pt modelId="{09866CDF-2071-4757-8905-D2BE77CC3058}" type="parTrans" cxnId="{A12313E1-E5DB-4A45-BCC4-08C2AF571971}">
      <dgm:prSet/>
      <dgm:spPr/>
      <dgm:t>
        <a:bodyPr/>
        <a:lstStyle/>
        <a:p>
          <a:endParaRPr lang="en-US" sz="1600"/>
        </a:p>
      </dgm:t>
    </dgm:pt>
    <dgm:pt modelId="{DF375FA7-94E4-43B2-A66D-D40D3203908C}" type="sibTrans" cxnId="{A12313E1-E5DB-4A45-BCC4-08C2AF571971}">
      <dgm:prSet/>
      <dgm:spPr/>
      <dgm:t>
        <a:bodyPr/>
        <a:lstStyle/>
        <a:p>
          <a:endParaRPr lang="en-US" sz="1600"/>
        </a:p>
      </dgm:t>
    </dgm:pt>
    <dgm:pt modelId="{8E970729-F156-47C1-A6B9-0816A7684310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dirty="0" smtClean="0"/>
            <a:t>…</a:t>
          </a:r>
          <a:endParaRPr lang="en-US" sz="1600" dirty="0"/>
        </a:p>
      </dgm:t>
    </dgm:pt>
    <dgm:pt modelId="{4404EA33-947E-49E6-8665-5B8BC434ED12}" type="parTrans" cxnId="{000879E2-FEA9-46BE-9048-2DF34513452B}">
      <dgm:prSet/>
      <dgm:spPr/>
      <dgm:t>
        <a:bodyPr/>
        <a:lstStyle/>
        <a:p>
          <a:endParaRPr lang="en-US" sz="1600"/>
        </a:p>
      </dgm:t>
    </dgm:pt>
    <dgm:pt modelId="{C89BE328-E947-4094-A8DC-673FDA68A5B6}" type="sibTrans" cxnId="{000879E2-FEA9-46BE-9048-2DF34513452B}">
      <dgm:prSet/>
      <dgm:spPr/>
      <dgm:t>
        <a:bodyPr/>
        <a:lstStyle/>
        <a:p>
          <a:endParaRPr lang="en-US" sz="1600"/>
        </a:p>
      </dgm:t>
    </dgm:pt>
    <dgm:pt modelId="{DBDE732D-4378-4CDA-BF5B-39D44387D1C7}">
      <dgm:prSet phldrT="[Text]" custT="1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</dgm:spPr>
      <dgm:t>
        <a:bodyPr/>
        <a:lstStyle/>
        <a:p>
          <a:r>
            <a:rPr lang="en-US" sz="1600" smtClean="0"/>
            <a:t>External (.jar, .exe, etc)</a:t>
          </a:r>
          <a:endParaRPr lang="en-US" sz="1600" dirty="0"/>
        </a:p>
      </dgm:t>
    </dgm:pt>
    <dgm:pt modelId="{2269FFC1-0A20-424F-9C6D-D9CB10466092}" type="parTrans" cxnId="{98BED046-1F82-4C24-9066-A0F3545787BF}">
      <dgm:prSet/>
      <dgm:spPr/>
      <dgm:t>
        <a:bodyPr/>
        <a:lstStyle/>
        <a:p>
          <a:endParaRPr lang="en-US" sz="1600"/>
        </a:p>
      </dgm:t>
    </dgm:pt>
    <dgm:pt modelId="{C8E14DA2-02B2-4740-A039-62557B3F6EA2}" type="sibTrans" cxnId="{98BED046-1F82-4C24-9066-A0F3545787BF}">
      <dgm:prSet/>
      <dgm:spPr/>
      <dgm:t>
        <a:bodyPr/>
        <a:lstStyle/>
        <a:p>
          <a:endParaRPr lang="en-US" sz="1600"/>
        </a:p>
      </dgm:t>
    </dgm:pt>
    <dgm:pt modelId="{C51BFC76-5355-4962-9693-6F6824F3FC97}" type="pres">
      <dgm:prSet presAssocID="{D96DBCA8-5F8E-4F03-94DF-BF6C140799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193A26-69EC-4C62-9495-A1AB3A3B8A55}" type="pres">
      <dgm:prSet presAssocID="{3459124D-2F3A-4285-9E6D-4605EE4434AC}" presName="vertOne" presStyleCnt="0"/>
      <dgm:spPr/>
    </dgm:pt>
    <dgm:pt modelId="{B4E04442-F659-4FCF-A79A-D35F58829829}" type="pres">
      <dgm:prSet presAssocID="{3459124D-2F3A-4285-9E6D-4605EE4434AC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05D0A2-7F88-4E64-98A5-59AA6DB42CF2}" type="pres">
      <dgm:prSet presAssocID="{3459124D-2F3A-4285-9E6D-4605EE4434AC}" presName="horzOne" presStyleCnt="0"/>
      <dgm:spPr/>
    </dgm:pt>
    <dgm:pt modelId="{445F83C6-0370-4806-813D-237A23A9F6E4}" type="pres">
      <dgm:prSet presAssocID="{A1AA2B6C-A401-41B7-AD1F-D6EE5CBA889C}" presName="sibSpaceOne" presStyleCnt="0"/>
      <dgm:spPr/>
    </dgm:pt>
    <dgm:pt modelId="{233B5F75-3517-4782-9625-8CB78E8C3E9C}" type="pres">
      <dgm:prSet presAssocID="{785CA9D2-D0E7-4D10-A8D1-CBFF32A0FC11}" presName="vertOne" presStyleCnt="0"/>
      <dgm:spPr/>
    </dgm:pt>
    <dgm:pt modelId="{0B9FF5C3-49E2-4188-A263-08CE79C90AE6}" type="pres">
      <dgm:prSet presAssocID="{785CA9D2-D0E7-4D10-A8D1-CBFF32A0FC11}" presName="txOne" presStyleLbl="node0" presStyleIdx="1" presStyleCnt="5" custLinFactNeighborY="142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EB5C2-4E3F-47F2-98D9-9824B9F14A09}" type="pres">
      <dgm:prSet presAssocID="{785CA9D2-D0E7-4D10-A8D1-CBFF32A0FC11}" presName="horzOne" presStyleCnt="0"/>
      <dgm:spPr/>
    </dgm:pt>
    <dgm:pt modelId="{74BA5939-B54B-4640-BA69-ED9D11FF2EB5}" type="pres">
      <dgm:prSet presAssocID="{DEA505A0-4CAD-441A-9EDA-41B7ADC7CA9F}" presName="sibSpaceOne" presStyleCnt="0"/>
      <dgm:spPr/>
    </dgm:pt>
    <dgm:pt modelId="{CB682639-1857-48D3-BC31-09E8997C1E86}" type="pres">
      <dgm:prSet presAssocID="{234B74B1-B88D-4EFA-8143-61776E12769C}" presName="vertOne" presStyleCnt="0"/>
      <dgm:spPr/>
    </dgm:pt>
    <dgm:pt modelId="{6BD6C9C0-68C9-432A-96AE-0CF07A2B6F87}" type="pres">
      <dgm:prSet presAssocID="{234B74B1-B88D-4EFA-8143-61776E12769C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18FC8-9B18-43C7-9170-2D27B27AD0C1}" type="pres">
      <dgm:prSet presAssocID="{234B74B1-B88D-4EFA-8143-61776E12769C}" presName="horzOne" presStyleCnt="0"/>
      <dgm:spPr/>
    </dgm:pt>
    <dgm:pt modelId="{0B051728-AB33-4DC9-8351-67FDA13D2CEA}" type="pres">
      <dgm:prSet presAssocID="{DF375FA7-94E4-43B2-A66D-D40D3203908C}" presName="sibSpaceOne" presStyleCnt="0"/>
      <dgm:spPr/>
    </dgm:pt>
    <dgm:pt modelId="{04CDF51E-6E93-416F-BAF3-07415F3C5B06}" type="pres">
      <dgm:prSet presAssocID="{8E970729-F156-47C1-A6B9-0816A7684310}" presName="vertOne" presStyleCnt="0"/>
      <dgm:spPr/>
    </dgm:pt>
    <dgm:pt modelId="{924E6884-66F2-4A4A-9B44-30399613B2C4}" type="pres">
      <dgm:prSet presAssocID="{8E970729-F156-47C1-A6B9-0816A7684310}" presName="txOne" presStyleLbl="node0" presStyleIdx="3" presStyleCnt="5" custScaleX="464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6A5EC8-76D1-48EB-8E2A-0D5E1437B81F}" type="pres">
      <dgm:prSet presAssocID="{8E970729-F156-47C1-A6B9-0816A7684310}" presName="horzOne" presStyleCnt="0"/>
      <dgm:spPr/>
    </dgm:pt>
    <dgm:pt modelId="{907C3940-FAC3-443D-9CAF-BB3B817DCA21}" type="pres">
      <dgm:prSet presAssocID="{C89BE328-E947-4094-A8DC-673FDA68A5B6}" presName="sibSpaceOne" presStyleCnt="0"/>
      <dgm:spPr/>
    </dgm:pt>
    <dgm:pt modelId="{A94A3FBE-A76B-40B4-96EB-017872133EA4}" type="pres">
      <dgm:prSet presAssocID="{DBDE732D-4378-4CDA-BF5B-39D44387D1C7}" presName="vertOne" presStyleCnt="0"/>
      <dgm:spPr/>
    </dgm:pt>
    <dgm:pt modelId="{FD46C073-1F77-4C33-9884-FBF2F39FA19F}" type="pres">
      <dgm:prSet presAssocID="{DBDE732D-4378-4CDA-BF5B-39D44387D1C7}" presName="txOne" presStyleLbl="node0" presStyleIdx="4" presStyleCnt="5" custScaleX="1224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82622A-0485-490A-A965-2F466FB83F75}" type="pres">
      <dgm:prSet presAssocID="{DBDE732D-4378-4CDA-BF5B-39D44387D1C7}" presName="horzOne" presStyleCnt="0"/>
      <dgm:spPr/>
    </dgm:pt>
  </dgm:ptLst>
  <dgm:cxnLst>
    <dgm:cxn modelId="{F89D3750-7B0B-449D-82A6-866AAD0A0677}" type="presOf" srcId="{8E970729-F156-47C1-A6B9-0816A7684310}" destId="{924E6884-66F2-4A4A-9B44-30399613B2C4}" srcOrd="0" destOrd="0" presId="urn:microsoft.com/office/officeart/2005/8/layout/hierarchy4"/>
    <dgm:cxn modelId="{D472E070-3ED7-487D-ADB2-E34460AA585A}" srcId="{D96DBCA8-5F8E-4F03-94DF-BF6C14079999}" destId="{785CA9D2-D0E7-4D10-A8D1-CBFF32A0FC11}" srcOrd="1" destOrd="0" parTransId="{2D90BBBC-4F81-47E4-856D-8B4F4D14D304}" sibTransId="{DEA505A0-4CAD-441A-9EDA-41B7ADC7CA9F}"/>
    <dgm:cxn modelId="{98BED046-1F82-4C24-9066-A0F3545787BF}" srcId="{D96DBCA8-5F8E-4F03-94DF-BF6C14079999}" destId="{DBDE732D-4378-4CDA-BF5B-39D44387D1C7}" srcOrd="4" destOrd="0" parTransId="{2269FFC1-0A20-424F-9C6D-D9CB10466092}" sibTransId="{C8E14DA2-02B2-4740-A039-62557B3F6EA2}"/>
    <dgm:cxn modelId="{A12313E1-E5DB-4A45-BCC4-08C2AF571971}" srcId="{D96DBCA8-5F8E-4F03-94DF-BF6C14079999}" destId="{234B74B1-B88D-4EFA-8143-61776E12769C}" srcOrd="2" destOrd="0" parTransId="{09866CDF-2071-4757-8905-D2BE77CC3058}" sibTransId="{DF375FA7-94E4-43B2-A66D-D40D3203908C}"/>
    <dgm:cxn modelId="{CA6DF78C-8705-422C-B4A6-C769B22F4573}" type="presOf" srcId="{234B74B1-B88D-4EFA-8143-61776E12769C}" destId="{6BD6C9C0-68C9-432A-96AE-0CF07A2B6F87}" srcOrd="0" destOrd="0" presId="urn:microsoft.com/office/officeart/2005/8/layout/hierarchy4"/>
    <dgm:cxn modelId="{3D851152-15E7-4B76-8A6D-E1DD2FA3F628}" type="presOf" srcId="{D96DBCA8-5F8E-4F03-94DF-BF6C14079999}" destId="{C51BFC76-5355-4962-9693-6F6824F3FC97}" srcOrd="0" destOrd="0" presId="urn:microsoft.com/office/officeart/2005/8/layout/hierarchy4"/>
    <dgm:cxn modelId="{33A563CE-7873-448E-A06D-475026477812}" type="presOf" srcId="{DBDE732D-4378-4CDA-BF5B-39D44387D1C7}" destId="{FD46C073-1F77-4C33-9884-FBF2F39FA19F}" srcOrd="0" destOrd="0" presId="urn:microsoft.com/office/officeart/2005/8/layout/hierarchy4"/>
    <dgm:cxn modelId="{21E41096-7C92-4E75-97C7-1D2AAB0C9573}" srcId="{D96DBCA8-5F8E-4F03-94DF-BF6C14079999}" destId="{3459124D-2F3A-4285-9E6D-4605EE4434AC}" srcOrd="0" destOrd="0" parTransId="{94BA645D-0210-4563-88B2-1762A5D7C559}" sibTransId="{A1AA2B6C-A401-41B7-AD1F-D6EE5CBA889C}"/>
    <dgm:cxn modelId="{000879E2-FEA9-46BE-9048-2DF34513452B}" srcId="{D96DBCA8-5F8E-4F03-94DF-BF6C14079999}" destId="{8E970729-F156-47C1-A6B9-0816A7684310}" srcOrd="3" destOrd="0" parTransId="{4404EA33-947E-49E6-8665-5B8BC434ED12}" sibTransId="{C89BE328-E947-4094-A8DC-673FDA68A5B6}"/>
    <dgm:cxn modelId="{4803F7A8-AF60-482A-B7AA-4255D282E35A}" type="presOf" srcId="{785CA9D2-D0E7-4D10-A8D1-CBFF32A0FC11}" destId="{0B9FF5C3-49E2-4188-A263-08CE79C90AE6}" srcOrd="0" destOrd="0" presId="urn:microsoft.com/office/officeart/2005/8/layout/hierarchy4"/>
    <dgm:cxn modelId="{930AB246-ED6D-41ED-9C79-3A1F1C8CF938}" type="presOf" srcId="{3459124D-2F3A-4285-9E6D-4605EE4434AC}" destId="{B4E04442-F659-4FCF-A79A-D35F58829829}" srcOrd="0" destOrd="0" presId="urn:microsoft.com/office/officeart/2005/8/layout/hierarchy4"/>
    <dgm:cxn modelId="{EC1E3E53-C7FD-4B73-BBE4-9396FA6DF1DC}" type="presParOf" srcId="{C51BFC76-5355-4962-9693-6F6824F3FC97}" destId="{1A193A26-69EC-4C62-9495-A1AB3A3B8A55}" srcOrd="0" destOrd="0" presId="urn:microsoft.com/office/officeart/2005/8/layout/hierarchy4"/>
    <dgm:cxn modelId="{BCEB32FD-6A5F-4057-BF2D-A75481875BDA}" type="presParOf" srcId="{1A193A26-69EC-4C62-9495-A1AB3A3B8A55}" destId="{B4E04442-F659-4FCF-A79A-D35F58829829}" srcOrd="0" destOrd="0" presId="urn:microsoft.com/office/officeart/2005/8/layout/hierarchy4"/>
    <dgm:cxn modelId="{758123BE-7230-4E28-B9D9-DBF4B0B9734A}" type="presParOf" srcId="{1A193A26-69EC-4C62-9495-A1AB3A3B8A55}" destId="{C905D0A2-7F88-4E64-98A5-59AA6DB42CF2}" srcOrd="1" destOrd="0" presId="urn:microsoft.com/office/officeart/2005/8/layout/hierarchy4"/>
    <dgm:cxn modelId="{A841A29E-54D5-498E-80A5-F96385785E79}" type="presParOf" srcId="{C51BFC76-5355-4962-9693-6F6824F3FC97}" destId="{445F83C6-0370-4806-813D-237A23A9F6E4}" srcOrd="1" destOrd="0" presId="urn:microsoft.com/office/officeart/2005/8/layout/hierarchy4"/>
    <dgm:cxn modelId="{AAB890E2-9C34-433A-ACC0-A4840137C050}" type="presParOf" srcId="{C51BFC76-5355-4962-9693-6F6824F3FC97}" destId="{233B5F75-3517-4782-9625-8CB78E8C3E9C}" srcOrd="2" destOrd="0" presId="urn:microsoft.com/office/officeart/2005/8/layout/hierarchy4"/>
    <dgm:cxn modelId="{9B279624-3D3A-405C-9894-FEDC1742DA4F}" type="presParOf" srcId="{233B5F75-3517-4782-9625-8CB78E8C3E9C}" destId="{0B9FF5C3-49E2-4188-A263-08CE79C90AE6}" srcOrd="0" destOrd="0" presId="urn:microsoft.com/office/officeart/2005/8/layout/hierarchy4"/>
    <dgm:cxn modelId="{9089AAC6-0989-4D83-8380-F36A69A1E141}" type="presParOf" srcId="{233B5F75-3517-4782-9625-8CB78E8C3E9C}" destId="{09BEB5C2-4E3F-47F2-98D9-9824B9F14A09}" srcOrd="1" destOrd="0" presId="urn:microsoft.com/office/officeart/2005/8/layout/hierarchy4"/>
    <dgm:cxn modelId="{723E58BE-CABA-49E2-9243-E3A8FC651998}" type="presParOf" srcId="{C51BFC76-5355-4962-9693-6F6824F3FC97}" destId="{74BA5939-B54B-4640-BA69-ED9D11FF2EB5}" srcOrd="3" destOrd="0" presId="urn:microsoft.com/office/officeart/2005/8/layout/hierarchy4"/>
    <dgm:cxn modelId="{02C6D880-BC02-4BB2-9000-EFFD3C5F5018}" type="presParOf" srcId="{C51BFC76-5355-4962-9693-6F6824F3FC97}" destId="{CB682639-1857-48D3-BC31-09E8997C1E86}" srcOrd="4" destOrd="0" presId="urn:microsoft.com/office/officeart/2005/8/layout/hierarchy4"/>
    <dgm:cxn modelId="{C456266B-CED8-4BB8-B729-BCF8AFCAC044}" type="presParOf" srcId="{CB682639-1857-48D3-BC31-09E8997C1E86}" destId="{6BD6C9C0-68C9-432A-96AE-0CF07A2B6F87}" srcOrd="0" destOrd="0" presId="urn:microsoft.com/office/officeart/2005/8/layout/hierarchy4"/>
    <dgm:cxn modelId="{CFC7157D-04A9-4372-8ACE-7174219CE54C}" type="presParOf" srcId="{CB682639-1857-48D3-BC31-09E8997C1E86}" destId="{3DD18FC8-9B18-43C7-9170-2D27B27AD0C1}" srcOrd="1" destOrd="0" presId="urn:microsoft.com/office/officeart/2005/8/layout/hierarchy4"/>
    <dgm:cxn modelId="{AB53908F-AC68-4ED1-8C34-6E62240372BB}" type="presParOf" srcId="{C51BFC76-5355-4962-9693-6F6824F3FC97}" destId="{0B051728-AB33-4DC9-8351-67FDA13D2CEA}" srcOrd="5" destOrd="0" presId="urn:microsoft.com/office/officeart/2005/8/layout/hierarchy4"/>
    <dgm:cxn modelId="{F71C3104-3BE2-4BB8-8BF5-36530723293B}" type="presParOf" srcId="{C51BFC76-5355-4962-9693-6F6824F3FC97}" destId="{04CDF51E-6E93-416F-BAF3-07415F3C5B06}" srcOrd="6" destOrd="0" presId="urn:microsoft.com/office/officeart/2005/8/layout/hierarchy4"/>
    <dgm:cxn modelId="{FDAB04B6-8EAD-4548-89C8-11AB4FC03BB6}" type="presParOf" srcId="{04CDF51E-6E93-416F-BAF3-07415F3C5B06}" destId="{924E6884-66F2-4A4A-9B44-30399613B2C4}" srcOrd="0" destOrd="0" presId="urn:microsoft.com/office/officeart/2005/8/layout/hierarchy4"/>
    <dgm:cxn modelId="{69941005-7F59-46C5-AE29-95B17EB430FE}" type="presParOf" srcId="{04CDF51E-6E93-416F-BAF3-07415F3C5B06}" destId="{F66A5EC8-76D1-48EB-8E2A-0D5E1437B81F}" srcOrd="1" destOrd="0" presId="urn:microsoft.com/office/officeart/2005/8/layout/hierarchy4"/>
    <dgm:cxn modelId="{09179399-CA20-4165-9040-3ED852327DAB}" type="presParOf" srcId="{C51BFC76-5355-4962-9693-6F6824F3FC97}" destId="{907C3940-FAC3-443D-9CAF-BB3B817DCA21}" srcOrd="7" destOrd="0" presId="urn:microsoft.com/office/officeart/2005/8/layout/hierarchy4"/>
    <dgm:cxn modelId="{9ED7171D-67C1-4649-B9A2-836E10F45328}" type="presParOf" srcId="{C51BFC76-5355-4962-9693-6F6824F3FC97}" destId="{A94A3FBE-A76B-40B4-96EB-017872133EA4}" srcOrd="8" destOrd="0" presId="urn:microsoft.com/office/officeart/2005/8/layout/hierarchy4"/>
    <dgm:cxn modelId="{A130463E-E082-4EBD-ABD9-58DF9E680274}" type="presParOf" srcId="{A94A3FBE-A76B-40B4-96EB-017872133EA4}" destId="{FD46C073-1F77-4C33-9884-FBF2F39FA19F}" srcOrd="0" destOrd="0" presId="urn:microsoft.com/office/officeart/2005/8/layout/hierarchy4"/>
    <dgm:cxn modelId="{982BAC38-1838-497D-BFE3-42041973133E}" type="presParOf" srcId="{A94A3FBE-A76B-40B4-96EB-017872133EA4}" destId="{EF82622A-0485-490A-A965-2F466FB83F75}" srcOrd="1" destOrd="0" presId="urn:microsoft.com/office/officeart/2005/8/layout/hierarchy4"/>
  </dgm:cxnLst>
  <dgm:bg>
    <a:noFill/>
  </dgm:bg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6DBCA8-5F8E-4F03-94DF-BF6C14079999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F81D68-ADF6-4C14-A0F5-D7A03161F674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/>
            <a:t>Sender thread</a:t>
          </a:r>
          <a:endParaRPr lang="en-US" sz="2000" dirty="0"/>
        </a:p>
      </dgm:t>
    </dgm:pt>
    <dgm:pt modelId="{5E835ECF-9921-4030-9F1D-6CF2B9748C5F}" type="parTrans" cxnId="{52D9E9DE-C41E-40AD-BDE1-D50697755BE8}">
      <dgm:prSet/>
      <dgm:spPr/>
      <dgm:t>
        <a:bodyPr/>
        <a:lstStyle/>
        <a:p>
          <a:endParaRPr lang="en-US" sz="1600"/>
        </a:p>
      </dgm:t>
    </dgm:pt>
    <dgm:pt modelId="{62885A11-AB1F-4FE8-A88C-75AAD4D00BA3}" type="sibTrans" cxnId="{52D9E9DE-C41E-40AD-BDE1-D50697755BE8}">
      <dgm:prSet/>
      <dgm:spPr/>
      <dgm:t>
        <a:bodyPr/>
        <a:lstStyle/>
        <a:p>
          <a:endParaRPr lang="en-US" sz="1600"/>
        </a:p>
      </dgm:t>
    </dgm:pt>
    <dgm:pt modelId="{38C7FD33-59BC-4C5C-9F84-8E8604D9406F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/>
            <a:t>User GUI (C# or HTML)</a:t>
          </a:r>
          <a:endParaRPr lang="en-US" sz="2400" dirty="0"/>
        </a:p>
      </dgm:t>
    </dgm:pt>
    <dgm:pt modelId="{1CF75528-477E-4E97-B5F0-236B8504BCEE}" type="parTrans" cxnId="{48C95B77-9FB9-4348-AF31-0276688B4C82}">
      <dgm:prSet/>
      <dgm:spPr/>
      <dgm:t>
        <a:bodyPr/>
        <a:lstStyle/>
        <a:p>
          <a:endParaRPr lang="en-US" sz="1600"/>
        </a:p>
      </dgm:t>
    </dgm:pt>
    <dgm:pt modelId="{12E622D0-DF33-4AFE-BE7C-98C8F1C44E01}" type="sibTrans" cxnId="{48C95B77-9FB9-4348-AF31-0276688B4C82}">
      <dgm:prSet/>
      <dgm:spPr/>
      <dgm:t>
        <a:bodyPr/>
        <a:lstStyle/>
        <a:p>
          <a:endParaRPr lang="en-US" sz="1600"/>
        </a:p>
      </dgm:t>
    </dgm:pt>
    <dgm:pt modelId="{FDEB07E2-7225-4941-BA99-C64C72B8DF4C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/>
            <a:t>Receiver thread</a:t>
          </a:r>
          <a:endParaRPr lang="en-US" sz="2000" dirty="0"/>
        </a:p>
      </dgm:t>
    </dgm:pt>
    <dgm:pt modelId="{90CC0384-E011-4BE8-B51E-8D2255A7A7BC}" type="parTrans" cxnId="{356FB20E-7BCD-4F13-99E8-06F7DB833984}">
      <dgm:prSet/>
      <dgm:spPr/>
      <dgm:t>
        <a:bodyPr/>
        <a:lstStyle/>
        <a:p>
          <a:endParaRPr lang="en-US" sz="1800"/>
        </a:p>
      </dgm:t>
    </dgm:pt>
    <dgm:pt modelId="{4E8CE6D2-208B-4AF3-A220-AE6EE23C3778}" type="sibTrans" cxnId="{356FB20E-7BCD-4F13-99E8-06F7DB833984}">
      <dgm:prSet/>
      <dgm:spPr/>
      <dgm:t>
        <a:bodyPr/>
        <a:lstStyle/>
        <a:p>
          <a:endParaRPr lang="en-US" sz="1800"/>
        </a:p>
      </dgm:t>
    </dgm:pt>
    <dgm:pt modelId="{C51BFC76-5355-4962-9693-6F6824F3FC97}" type="pres">
      <dgm:prSet presAssocID="{D96DBCA8-5F8E-4F03-94DF-BF6C140799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492E3F-1DEA-4C2F-B248-D8A3097687C5}" type="pres">
      <dgm:prSet presAssocID="{38C7FD33-59BC-4C5C-9F84-8E8604D9406F}" presName="vertOne" presStyleCnt="0"/>
      <dgm:spPr/>
    </dgm:pt>
    <dgm:pt modelId="{83C140E5-215B-4EBC-AA35-003952F75B55}" type="pres">
      <dgm:prSet presAssocID="{38C7FD33-59BC-4C5C-9F84-8E8604D9406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FB44CB-AB97-43AB-A9D7-3DE545E7EA6E}" type="pres">
      <dgm:prSet presAssocID="{38C7FD33-59BC-4C5C-9F84-8E8604D9406F}" presName="parTransOne" presStyleCnt="0"/>
      <dgm:spPr/>
    </dgm:pt>
    <dgm:pt modelId="{328B674F-0F07-4DBB-8376-052D0ED002D3}" type="pres">
      <dgm:prSet presAssocID="{38C7FD33-59BC-4C5C-9F84-8E8604D9406F}" presName="horzOne" presStyleCnt="0"/>
      <dgm:spPr/>
    </dgm:pt>
    <dgm:pt modelId="{8D7D8C0D-DD24-4D1A-BFE6-6427A1106092}" type="pres">
      <dgm:prSet presAssocID="{6EF81D68-ADF6-4C14-A0F5-D7A03161F674}" presName="vertTwo" presStyleCnt="0"/>
      <dgm:spPr/>
    </dgm:pt>
    <dgm:pt modelId="{5DEEB161-8F2C-4377-8BEE-21189F448E11}" type="pres">
      <dgm:prSet presAssocID="{6EF81D68-ADF6-4C14-A0F5-D7A03161F67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A9BD86-A2B3-4F39-95A9-FDDA78B12518}" type="pres">
      <dgm:prSet presAssocID="{6EF81D68-ADF6-4C14-A0F5-D7A03161F674}" presName="horzTwo" presStyleCnt="0"/>
      <dgm:spPr/>
    </dgm:pt>
    <dgm:pt modelId="{281BB47B-664D-46EF-9536-8E1D97BADCA7}" type="pres">
      <dgm:prSet presAssocID="{62885A11-AB1F-4FE8-A88C-75AAD4D00BA3}" presName="sibSpaceTwo" presStyleCnt="0"/>
      <dgm:spPr/>
    </dgm:pt>
    <dgm:pt modelId="{B1D0B1DB-590E-4F47-8250-D1E3EA3079BC}" type="pres">
      <dgm:prSet presAssocID="{FDEB07E2-7225-4941-BA99-C64C72B8DF4C}" presName="vertTwo" presStyleCnt="0"/>
      <dgm:spPr/>
    </dgm:pt>
    <dgm:pt modelId="{676A23B6-723B-4628-AA9C-837D2B0EEABE}" type="pres">
      <dgm:prSet presAssocID="{FDEB07E2-7225-4941-BA99-C64C72B8DF4C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79CA7D-B82F-4A02-B00E-7B2A96F4026A}" type="pres">
      <dgm:prSet presAssocID="{FDEB07E2-7225-4941-BA99-C64C72B8DF4C}" presName="horzTwo" presStyleCnt="0"/>
      <dgm:spPr/>
    </dgm:pt>
  </dgm:ptLst>
  <dgm:cxnLst>
    <dgm:cxn modelId="{0481AAE3-9FEC-4A88-BAA2-9B8FEB4B0162}" type="presOf" srcId="{D96DBCA8-5F8E-4F03-94DF-BF6C14079999}" destId="{C51BFC76-5355-4962-9693-6F6824F3FC97}" srcOrd="0" destOrd="0" presId="urn:microsoft.com/office/officeart/2005/8/layout/hierarchy4"/>
    <dgm:cxn modelId="{48C95B77-9FB9-4348-AF31-0276688B4C82}" srcId="{D96DBCA8-5F8E-4F03-94DF-BF6C14079999}" destId="{38C7FD33-59BC-4C5C-9F84-8E8604D9406F}" srcOrd="0" destOrd="0" parTransId="{1CF75528-477E-4E97-B5F0-236B8504BCEE}" sibTransId="{12E622D0-DF33-4AFE-BE7C-98C8F1C44E01}"/>
    <dgm:cxn modelId="{52D9E9DE-C41E-40AD-BDE1-D50697755BE8}" srcId="{38C7FD33-59BC-4C5C-9F84-8E8604D9406F}" destId="{6EF81D68-ADF6-4C14-A0F5-D7A03161F674}" srcOrd="0" destOrd="0" parTransId="{5E835ECF-9921-4030-9F1D-6CF2B9748C5F}" sibTransId="{62885A11-AB1F-4FE8-A88C-75AAD4D00BA3}"/>
    <dgm:cxn modelId="{01EF4D80-4700-427D-A6E0-70416A9DA04C}" type="presOf" srcId="{38C7FD33-59BC-4C5C-9F84-8E8604D9406F}" destId="{83C140E5-215B-4EBC-AA35-003952F75B55}" srcOrd="0" destOrd="0" presId="urn:microsoft.com/office/officeart/2005/8/layout/hierarchy4"/>
    <dgm:cxn modelId="{356FB20E-7BCD-4F13-99E8-06F7DB833984}" srcId="{38C7FD33-59BC-4C5C-9F84-8E8604D9406F}" destId="{FDEB07E2-7225-4941-BA99-C64C72B8DF4C}" srcOrd="1" destOrd="0" parTransId="{90CC0384-E011-4BE8-B51E-8D2255A7A7BC}" sibTransId="{4E8CE6D2-208B-4AF3-A220-AE6EE23C3778}"/>
    <dgm:cxn modelId="{91AECAB9-C419-4E96-A562-EA08AA5F593B}" type="presOf" srcId="{6EF81D68-ADF6-4C14-A0F5-D7A03161F674}" destId="{5DEEB161-8F2C-4377-8BEE-21189F448E11}" srcOrd="0" destOrd="0" presId="urn:microsoft.com/office/officeart/2005/8/layout/hierarchy4"/>
    <dgm:cxn modelId="{234A27DE-D95A-46B3-9360-2C841622849D}" type="presOf" srcId="{FDEB07E2-7225-4941-BA99-C64C72B8DF4C}" destId="{676A23B6-723B-4628-AA9C-837D2B0EEABE}" srcOrd="0" destOrd="0" presId="urn:microsoft.com/office/officeart/2005/8/layout/hierarchy4"/>
    <dgm:cxn modelId="{2BD178D1-8856-44E2-B0C5-3CB40EFC207B}" type="presParOf" srcId="{C51BFC76-5355-4962-9693-6F6824F3FC97}" destId="{CE492E3F-1DEA-4C2F-B248-D8A3097687C5}" srcOrd="0" destOrd="0" presId="urn:microsoft.com/office/officeart/2005/8/layout/hierarchy4"/>
    <dgm:cxn modelId="{67E1DD3C-C9EC-4654-89AA-4F76C38060A0}" type="presParOf" srcId="{CE492E3F-1DEA-4C2F-B248-D8A3097687C5}" destId="{83C140E5-215B-4EBC-AA35-003952F75B55}" srcOrd="0" destOrd="0" presId="urn:microsoft.com/office/officeart/2005/8/layout/hierarchy4"/>
    <dgm:cxn modelId="{6D02187D-AE9F-4AC6-9A23-D7B66E510815}" type="presParOf" srcId="{CE492E3F-1DEA-4C2F-B248-D8A3097687C5}" destId="{80FB44CB-AB97-43AB-A9D7-3DE545E7EA6E}" srcOrd="1" destOrd="0" presId="urn:microsoft.com/office/officeart/2005/8/layout/hierarchy4"/>
    <dgm:cxn modelId="{BB967C8A-1600-44A4-848E-20DEBC95A7DA}" type="presParOf" srcId="{CE492E3F-1DEA-4C2F-B248-D8A3097687C5}" destId="{328B674F-0F07-4DBB-8376-052D0ED002D3}" srcOrd="2" destOrd="0" presId="urn:microsoft.com/office/officeart/2005/8/layout/hierarchy4"/>
    <dgm:cxn modelId="{D22E4602-AA83-4CC8-A741-DC6CD923409C}" type="presParOf" srcId="{328B674F-0F07-4DBB-8376-052D0ED002D3}" destId="{8D7D8C0D-DD24-4D1A-BFE6-6427A1106092}" srcOrd="0" destOrd="0" presId="urn:microsoft.com/office/officeart/2005/8/layout/hierarchy4"/>
    <dgm:cxn modelId="{FB1C16CF-AC73-4A9D-B0F0-AC40EC83D11B}" type="presParOf" srcId="{8D7D8C0D-DD24-4D1A-BFE6-6427A1106092}" destId="{5DEEB161-8F2C-4377-8BEE-21189F448E11}" srcOrd="0" destOrd="0" presId="urn:microsoft.com/office/officeart/2005/8/layout/hierarchy4"/>
    <dgm:cxn modelId="{1647C2F8-094D-47C5-B073-5E7018009E9F}" type="presParOf" srcId="{8D7D8C0D-DD24-4D1A-BFE6-6427A1106092}" destId="{79A9BD86-A2B3-4F39-95A9-FDDA78B12518}" srcOrd="1" destOrd="0" presId="urn:microsoft.com/office/officeart/2005/8/layout/hierarchy4"/>
    <dgm:cxn modelId="{7BC0902C-7EF5-481B-81EC-521837F46D43}" type="presParOf" srcId="{328B674F-0F07-4DBB-8376-052D0ED002D3}" destId="{281BB47B-664D-46EF-9536-8E1D97BADCA7}" srcOrd="1" destOrd="0" presId="urn:microsoft.com/office/officeart/2005/8/layout/hierarchy4"/>
    <dgm:cxn modelId="{E99B99A6-20FF-46C2-B305-0E4135EBA2D0}" type="presParOf" srcId="{328B674F-0F07-4DBB-8376-052D0ED002D3}" destId="{B1D0B1DB-590E-4F47-8250-D1E3EA3079BC}" srcOrd="2" destOrd="0" presId="urn:microsoft.com/office/officeart/2005/8/layout/hierarchy4"/>
    <dgm:cxn modelId="{80CE5C64-456C-4DAA-A770-D01D8128B488}" type="presParOf" srcId="{B1D0B1DB-590E-4F47-8250-D1E3EA3079BC}" destId="{676A23B6-723B-4628-AA9C-837D2B0EEABE}" srcOrd="0" destOrd="0" presId="urn:microsoft.com/office/officeart/2005/8/layout/hierarchy4"/>
    <dgm:cxn modelId="{A94F0A77-9BB8-4549-A4A0-175598CCA6DF}" type="presParOf" srcId="{B1D0B1DB-590E-4F47-8250-D1E3EA3079BC}" destId="{3579CA7D-B82F-4A02-B00E-7B2A96F4026A}" srcOrd="1" destOrd="0" presId="urn:microsoft.com/office/officeart/2005/8/layout/hierarchy4"/>
  </dgm:cxnLst>
  <dgm:bg>
    <a:noFill/>
  </dgm:bg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C140E5-215B-4EBC-AA35-003952F75B55}">
      <dsp:nvSpPr>
        <dsp:cNvPr id="0" name=""/>
        <dsp:cNvSpPr/>
      </dsp:nvSpPr>
      <dsp:spPr>
        <a:xfrm>
          <a:off x="2210" y="535"/>
          <a:ext cx="6015379" cy="6278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Service Thread</a:t>
          </a:r>
          <a:endParaRPr lang="en-US" sz="2400" kern="1200" dirty="0"/>
        </a:p>
      </dsp:txBody>
      <dsp:txXfrm>
        <a:off x="2210" y="535"/>
        <a:ext cx="6015379" cy="627899"/>
      </dsp:txXfrm>
    </dsp:sp>
    <dsp:sp modelId="{5DEEB161-8F2C-4377-8BEE-21189F448E11}">
      <dsp:nvSpPr>
        <dsp:cNvPr id="0" name=""/>
        <dsp:cNvSpPr/>
      </dsp:nvSpPr>
      <dsp:spPr>
        <a:xfrm>
          <a:off x="2210" y="729831"/>
          <a:ext cx="6015379" cy="6278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 Account</a:t>
          </a:r>
          <a:endParaRPr lang="en-US" sz="2400" kern="1200" dirty="0"/>
        </a:p>
      </dsp:txBody>
      <dsp:txXfrm>
        <a:off x="2210" y="729831"/>
        <a:ext cx="6015379" cy="627899"/>
      </dsp:txXfrm>
    </dsp:sp>
    <dsp:sp modelId="{BB0AC913-6FD9-478B-A512-3EFE28342DFE}">
      <dsp:nvSpPr>
        <dsp:cNvPr id="0" name=""/>
        <dsp:cNvSpPr/>
      </dsp:nvSpPr>
      <dsp:spPr>
        <a:xfrm>
          <a:off x="2210" y="1459127"/>
          <a:ext cx="1457920" cy="6278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1</a:t>
          </a:r>
          <a:endParaRPr lang="en-US" sz="1600" kern="1200" dirty="0"/>
        </a:p>
      </dsp:txBody>
      <dsp:txXfrm>
        <a:off x="2210" y="1459127"/>
        <a:ext cx="1457920" cy="627899"/>
      </dsp:txXfrm>
    </dsp:sp>
    <dsp:sp modelId="{82C72D7A-7861-42C2-91B8-B1A354005EF0}">
      <dsp:nvSpPr>
        <dsp:cNvPr id="0" name=""/>
        <dsp:cNvSpPr/>
      </dsp:nvSpPr>
      <dsp:spPr>
        <a:xfrm>
          <a:off x="1521363" y="1459127"/>
          <a:ext cx="1457920" cy="6278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2</a:t>
          </a:r>
          <a:endParaRPr lang="en-US" sz="1600" kern="1200" dirty="0"/>
        </a:p>
      </dsp:txBody>
      <dsp:txXfrm>
        <a:off x="1521363" y="1459127"/>
        <a:ext cx="1457920" cy="627899"/>
      </dsp:txXfrm>
    </dsp:sp>
    <dsp:sp modelId="{2A9E1E02-8185-4250-B02D-7FDC2571C8AA}">
      <dsp:nvSpPr>
        <dsp:cNvPr id="0" name=""/>
        <dsp:cNvSpPr/>
      </dsp:nvSpPr>
      <dsp:spPr>
        <a:xfrm>
          <a:off x="3040516" y="1459127"/>
          <a:ext cx="1457920" cy="6278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…</a:t>
          </a:r>
          <a:endParaRPr lang="en-US" sz="1600" kern="1200" dirty="0"/>
        </a:p>
      </dsp:txBody>
      <dsp:txXfrm>
        <a:off x="3040516" y="1459127"/>
        <a:ext cx="1457920" cy="627899"/>
      </dsp:txXfrm>
    </dsp:sp>
    <dsp:sp modelId="{248ECBC9-5487-4572-B594-5FEB1578BBF0}">
      <dsp:nvSpPr>
        <dsp:cNvPr id="0" name=""/>
        <dsp:cNvSpPr/>
      </dsp:nvSpPr>
      <dsp:spPr>
        <a:xfrm>
          <a:off x="4559669" y="1459127"/>
          <a:ext cx="1457920" cy="6278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…</a:t>
          </a:r>
          <a:endParaRPr lang="en-US" sz="1600" kern="1200" dirty="0"/>
        </a:p>
      </dsp:txBody>
      <dsp:txXfrm>
        <a:off x="4559669" y="1459127"/>
        <a:ext cx="1457920" cy="6278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E04442-F659-4FCF-A79A-D35F58829829}">
      <dsp:nvSpPr>
        <dsp:cNvPr id="0" name=""/>
        <dsp:cNvSpPr/>
      </dsp:nvSpPr>
      <dsp:spPr>
        <a:xfrm>
          <a:off x="3915" y="0"/>
          <a:ext cx="1121364" cy="533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Decision Forest</a:t>
          </a:r>
          <a:endParaRPr lang="en-US" sz="1600" kern="1200" dirty="0"/>
        </a:p>
      </dsp:txBody>
      <dsp:txXfrm>
        <a:off x="3915" y="0"/>
        <a:ext cx="1121364" cy="533400"/>
      </dsp:txXfrm>
    </dsp:sp>
    <dsp:sp modelId="{0B9FF5C3-49E2-4188-A263-08CE79C90AE6}">
      <dsp:nvSpPr>
        <dsp:cNvPr id="0" name=""/>
        <dsp:cNvSpPr/>
      </dsp:nvSpPr>
      <dsp:spPr>
        <a:xfrm>
          <a:off x="1313668" y="0"/>
          <a:ext cx="1121364" cy="533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Fp</a:t>
          </a:r>
          <a:r>
            <a:rPr lang="en-US" sz="1600" kern="1200" dirty="0" smtClean="0"/>
            <a:t>-Growth</a:t>
          </a:r>
          <a:endParaRPr lang="en-US" sz="1600" kern="1200" dirty="0"/>
        </a:p>
      </dsp:txBody>
      <dsp:txXfrm>
        <a:off x="1313668" y="0"/>
        <a:ext cx="1121364" cy="533400"/>
      </dsp:txXfrm>
    </dsp:sp>
    <dsp:sp modelId="{6BD6C9C0-68C9-432A-96AE-0CF07A2B6F87}">
      <dsp:nvSpPr>
        <dsp:cNvPr id="0" name=""/>
        <dsp:cNvSpPr/>
      </dsp:nvSpPr>
      <dsp:spPr>
        <a:xfrm>
          <a:off x="2623421" y="0"/>
          <a:ext cx="1121364" cy="533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Max-Miner</a:t>
          </a:r>
          <a:endParaRPr lang="en-US" sz="1600" kern="1200" dirty="0"/>
        </a:p>
      </dsp:txBody>
      <dsp:txXfrm>
        <a:off x="2623421" y="0"/>
        <a:ext cx="1121364" cy="533400"/>
      </dsp:txXfrm>
    </dsp:sp>
    <dsp:sp modelId="{924E6884-66F2-4A4A-9B44-30399613B2C4}">
      <dsp:nvSpPr>
        <dsp:cNvPr id="0" name=""/>
        <dsp:cNvSpPr/>
      </dsp:nvSpPr>
      <dsp:spPr>
        <a:xfrm>
          <a:off x="3933175" y="0"/>
          <a:ext cx="521053" cy="533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…</a:t>
          </a:r>
          <a:endParaRPr lang="en-US" sz="1600" kern="1200" dirty="0"/>
        </a:p>
      </dsp:txBody>
      <dsp:txXfrm>
        <a:off x="3933175" y="0"/>
        <a:ext cx="521053" cy="533400"/>
      </dsp:txXfrm>
    </dsp:sp>
    <dsp:sp modelId="{FD46C073-1F77-4C33-9884-FBF2F39FA19F}">
      <dsp:nvSpPr>
        <dsp:cNvPr id="0" name=""/>
        <dsp:cNvSpPr/>
      </dsp:nvSpPr>
      <dsp:spPr>
        <a:xfrm>
          <a:off x="4642617" y="0"/>
          <a:ext cx="1373267" cy="533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External (.jar, .exe, etc)</a:t>
          </a:r>
          <a:endParaRPr lang="en-US" sz="1600" kern="1200" dirty="0"/>
        </a:p>
      </dsp:txBody>
      <dsp:txXfrm>
        <a:off x="4642617" y="0"/>
        <a:ext cx="1373267" cy="5334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C140E5-215B-4EBC-AA35-003952F75B55}">
      <dsp:nvSpPr>
        <dsp:cNvPr id="0" name=""/>
        <dsp:cNvSpPr/>
      </dsp:nvSpPr>
      <dsp:spPr>
        <a:xfrm>
          <a:off x="2222" y="235"/>
          <a:ext cx="6015355" cy="512685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 GUI (C# or HTML)</a:t>
          </a:r>
          <a:endParaRPr lang="en-US" sz="2400" kern="1200" dirty="0"/>
        </a:p>
      </dsp:txBody>
      <dsp:txXfrm>
        <a:off x="2222" y="235"/>
        <a:ext cx="6015355" cy="512685"/>
      </dsp:txXfrm>
    </dsp:sp>
    <dsp:sp modelId="{5DEEB161-8F2C-4377-8BEE-21189F448E11}">
      <dsp:nvSpPr>
        <dsp:cNvPr id="0" name=""/>
        <dsp:cNvSpPr/>
      </dsp:nvSpPr>
      <dsp:spPr>
        <a:xfrm>
          <a:off x="2222" y="660241"/>
          <a:ext cx="2886447" cy="512685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Sender thread</a:t>
          </a:r>
          <a:endParaRPr lang="en-US" sz="2000" kern="1200" dirty="0"/>
        </a:p>
      </dsp:txBody>
      <dsp:txXfrm>
        <a:off x="2222" y="660241"/>
        <a:ext cx="2886447" cy="512685"/>
      </dsp:txXfrm>
    </dsp:sp>
    <dsp:sp modelId="{676A23B6-723B-4628-AA9C-837D2B0EEABE}">
      <dsp:nvSpPr>
        <dsp:cNvPr id="0" name=""/>
        <dsp:cNvSpPr/>
      </dsp:nvSpPr>
      <dsp:spPr>
        <a:xfrm>
          <a:off x="3131130" y="660241"/>
          <a:ext cx="2886447" cy="512685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Receiver thread</a:t>
          </a:r>
          <a:endParaRPr lang="en-US" sz="2000" kern="1200" dirty="0"/>
        </a:p>
      </dsp:txBody>
      <dsp:txXfrm>
        <a:off x="3131130" y="660241"/>
        <a:ext cx="2886447" cy="512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i</a:t>
            </a:r>
            <a:r>
              <a:rPr lang="en-US" sz="3600" dirty="0" smtClean="0"/>
              <a:t>-Analytics Platform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47800" y="3429000"/>
          <a:ext cx="6019800" cy="208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447800" y="5715000"/>
          <a:ext cx="60198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4230469"/>
            <a:ext cx="785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Server</a:t>
            </a:r>
          </a:p>
          <a:p>
            <a:pPr lvl="0" algn="ctr"/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3232" y="1752600"/>
            <a:ext cx="725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Client</a:t>
            </a:r>
          </a:p>
          <a:p>
            <a:pPr lvl="0" algn="ctr"/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3657600" y="2743200"/>
            <a:ext cx="228600" cy="533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5075451" y="2743200"/>
            <a:ext cx="228600" cy="533400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57401" y="2819400"/>
            <a:ext cx="1611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User </a:t>
            </a:r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39142" y="2819400"/>
            <a:ext cx="1691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Server </a:t>
            </a:r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7772400" y="4572000"/>
            <a:ext cx="990600" cy="16764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Files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Arff</a:t>
            </a:r>
            <a:r>
              <a:rPr lang="en-US" sz="1600" dirty="0" smtClean="0"/>
              <a:t>, CSV, etc)</a:t>
            </a:r>
            <a:endParaRPr lang="en-US" sz="1600" dirty="0"/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/>
        </p:nvGraphicFramePr>
        <p:xfrm>
          <a:off x="1447800" y="1447800"/>
          <a:ext cx="6019800" cy="117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2" name="Rectangle 21"/>
          <p:cNvSpPr/>
          <p:nvPr/>
        </p:nvSpPr>
        <p:spPr>
          <a:xfrm>
            <a:off x="455965" y="5678269"/>
            <a:ext cx="832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 smtClean="0"/>
              <a:t>Module</a:t>
            </a:r>
          </a:p>
          <a:p>
            <a:pPr lvl="0" algn="ctr"/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457200" y="5638800"/>
            <a:ext cx="7239000" cy="762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Communication between Client and Server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600200" y="2133600"/>
            <a:ext cx="1447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38800" y="2133600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Curved Down Arrow 5"/>
          <p:cNvSpPr/>
          <p:nvPr/>
        </p:nvSpPr>
        <p:spPr>
          <a:xfrm flipH="1">
            <a:off x="3200400" y="1752600"/>
            <a:ext cx="2209800" cy="457200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Command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3276600" y="2590800"/>
            <a:ext cx="2133600" cy="4572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Response (SUCCESS, WARNING, ERROR)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3225225"/>
            <a:ext cx="662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u="sng" dirty="0" smtClean="0"/>
              <a:t>Scenario </a:t>
            </a:r>
            <a:r>
              <a:rPr lang="en-US" sz="1600" b="1" i="1" u="sng" dirty="0" smtClean="0"/>
              <a:t>1: Executing Command</a:t>
            </a:r>
            <a:r>
              <a:rPr lang="en-US" sz="1600" dirty="0" smtClean="0"/>
              <a:t>. </a:t>
            </a:r>
            <a:r>
              <a:rPr lang="en-US" sz="1600" dirty="0" smtClean="0"/>
              <a:t>Client send user commands to Server; Server executes and responses to Client command.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62000" y="1447800"/>
            <a:ext cx="7391400" cy="24384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600200" y="4724400"/>
            <a:ext cx="1447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638800" y="4724400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9" name="Curved Down Arrow 18"/>
          <p:cNvSpPr/>
          <p:nvPr/>
        </p:nvSpPr>
        <p:spPr>
          <a:xfrm flipH="1">
            <a:off x="3200400" y="4343400"/>
            <a:ext cx="2209800" cy="457200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task 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Curved Up Arrow 19"/>
          <p:cNvSpPr/>
          <p:nvPr/>
        </p:nvSpPr>
        <p:spPr>
          <a:xfrm>
            <a:off x="3276600" y="5181600"/>
            <a:ext cx="2133600" cy="4572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Response (RUNNING, FINISHED, ERROR, …)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47800" y="5816025"/>
            <a:ext cx="655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u="sng" dirty="0" smtClean="0"/>
              <a:t>Scenario </a:t>
            </a:r>
            <a:r>
              <a:rPr lang="en-US" sz="1600" b="1" i="1" u="sng" dirty="0" smtClean="0"/>
              <a:t>2: Checking Task Status</a:t>
            </a:r>
            <a:r>
              <a:rPr lang="en-US" sz="1600" dirty="0" smtClean="0"/>
              <a:t>. </a:t>
            </a:r>
            <a:r>
              <a:rPr lang="en-US" sz="1600" dirty="0" smtClean="0"/>
              <a:t>Client </a:t>
            </a:r>
            <a:r>
              <a:rPr lang="en-US" sz="1600" dirty="0" smtClean="0"/>
              <a:t>send </a:t>
            </a:r>
            <a:r>
              <a:rPr lang="en-US" sz="1600" dirty="0" smtClean="0"/>
              <a:t>enquiry to Server to check the status of specified task; Server responses the enquiry.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62000" y="4038600"/>
            <a:ext cx="7391400" cy="24384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Commands &amp; Examples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1" y="1066800"/>
          <a:ext cx="8534398" cy="516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403"/>
                <a:gridCol w="2703954"/>
                <a:gridCol w="3090041"/>
              </a:tblGrid>
              <a:tr h="2161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Commands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US" sz="1400" dirty="0"/>
                    </a:p>
                  </a:txBody>
                  <a:tcPr anchor="ctr"/>
                </a:tc>
              </a:tr>
              <a:tr h="216191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 user</a:t>
                      </a:r>
                    </a:p>
                  </a:txBody>
                  <a:tcPr anchor="ctr"/>
                </a:tc>
              </a:tr>
              <a:tr h="373422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 a new user (admin command)</a:t>
                      </a:r>
                      <a:endParaRPr lang="en-US" sz="1400" dirty="0"/>
                    </a:p>
                  </a:txBody>
                  <a:tcPr anchor="ctr"/>
                </a:tc>
              </a:tr>
              <a:tr h="216191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ViewUser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ViewUser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user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View user(s)</a:t>
                      </a:r>
                    </a:p>
                  </a:txBody>
                  <a:tcPr anchor="ctr"/>
                </a:tc>
              </a:tr>
              <a:tr h="373422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module_jar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LOAD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DecisionForest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c:/df4.1.2.jar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 module from external .jar file</a:t>
                      </a:r>
                      <a:endParaRPr lang="en-US" sz="1400" dirty="0"/>
                    </a:p>
                  </a:txBody>
                  <a:tcPr anchor="ctr"/>
                </a:tc>
              </a:tr>
              <a:tr h="216191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DecisionForest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 task from module</a:t>
                      </a:r>
                      <a:endParaRPr lang="en-US" sz="1400" dirty="0"/>
                    </a:p>
                  </a:txBody>
                  <a:tcPr anchor="ctr"/>
                </a:tc>
              </a:tr>
              <a:tr h="530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task_1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-Y train –t train.csv -D 1 -I 2 –d model.bin –R rules.csv –e trees.txt -- -C 0.25 -M 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options to task’s option queue</a:t>
                      </a:r>
                      <a:endParaRPr lang="en-US" sz="1400" dirty="0"/>
                    </a:p>
                  </a:txBody>
                  <a:tcPr anchor="ctr"/>
                </a:tc>
              </a:tr>
              <a:tr h="216191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a task (with options)</a:t>
                      </a:r>
                    </a:p>
                  </a:txBody>
                  <a:tcPr anchor="ctr"/>
                </a:tc>
              </a:tr>
              <a:tr h="373422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Pause/Resume/Stop</a:t>
                      </a: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Pause/Resume/Stop</a:t>
                      </a:r>
                      <a:r>
                        <a:rPr lang="en-US" sz="1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task_1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Pause/resume/stop the task</a:t>
                      </a:r>
                      <a:endParaRPr lang="en-US" sz="1400" dirty="0"/>
                    </a:p>
                  </a:txBody>
                  <a:tcPr anchor="ctr"/>
                </a:tc>
              </a:tr>
              <a:tr h="216191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task_1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Delete task(s)</a:t>
                      </a:r>
                      <a:endParaRPr lang="en-US" sz="1400" dirty="0"/>
                    </a:p>
                  </a:txBody>
                  <a:tcPr anchor="ctr"/>
                </a:tc>
              </a:tr>
              <a:tr h="216191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task_1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View task(s)</a:t>
                      </a:r>
                      <a:endParaRPr lang="en-US" sz="1400" dirty="0"/>
                    </a:p>
                  </a:txBody>
                  <a:tcPr anchor="ctr"/>
                </a:tc>
              </a:tr>
              <a:tr h="216191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Help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Help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DecisionForest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Show</a:t>
                      </a:r>
                      <a:r>
                        <a:rPr lang="en-US" sz="1400" baseline="0" dirty="0" smtClean="0"/>
                        <a:t> module’s help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216191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Version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module_name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Version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DecisionForest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Show</a:t>
                      </a:r>
                      <a:r>
                        <a:rPr lang="en-US" sz="1400" baseline="0" dirty="0" smtClean="0"/>
                        <a:t> module’s version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An Example: </a:t>
            </a:r>
            <a:r>
              <a:rPr lang="en-US" sz="3200" dirty="0" err="1" smtClean="0"/>
              <a:t>DecisionForest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800599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# 1. load the DF module from Jar file</a:t>
            </a:r>
          </a:p>
          <a:p>
            <a:r>
              <a:rPr lang="en-US" b="1" dirty="0" err="1" smtClean="0"/>
              <a:t>su</a:t>
            </a:r>
            <a:r>
              <a:rPr lang="en-US" dirty="0" smtClean="0"/>
              <a:t> admin           </a:t>
            </a:r>
            <a:r>
              <a:rPr lang="en-US" dirty="0" smtClean="0">
                <a:solidFill>
                  <a:srgbClr val="00B0F0"/>
                </a:solidFill>
              </a:rPr>
              <a:t># switch to “admin” to load modules</a:t>
            </a:r>
            <a:endParaRPr lang="en-US" dirty="0" smtClean="0"/>
          </a:p>
          <a:p>
            <a:r>
              <a:rPr lang="en-US" b="1" dirty="0" smtClean="0"/>
              <a:t>load</a:t>
            </a:r>
            <a:r>
              <a:rPr lang="en-US" dirty="0" smtClean="0"/>
              <a:t> </a:t>
            </a:r>
            <a:r>
              <a:rPr lang="en-US" dirty="0" err="1" smtClean="0"/>
              <a:t>module_df</a:t>
            </a:r>
            <a:r>
              <a:rPr lang="en-US" dirty="0" smtClean="0"/>
              <a:t>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u="sng" dirty="0" smtClean="0"/>
              <a:t>c:/test/df4.1.2.2.jar</a:t>
            </a:r>
          </a:p>
          <a:p>
            <a:r>
              <a:rPr lang="en-US" b="1" dirty="0" smtClean="0"/>
              <a:t>help</a:t>
            </a:r>
            <a:r>
              <a:rPr lang="en-US" dirty="0" smtClean="0"/>
              <a:t> </a:t>
            </a:r>
            <a:r>
              <a:rPr lang="en-US" dirty="0" err="1" smtClean="0"/>
              <a:t>module_df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00B0F0"/>
                </a:solidFill>
              </a:rPr>
              <a:t># check module’s help</a:t>
            </a:r>
          </a:p>
          <a:p>
            <a:r>
              <a:rPr lang="en-US" b="1" dirty="0" smtClean="0"/>
              <a:t>version</a:t>
            </a:r>
            <a:r>
              <a:rPr lang="en-US" dirty="0" smtClean="0"/>
              <a:t> </a:t>
            </a:r>
            <a:r>
              <a:rPr lang="en-US" dirty="0" err="1" smtClean="0"/>
              <a:t>module_df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# check module’s version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# 2. add a new user account</a:t>
            </a:r>
            <a:endParaRPr lang="en-US" b="1" dirty="0" smtClean="0"/>
          </a:p>
          <a:p>
            <a:r>
              <a:rPr lang="en-US" b="1" dirty="0" err="1" smtClean="0"/>
              <a:t>adduser</a:t>
            </a:r>
            <a:r>
              <a:rPr lang="en-US" dirty="0" smtClean="0"/>
              <a:t> user</a:t>
            </a:r>
          </a:p>
          <a:p>
            <a:r>
              <a:rPr lang="en-US" b="1" dirty="0" err="1" smtClean="0"/>
              <a:t>su</a:t>
            </a:r>
            <a:r>
              <a:rPr lang="en-US" dirty="0" smtClean="0"/>
              <a:t> user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# 3. create a DF task from the DF module</a:t>
            </a:r>
            <a:endParaRPr lang="en-US" dirty="0" smtClean="0"/>
          </a:p>
          <a:p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dirty="0" err="1" smtClean="0"/>
              <a:t>task_df</a:t>
            </a:r>
            <a:r>
              <a:rPr lang="en-US" dirty="0" smtClean="0"/>
              <a:t>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 smtClean="0"/>
              <a:t>module_df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# 4. add options to the DF task, one for Training process and one for Test process</a:t>
            </a:r>
            <a:endParaRPr lang="en-US" dirty="0" smtClean="0"/>
          </a:p>
          <a:p>
            <a:r>
              <a:rPr lang="en-US" b="1" dirty="0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task_df</a:t>
            </a:r>
            <a:r>
              <a:rPr lang="en-US" dirty="0" smtClean="0"/>
              <a:t> </a:t>
            </a:r>
            <a:r>
              <a:rPr lang="en-US" b="1" dirty="0" smtClean="0"/>
              <a:t>options</a:t>
            </a:r>
            <a:r>
              <a:rPr lang="en-US" dirty="0" smtClean="0"/>
              <a:t> -Y train -t c:/test/train.csv -D 1 -I 3 -d c:/test/model.bin -R c:/test/rules.csv -e c:/test/trees.txt -C 0.25 -M 4</a:t>
            </a:r>
          </a:p>
          <a:p>
            <a:r>
              <a:rPr lang="en-US" b="1" dirty="0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task_df</a:t>
            </a:r>
            <a:r>
              <a:rPr lang="en-US" dirty="0" smtClean="0"/>
              <a:t> </a:t>
            </a:r>
            <a:r>
              <a:rPr lang="en-US" b="1" dirty="0" smtClean="0"/>
              <a:t>options</a:t>
            </a:r>
            <a:r>
              <a:rPr lang="en-US" dirty="0" smtClean="0"/>
              <a:t> -Y test -T c:/test/test.csv -D 1 -d c:/test/model.bin -P c:/test/scores.csv -m c:/test/rule_map.csv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# 5. execute the DF task</a:t>
            </a:r>
            <a:endParaRPr lang="en-US" dirty="0" smtClean="0"/>
          </a:p>
          <a:p>
            <a:r>
              <a:rPr lang="en-US" b="1" dirty="0" smtClean="0"/>
              <a:t>run</a:t>
            </a:r>
            <a:r>
              <a:rPr lang="en-US" dirty="0" smtClean="0"/>
              <a:t> </a:t>
            </a:r>
            <a:r>
              <a:rPr lang="en-US" dirty="0" err="1" smtClean="0"/>
              <a:t>task_df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# 6. check the status of the DF task</a:t>
            </a:r>
            <a:endParaRPr lang="en-US" dirty="0" smtClean="0"/>
          </a:p>
          <a:p>
            <a:r>
              <a:rPr lang="en-US" b="1" dirty="0" smtClean="0"/>
              <a:t>view</a:t>
            </a:r>
            <a:r>
              <a:rPr lang="en-US" dirty="0" smtClean="0"/>
              <a:t> </a:t>
            </a:r>
            <a:r>
              <a:rPr lang="en-US" dirty="0" err="1" smtClean="0"/>
              <a:t>task_df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5610054"/>
          <a:ext cx="7946564" cy="86694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52600"/>
                <a:gridCol w="411968"/>
                <a:gridCol w="731314"/>
                <a:gridCol w="689482"/>
                <a:gridCol w="740408"/>
                <a:gridCol w="2858792"/>
                <a:gridCol w="762000"/>
              </a:tblGrid>
              <a:tr h="154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task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/>
                        <a:t> user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 status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/>
                        <a:t> progress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/>
                        <a:t> run_time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/>
                        <a:t> cur_options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 </a:t>
                      </a:r>
                      <a:r>
                        <a:rPr lang="en-US" sz="1400" b="1" u="none" strike="noStrike" dirty="0" err="1"/>
                        <a:t>cur_job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</a:tr>
              <a:tr h="454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task_df (DecisionForest_V4122)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 user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 FINISHED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 2s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 "-Y test -T c:/test/test.csv -D 1 -d c:/test/model.bin -P c:/test/scores.csv -m c:/test/rule_map.csv"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FINISHED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53" marR="6753" marT="6753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522</Words>
  <Application>Microsoft Office PowerPoint</Application>
  <PresentationFormat>On-screen Show (4:3)</PresentationFormat>
  <Paragraphs>110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i-Analytics Platform</vt:lpstr>
      <vt:lpstr>Communication between Client and Server</vt:lpstr>
      <vt:lpstr>Commands &amp; Examples</vt:lpstr>
      <vt:lpstr>An Example: DecisionForest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Allen</dc:creator>
  <cp:lastModifiedBy>Allen</cp:lastModifiedBy>
  <cp:revision>814</cp:revision>
  <dcterms:created xsi:type="dcterms:W3CDTF">2006-08-16T00:00:00Z</dcterms:created>
  <dcterms:modified xsi:type="dcterms:W3CDTF">2016-05-13T05:05:42Z</dcterms:modified>
</cp:coreProperties>
</file>