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28" y="2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351280"/>
            <a:ext cx="1003856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MsgType</a:t>
            </a:r>
            <a:endParaRPr lang="en-US" sz="1200" b="1" dirty="0" smtClean="0"/>
          </a:p>
        </p:txBody>
      </p:sp>
      <p:cxnSp>
        <p:nvCxnSpPr>
          <p:cNvPr id="10" name="Elbow Connector 9"/>
          <p:cNvCxnSpPr>
            <a:stCxn id="4" idx="3"/>
            <a:endCxn id="33" idx="2"/>
          </p:cNvCxnSpPr>
          <p:nvPr/>
        </p:nvCxnSpPr>
        <p:spPr>
          <a:xfrm flipV="1">
            <a:off x="1308656" y="601980"/>
            <a:ext cx="291544" cy="889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00200" y="46228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“CMD”</a:t>
            </a:r>
          </a:p>
        </p:txBody>
      </p:sp>
      <p:sp>
        <p:nvSpPr>
          <p:cNvPr id="44" name="Oval 43"/>
          <p:cNvSpPr/>
          <p:nvPr/>
        </p:nvSpPr>
        <p:spPr>
          <a:xfrm>
            <a:off x="1600200" y="135128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“PROGRESS”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352808" y="4622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CmdID</a:t>
            </a:r>
            <a:r>
              <a:rPr lang="en-US" sz="1200" b="1" dirty="0" smtClean="0"/>
              <a:t>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352808" y="8940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CmdBody</a:t>
            </a:r>
            <a:endParaRPr lang="en-US" sz="1200" b="1" dirty="0" smtClean="0"/>
          </a:p>
        </p:txBody>
      </p:sp>
      <p:cxnSp>
        <p:nvCxnSpPr>
          <p:cNvPr id="56" name="Straight Arrow Connector 55"/>
          <p:cNvCxnSpPr>
            <a:stCxn id="33" idx="6"/>
            <a:endCxn id="52" idx="1"/>
          </p:cNvCxnSpPr>
          <p:nvPr/>
        </p:nvCxnSpPr>
        <p:spPr>
          <a:xfrm>
            <a:off x="3047999" y="601980"/>
            <a:ext cx="3048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648205" y="46228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Integer ID</a:t>
            </a:r>
            <a:endParaRPr lang="en-US" sz="1200" i="1" u="sng" dirty="0" smtClean="0">
              <a:solidFill>
                <a:schemeClr val="dk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648205" y="89408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Command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61" name="Elbow Connector 60"/>
          <p:cNvCxnSpPr>
            <a:stCxn id="4" idx="3"/>
            <a:endCxn id="44" idx="2"/>
          </p:cNvCxnSpPr>
          <p:nvPr/>
        </p:nvCxnSpPr>
        <p:spPr>
          <a:xfrm>
            <a:off x="1308656" y="1490980"/>
            <a:ext cx="29154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477000" y="6324600"/>
            <a:ext cx="86139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JSON key</a:t>
            </a:r>
          </a:p>
        </p:txBody>
      </p:sp>
      <p:sp>
        <p:nvSpPr>
          <p:cNvPr id="68" name="Oval 67"/>
          <p:cNvSpPr/>
          <p:nvPr/>
        </p:nvSpPr>
        <p:spPr>
          <a:xfrm>
            <a:off x="7772402" y="6324600"/>
            <a:ext cx="9905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JSON value</a:t>
            </a:r>
            <a:endParaRPr lang="en-US" sz="1100" dirty="0" smtClean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  <a:endCxn id="68" idx="2"/>
          </p:cNvCxnSpPr>
          <p:nvPr/>
        </p:nvCxnSpPr>
        <p:spPr>
          <a:xfrm>
            <a:off x="7338390" y="6464300"/>
            <a:ext cx="4340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2" idx="3"/>
            <a:endCxn id="59" idx="2"/>
          </p:cNvCxnSpPr>
          <p:nvPr/>
        </p:nvCxnSpPr>
        <p:spPr>
          <a:xfrm>
            <a:off x="4343402" y="60198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60" idx="2"/>
          </p:cNvCxnSpPr>
          <p:nvPr/>
        </p:nvCxnSpPr>
        <p:spPr>
          <a:xfrm>
            <a:off x="4343402" y="103378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3" idx="6"/>
            <a:endCxn id="53" idx="1"/>
          </p:cNvCxnSpPr>
          <p:nvPr/>
        </p:nvCxnSpPr>
        <p:spPr>
          <a:xfrm>
            <a:off x="3047999" y="601980"/>
            <a:ext cx="304809" cy="431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3352808" y="13512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85" name="Straight Arrow Connector 84"/>
          <p:cNvCxnSpPr>
            <a:stCxn id="44" idx="6"/>
            <a:endCxn id="84" idx="1"/>
          </p:cNvCxnSpPr>
          <p:nvPr/>
        </p:nvCxnSpPr>
        <p:spPr>
          <a:xfrm>
            <a:off x="3047999" y="1490980"/>
            <a:ext cx="3048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648205" y="135128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87" name="Straight Arrow Connector 86"/>
          <p:cNvCxnSpPr>
            <a:stCxn id="167" idx="3"/>
            <a:endCxn id="172" idx="2"/>
          </p:cNvCxnSpPr>
          <p:nvPr/>
        </p:nvCxnSpPr>
        <p:spPr>
          <a:xfrm>
            <a:off x="4343400" y="3111500"/>
            <a:ext cx="3810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304800" y="4704080"/>
            <a:ext cx="1003856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MsgType</a:t>
            </a:r>
            <a:endParaRPr lang="en-US" sz="1200" b="1" dirty="0" smtClean="0"/>
          </a:p>
        </p:txBody>
      </p:sp>
      <p:cxnSp>
        <p:nvCxnSpPr>
          <p:cNvPr id="91" name="Elbow Connector 90"/>
          <p:cNvCxnSpPr>
            <a:stCxn id="90" idx="3"/>
            <a:endCxn id="92" idx="2"/>
          </p:cNvCxnSpPr>
          <p:nvPr/>
        </p:nvCxnSpPr>
        <p:spPr>
          <a:xfrm flipV="1">
            <a:off x="1308656" y="3848100"/>
            <a:ext cx="291542" cy="995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00198" y="37084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“CMDRESP”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600198" y="55880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“PROGRESS“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352806" y="37084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CmdID</a:t>
            </a:r>
            <a:r>
              <a:rPr lang="en-US" sz="1200" b="1" dirty="0" smtClean="0"/>
              <a:t> 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352806" y="40944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RetStatus</a:t>
            </a:r>
            <a:endParaRPr lang="en-US" sz="1200" b="1" dirty="0" smtClean="0"/>
          </a:p>
        </p:txBody>
      </p:sp>
      <p:cxnSp>
        <p:nvCxnSpPr>
          <p:cNvPr id="96" name="Straight Arrow Connector 95"/>
          <p:cNvCxnSpPr>
            <a:stCxn id="92" idx="6"/>
            <a:endCxn id="94" idx="1"/>
          </p:cNvCxnSpPr>
          <p:nvPr/>
        </p:nvCxnSpPr>
        <p:spPr>
          <a:xfrm>
            <a:off x="3047997" y="3848100"/>
            <a:ext cx="3048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724403" y="37084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Integer ID</a:t>
            </a:r>
            <a:endParaRPr lang="en-US" sz="1200" i="1" u="sng" dirty="0" smtClean="0">
              <a:solidFill>
                <a:schemeClr val="dk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724403" y="409448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“SUCCESS"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99" name="Elbow Connector 98"/>
          <p:cNvCxnSpPr>
            <a:stCxn id="90" idx="3"/>
            <a:endCxn id="93" idx="2"/>
          </p:cNvCxnSpPr>
          <p:nvPr/>
        </p:nvCxnSpPr>
        <p:spPr>
          <a:xfrm>
            <a:off x="1308656" y="4843780"/>
            <a:ext cx="291542" cy="8839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2"/>
          </p:cNvCxnSpPr>
          <p:nvPr/>
        </p:nvCxnSpPr>
        <p:spPr>
          <a:xfrm>
            <a:off x="4343400" y="384810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5" idx="3"/>
            <a:endCxn id="98" idx="2"/>
          </p:cNvCxnSpPr>
          <p:nvPr/>
        </p:nvCxnSpPr>
        <p:spPr>
          <a:xfrm>
            <a:off x="4343400" y="423418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2" idx="6"/>
            <a:endCxn id="95" idx="1"/>
          </p:cNvCxnSpPr>
          <p:nvPr/>
        </p:nvCxnSpPr>
        <p:spPr>
          <a:xfrm>
            <a:off x="3047997" y="3848100"/>
            <a:ext cx="304809" cy="386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352806" y="5588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104" name="Straight Arrow Connector 103"/>
          <p:cNvCxnSpPr>
            <a:stCxn id="93" idx="6"/>
            <a:endCxn id="103" idx="1"/>
          </p:cNvCxnSpPr>
          <p:nvPr/>
        </p:nvCxnSpPr>
        <p:spPr>
          <a:xfrm>
            <a:off x="3047997" y="5727700"/>
            <a:ext cx="3048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724403" y="55880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106" name="Straight Arrow Connector 105"/>
          <p:cNvCxnSpPr>
            <a:stCxn id="103" idx="3"/>
            <a:endCxn id="105" idx="2"/>
          </p:cNvCxnSpPr>
          <p:nvPr/>
        </p:nvCxnSpPr>
        <p:spPr>
          <a:xfrm>
            <a:off x="4343400" y="572770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724403" y="4445000"/>
            <a:ext cx="13715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“WARNING”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09" name="Elbow Connector 108"/>
          <p:cNvCxnSpPr>
            <a:stCxn id="95" idx="3"/>
            <a:endCxn id="107" idx="2"/>
          </p:cNvCxnSpPr>
          <p:nvPr/>
        </p:nvCxnSpPr>
        <p:spPr>
          <a:xfrm>
            <a:off x="4343400" y="4234180"/>
            <a:ext cx="381003" cy="350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724403" y="48260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“ERROR”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14" name="Elbow Connector 113"/>
          <p:cNvCxnSpPr>
            <a:stCxn id="95" idx="3"/>
            <a:endCxn id="113" idx="2"/>
          </p:cNvCxnSpPr>
          <p:nvPr/>
        </p:nvCxnSpPr>
        <p:spPr>
          <a:xfrm>
            <a:off x="4343400" y="4234180"/>
            <a:ext cx="381003" cy="731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352806" y="5207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RespBody</a:t>
            </a:r>
            <a:endParaRPr lang="en-US" sz="1200" b="1" dirty="0" smtClean="0"/>
          </a:p>
        </p:txBody>
      </p:sp>
      <p:sp>
        <p:nvSpPr>
          <p:cNvPr id="117" name="Oval 116"/>
          <p:cNvSpPr/>
          <p:nvPr/>
        </p:nvSpPr>
        <p:spPr>
          <a:xfrm>
            <a:off x="4724403" y="52070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smtClean="0"/>
              <a:t>Response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118" name="Straight Arrow Connector 117"/>
          <p:cNvCxnSpPr>
            <a:stCxn id="116" idx="3"/>
            <a:endCxn id="117" idx="2"/>
          </p:cNvCxnSpPr>
          <p:nvPr/>
        </p:nvCxnSpPr>
        <p:spPr>
          <a:xfrm>
            <a:off x="4343400" y="534670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400803" y="5588000"/>
            <a:ext cx="92765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Percentage </a:t>
            </a:r>
          </a:p>
        </p:txBody>
      </p:sp>
      <p:sp>
        <p:nvSpPr>
          <p:cNvPr id="121" name="Oval 120"/>
          <p:cNvSpPr/>
          <p:nvPr/>
        </p:nvSpPr>
        <p:spPr>
          <a:xfrm>
            <a:off x="7620002" y="5588000"/>
            <a:ext cx="990598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/>
              <a:t>0 ~ 100</a:t>
            </a:r>
            <a:endParaRPr lang="en-US" sz="1100" i="1" dirty="0" smtClean="0">
              <a:solidFill>
                <a:schemeClr val="dk1"/>
              </a:solidFill>
            </a:endParaRPr>
          </a:p>
        </p:txBody>
      </p:sp>
      <p:cxnSp>
        <p:nvCxnSpPr>
          <p:cNvPr id="122" name="Straight Arrow Connector 121"/>
          <p:cNvCxnSpPr>
            <a:stCxn id="120" idx="3"/>
            <a:endCxn id="121" idx="2"/>
          </p:cNvCxnSpPr>
          <p:nvPr/>
        </p:nvCxnSpPr>
        <p:spPr>
          <a:xfrm>
            <a:off x="7328453" y="5727700"/>
            <a:ext cx="2915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5" idx="6"/>
            <a:endCxn id="120" idx="1"/>
          </p:cNvCxnSpPr>
          <p:nvPr/>
        </p:nvCxnSpPr>
        <p:spPr>
          <a:xfrm>
            <a:off x="6126476" y="5727700"/>
            <a:ext cx="27432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28600" y="3014990"/>
            <a:ext cx="1060176" cy="2616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Client to Server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28600" y="5681990"/>
            <a:ext cx="1072626" cy="2616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Server to Client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04800"/>
            <a:ext cx="8763000" cy="30480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ectangle 131"/>
          <p:cNvSpPr/>
          <p:nvPr/>
        </p:nvSpPr>
        <p:spPr>
          <a:xfrm>
            <a:off x="152400" y="3581400"/>
            <a:ext cx="8763000" cy="244348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Rectangle 145"/>
          <p:cNvSpPr/>
          <p:nvPr/>
        </p:nvSpPr>
        <p:spPr>
          <a:xfrm>
            <a:off x="228602" y="6321623"/>
            <a:ext cx="6095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JSON Message Communication between Server and Client</a:t>
            </a:r>
            <a:endParaRPr lang="en-US" sz="1400" dirty="0"/>
          </a:p>
        </p:txBody>
      </p:sp>
      <p:cxnSp>
        <p:nvCxnSpPr>
          <p:cNvPr id="119" name="Elbow Connector 118"/>
          <p:cNvCxnSpPr>
            <a:stCxn id="92" idx="6"/>
            <a:endCxn id="116" idx="1"/>
          </p:cNvCxnSpPr>
          <p:nvPr/>
        </p:nvCxnSpPr>
        <p:spPr>
          <a:xfrm>
            <a:off x="3047997" y="3848100"/>
            <a:ext cx="304809" cy="149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600198" y="183388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“MESSAGE”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352806" y="18338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88" name="Straight Arrow Connector 87"/>
          <p:cNvCxnSpPr>
            <a:stCxn id="80" idx="6"/>
            <a:endCxn id="81" idx="1"/>
          </p:cNvCxnSpPr>
          <p:nvPr/>
        </p:nvCxnSpPr>
        <p:spPr>
          <a:xfrm>
            <a:off x="3047997" y="1973580"/>
            <a:ext cx="3048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648203" y="183388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108" name="Straight Arrow Connector 107"/>
          <p:cNvCxnSpPr>
            <a:stCxn id="81" idx="3"/>
            <a:endCxn id="89" idx="2"/>
          </p:cNvCxnSpPr>
          <p:nvPr/>
        </p:nvCxnSpPr>
        <p:spPr>
          <a:xfrm>
            <a:off x="4343400" y="197358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4" idx="3"/>
            <a:endCxn id="80" idx="2"/>
          </p:cNvCxnSpPr>
          <p:nvPr/>
        </p:nvCxnSpPr>
        <p:spPr>
          <a:xfrm>
            <a:off x="1308656" y="1490980"/>
            <a:ext cx="291542" cy="482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3339556" y="22656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RetStatus</a:t>
            </a:r>
            <a:endParaRPr lang="en-US" sz="1200" b="1" dirty="0" smtClean="0"/>
          </a:p>
        </p:txBody>
      </p:sp>
      <p:sp>
        <p:nvSpPr>
          <p:cNvPr id="124" name="Oval 123"/>
          <p:cNvSpPr/>
          <p:nvPr/>
        </p:nvSpPr>
        <p:spPr>
          <a:xfrm>
            <a:off x="4724404" y="2265680"/>
            <a:ext cx="137159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“ERROR”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25" name="Straight Arrow Connector 124"/>
          <p:cNvCxnSpPr>
            <a:stCxn id="115" idx="3"/>
            <a:endCxn id="124" idx="2"/>
          </p:cNvCxnSpPr>
          <p:nvPr/>
        </p:nvCxnSpPr>
        <p:spPr>
          <a:xfrm>
            <a:off x="4330150" y="2405380"/>
            <a:ext cx="3942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724404" y="2616200"/>
            <a:ext cx="137159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“WARNING”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27" name="Elbow Connector 126"/>
          <p:cNvCxnSpPr>
            <a:stCxn id="115" idx="3"/>
            <a:endCxn id="126" idx="2"/>
          </p:cNvCxnSpPr>
          <p:nvPr/>
        </p:nvCxnSpPr>
        <p:spPr>
          <a:xfrm>
            <a:off x="4330150" y="2405380"/>
            <a:ext cx="394254" cy="350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80" idx="6"/>
            <a:endCxn id="115" idx="1"/>
          </p:cNvCxnSpPr>
          <p:nvPr/>
        </p:nvCxnSpPr>
        <p:spPr>
          <a:xfrm>
            <a:off x="3047997" y="1973580"/>
            <a:ext cx="291559" cy="431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3352806" y="29718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MsgBody</a:t>
            </a:r>
            <a:endParaRPr lang="en-US" sz="1200" b="1" dirty="0" smtClean="0"/>
          </a:p>
        </p:txBody>
      </p:sp>
      <p:cxnSp>
        <p:nvCxnSpPr>
          <p:cNvPr id="168" name="Elbow Connector 167"/>
          <p:cNvCxnSpPr>
            <a:stCxn id="80" idx="6"/>
            <a:endCxn id="167" idx="1"/>
          </p:cNvCxnSpPr>
          <p:nvPr/>
        </p:nvCxnSpPr>
        <p:spPr>
          <a:xfrm>
            <a:off x="3047997" y="1973580"/>
            <a:ext cx="304809" cy="11379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24404" y="29718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Message</a:t>
            </a:r>
          </a:p>
        </p:txBody>
      </p:sp>
      <p:cxnSp>
        <p:nvCxnSpPr>
          <p:cNvPr id="71" name="Straight Arrow Connector 70"/>
          <p:cNvCxnSpPr>
            <a:stCxn id="84" idx="3"/>
            <a:endCxn id="86" idx="2"/>
          </p:cNvCxnSpPr>
          <p:nvPr/>
        </p:nvCxnSpPr>
        <p:spPr>
          <a:xfrm>
            <a:off x="4343402" y="149098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388"/>
            <a:ext cx="8229600" cy="38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889988"/>
          <a:ext cx="8305800" cy="9653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/>
                <a:gridCol w="6400801"/>
              </a:tblGrid>
              <a:tr h="26144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JSON commands followed by the response from</a:t>
                      </a:r>
                      <a:r>
                        <a:rPr lang="en-US" sz="1200" baseline="0" dirty="0" smtClean="0"/>
                        <a:t> client</a:t>
                      </a:r>
                      <a:endParaRPr lang="en-US" sz="1200" dirty="0"/>
                    </a:p>
                  </a:txBody>
                  <a:tcPr/>
                </a:tc>
              </a:tr>
              <a:tr h="26144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su</a:t>
                      </a:r>
                      <a:r>
                        <a:rPr lang="en-US" sz="1200" dirty="0" smtClean="0"/>
                        <a:t> admin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":1,"CmdBody":"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admin"}</a:t>
                      </a:r>
                    </a:p>
                  </a:txBody>
                  <a:tcPr/>
                </a:tc>
              </a:tr>
              <a:tr h="261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":"switched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admin","CmdID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":1,"MsgType":"CMDRESP"}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233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c:/df4.1.2.1.jar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":2,"CmdBody":"load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c:/df4.1.2.1.jar"}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233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":"successfully load module \"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\" from \"c:\/df4.1.2.1.jar\".","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":2,"MsgType":"CMDRESP"}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1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":3,"CmdBody":"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en-US" sz="1200" dirty="0"/>
                    </a:p>
                  </a:txBody>
                  <a:tcPr/>
                </a:tc>
              </a:tr>
              <a:tr h="26144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":"user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created.","CmdID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":3,"MsgType":"CMDRESP"}</a:t>
                      </a:r>
                      <a:endParaRPr lang="en-US" sz="1200" dirty="0"/>
                    </a:p>
                  </a:txBody>
                  <a:tcPr/>
                </a:tc>
              </a:tr>
              <a:tr h="261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":4,"CmdBody":"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en-US" sz="1200" dirty="0"/>
                    </a:p>
                  </a:txBody>
                  <a:tcPr/>
                </a:tc>
              </a:tr>
              <a:tr h="26144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":"switched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allen","CmdID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":4,"MsgType":"CMDRESP"}</a:t>
                      </a:r>
                      <a:endParaRPr lang="en-US" sz="1200" dirty="0"/>
                    </a:p>
                  </a:txBody>
                  <a:tcPr/>
                </a:tc>
              </a:tr>
              <a:tr h="261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task_1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":5,"CmdBody":"create task_1 From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en-US" sz="1200" dirty="0"/>
                    </a:p>
                  </a:txBody>
                  <a:tcPr/>
                </a:tc>
              </a:tr>
              <a:tr h="32233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 \"task_1\" created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successfully.","CmdID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":5,"MsgType":"CMDRESP"}</a:t>
                      </a:r>
                      <a:endParaRPr lang="en-US" sz="1200" dirty="0"/>
                    </a:p>
                  </a:txBody>
                  <a:tcPr/>
                </a:tc>
              </a:tr>
              <a:tr h="26144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Y~train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t~c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train.csv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~-D~1~-I~2~-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d~c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df_model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R~c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rules.csv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e~c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:/_data/trees.txt~--~-C~0.25~-M~3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":6,"CmdBody":"set task_1 options 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Y~train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t~c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train.csv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~-D~1~-I~2~-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d~c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df_model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R~c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rules.csv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e~c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:/_data/trees.txt~--~-C~0.25~-M~3"}</a:t>
                      </a:r>
                      <a:endParaRPr lang="en-US" sz="1200" dirty="0"/>
                    </a:p>
                  </a:txBody>
                  <a:tcPr/>
                </a:tc>
              </a:tr>
              <a:tr h="322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 \"task_2\" started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successfully.","CmdID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":6,"MsgType":"CMDRESP"}</a:t>
                      </a:r>
                      <a:endParaRPr lang="en-US" sz="1200" dirty="0"/>
                    </a:p>
                  </a:txBody>
                  <a:tcPr/>
                </a:tc>
              </a:tr>
              <a:tr h="322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task_1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22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{"Percentage“:1,"TaskName":"task_2","MsgType":"PROGRESS“}</a:t>
                      </a:r>
                      <a:endParaRPr lang="en-US" sz="1200" dirty="0"/>
                    </a:p>
                  </a:txBody>
                  <a:tcPr/>
                </a:tc>
              </a:tr>
              <a:tr h="322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……</a:t>
                      </a:r>
                      <a:endParaRPr lang="en-US" sz="1200" dirty="0"/>
                    </a:p>
                  </a:txBody>
                  <a:tcPr/>
                </a:tc>
              </a:tr>
              <a:tr h="322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{"Percentage“:100,"TaskName":"task_2","MsgType":"PROGRESS“}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405</Words>
  <Application>Microsoft Office PowerPoint</Application>
  <PresentationFormat>On-screen Show (4:3)</PresentationFormat>
  <Paragraphs>62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</dc:creator>
  <cp:lastModifiedBy>Allen</cp:lastModifiedBy>
  <cp:revision>779</cp:revision>
  <dcterms:created xsi:type="dcterms:W3CDTF">2006-08-16T00:00:00Z</dcterms:created>
  <dcterms:modified xsi:type="dcterms:W3CDTF">2014-12-10T01:12:33Z</dcterms:modified>
</cp:coreProperties>
</file>