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7620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10" name="Elbow Connector 9"/>
          <p:cNvCxnSpPr>
            <a:stCxn id="4" idx="3"/>
            <a:endCxn id="33" idx="2"/>
          </p:cNvCxnSpPr>
          <p:nvPr/>
        </p:nvCxnSpPr>
        <p:spPr>
          <a:xfrm flipV="1">
            <a:off x="1308656" y="449580"/>
            <a:ext cx="367744" cy="452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30988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“CMD”</a:t>
            </a:r>
          </a:p>
        </p:txBody>
      </p:sp>
      <p:sp>
        <p:nvSpPr>
          <p:cNvPr id="44" name="Oval 43"/>
          <p:cNvSpPr/>
          <p:nvPr/>
        </p:nvSpPr>
        <p:spPr>
          <a:xfrm>
            <a:off x="1676400" y="119888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05208" y="3098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05208" y="7416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CmdBody</a:t>
            </a:r>
            <a:endParaRPr lang="en-US" sz="1200" b="1" dirty="0" smtClean="0"/>
          </a:p>
        </p:txBody>
      </p:sp>
      <p:cxnSp>
        <p:nvCxnSpPr>
          <p:cNvPr id="56" name="Straight Arrow Connector 55"/>
          <p:cNvCxnSpPr>
            <a:stCxn id="33" idx="6"/>
            <a:endCxn id="52" idx="1"/>
          </p:cNvCxnSpPr>
          <p:nvPr/>
        </p:nvCxnSpPr>
        <p:spPr>
          <a:xfrm>
            <a:off x="3124199" y="44958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00605" y="3098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800605" y="7416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Command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4" idx="3"/>
            <a:endCxn id="44" idx="2"/>
          </p:cNvCxnSpPr>
          <p:nvPr/>
        </p:nvCxnSpPr>
        <p:spPr>
          <a:xfrm>
            <a:off x="1308656" y="901700"/>
            <a:ext cx="367744" cy="43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477000" y="6477000"/>
            <a:ext cx="86139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 key</a:t>
            </a:r>
          </a:p>
        </p:txBody>
      </p:sp>
      <p:sp>
        <p:nvSpPr>
          <p:cNvPr id="68" name="Oval 67"/>
          <p:cNvSpPr/>
          <p:nvPr/>
        </p:nvSpPr>
        <p:spPr>
          <a:xfrm>
            <a:off x="7772402" y="6477000"/>
            <a:ext cx="990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value</a:t>
            </a:r>
            <a:endParaRPr lang="en-US" sz="1100" dirty="0" smtClean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68" idx="2"/>
          </p:cNvCxnSpPr>
          <p:nvPr/>
        </p:nvCxnSpPr>
        <p:spPr>
          <a:xfrm>
            <a:off x="7338390" y="6616700"/>
            <a:ext cx="434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3"/>
            <a:endCxn id="59" idx="2"/>
          </p:cNvCxnSpPr>
          <p:nvPr/>
        </p:nvCxnSpPr>
        <p:spPr>
          <a:xfrm>
            <a:off x="4495802" y="4495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60" idx="2"/>
          </p:cNvCxnSpPr>
          <p:nvPr/>
        </p:nvCxnSpPr>
        <p:spPr>
          <a:xfrm>
            <a:off x="4495802" y="8813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3" idx="6"/>
            <a:endCxn id="53" idx="1"/>
          </p:cNvCxnSpPr>
          <p:nvPr/>
        </p:nvCxnSpPr>
        <p:spPr>
          <a:xfrm>
            <a:off x="3124199" y="449580"/>
            <a:ext cx="381009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505208" y="11988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5" name="Straight Arrow Connector 84"/>
          <p:cNvCxnSpPr>
            <a:stCxn id="44" idx="6"/>
            <a:endCxn id="84" idx="1"/>
          </p:cNvCxnSpPr>
          <p:nvPr/>
        </p:nvCxnSpPr>
        <p:spPr>
          <a:xfrm>
            <a:off x="3124199" y="133858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800605" y="119888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04800" y="3200400"/>
            <a:ext cx="1003856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MsgType</a:t>
            </a:r>
            <a:endParaRPr lang="en-US" sz="1200" b="1" dirty="0" smtClean="0"/>
          </a:p>
        </p:txBody>
      </p:sp>
      <p:cxnSp>
        <p:nvCxnSpPr>
          <p:cNvPr id="91" name="Elbow Connector 90"/>
          <p:cNvCxnSpPr>
            <a:stCxn id="90" idx="3"/>
            <a:endCxn id="92" idx="2"/>
          </p:cNvCxnSpPr>
          <p:nvPr/>
        </p:nvCxnSpPr>
        <p:spPr>
          <a:xfrm flipV="1">
            <a:off x="1308656" y="2171700"/>
            <a:ext cx="367742" cy="116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76398" y="20320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“CMDRESP”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76398" y="39116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“PROGRESS“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05206" y="20320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CmdID</a:t>
            </a:r>
            <a:r>
              <a:rPr lang="en-US" sz="1200" b="1" dirty="0" smtClean="0"/>
              <a:t> 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505206" y="241808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RetStatus</a:t>
            </a:r>
            <a:endParaRPr lang="en-US" sz="1200" b="1" dirty="0" smtClean="0"/>
          </a:p>
        </p:txBody>
      </p:sp>
      <p:cxnSp>
        <p:nvCxnSpPr>
          <p:cNvPr id="96" name="Straight Arrow Connector 95"/>
          <p:cNvCxnSpPr>
            <a:stCxn id="92" idx="6"/>
            <a:endCxn id="94" idx="1"/>
          </p:cNvCxnSpPr>
          <p:nvPr/>
        </p:nvCxnSpPr>
        <p:spPr>
          <a:xfrm>
            <a:off x="3124197" y="21717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876803" y="20320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u="sng" dirty="0" smtClean="0"/>
              <a:t>Integer ID</a:t>
            </a:r>
            <a:endParaRPr lang="en-US" sz="1200" i="1" u="sng" dirty="0" smtClean="0">
              <a:solidFill>
                <a:schemeClr val="dk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76803" y="241808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“SUCCESS"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99" name="Elbow Connector 98"/>
          <p:cNvCxnSpPr>
            <a:stCxn id="90" idx="3"/>
            <a:endCxn id="93" idx="2"/>
          </p:cNvCxnSpPr>
          <p:nvPr/>
        </p:nvCxnSpPr>
        <p:spPr>
          <a:xfrm>
            <a:off x="1308656" y="3340100"/>
            <a:ext cx="367742" cy="71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2"/>
          </p:cNvCxnSpPr>
          <p:nvPr/>
        </p:nvCxnSpPr>
        <p:spPr>
          <a:xfrm>
            <a:off x="4495800" y="217170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2"/>
          </p:cNvCxnSpPr>
          <p:nvPr/>
        </p:nvCxnSpPr>
        <p:spPr>
          <a:xfrm>
            <a:off x="4495800" y="2557780"/>
            <a:ext cx="381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6"/>
            <a:endCxn id="95" idx="1"/>
          </p:cNvCxnSpPr>
          <p:nvPr/>
        </p:nvCxnSpPr>
        <p:spPr>
          <a:xfrm>
            <a:off x="3124197" y="2171700"/>
            <a:ext cx="381009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3505206" y="39116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104" name="Straight Arrow Connector 103"/>
          <p:cNvCxnSpPr>
            <a:stCxn id="93" idx="6"/>
            <a:endCxn id="103" idx="1"/>
          </p:cNvCxnSpPr>
          <p:nvPr/>
        </p:nvCxnSpPr>
        <p:spPr>
          <a:xfrm>
            <a:off x="3124197" y="40513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890056" y="39116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6" name="Straight Arrow Connector 105"/>
          <p:cNvCxnSpPr>
            <a:stCxn id="103" idx="3"/>
            <a:endCxn id="105" idx="2"/>
          </p:cNvCxnSpPr>
          <p:nvPr/>
        </p:nvCxnSpPr>
        <p:spPr>
          <a:xfrm>
            <a:off x="4495800" y="40513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876803" y="2768600"/>
            <a:ext cx="1371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09" name="Elbow Connector 108"/>
          <p:cNvCxnSpPr>
            <a:stCxn id="95" idx="3"/>
            <a:endCxn id="107" idx="2"/>
          </p:cNvCxnSpPr>
          <p:nvPr/>
        </p:nvCxnSpPr>
        <p:spPr>
          <a:xfrm>
            <a:off x="4495800" y="2557780"/>
            <a:ext cx="381003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76803" y="31496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14" name="Elbow Connector 113"/>
          <p:cNvCxnSpPr>
            <a:stCxn id="95" idx="3"/>
            <a:endCxn id="113" idx="2"/>
          </p:cNvCxnSpPr>
          <p:nvPr/>
        </p:nvCxnSpPr>
        <p:spPr>
          <a:xfrm>
            <a:off x="4495800" y="2557780"/>
            <a:ext cx="381003" cy="73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505206" y="35306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RespBody</a:t>
            </a:r>
            <a:endParaRPr lang="en-US" sz="1200" b="1" dirty="0" smtClean="0"/>
          </a:p>
        </p:txBody>
      </p:sp>
      <p:sp>
        <p:nvSpPr>
          <p:cNvPr id="117" name="Oval 116"/>
          <p:cNvSpPr/>
          <p:nvPr/>
        </p:nvSpPr>
        <p:spPr>
          <a:xfrm>
            <a:off x="4890056" y="35306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smtClean="0"/>
              <a:t>Response</a:t>
            </a:r>
            <a:endParaRPr lang="en-US" sz="1200" i="1" dirty="0" smtClean="0">
              <a:solidFill>
                <a:schemeClr val="dk1"/>
              </a:solidFill>
            </a:endParaRPr>
          </a:p>
        </p:txBody>
      </p:sp>
      <p:cxnSp>
        <p:nvCxnSpPr>
          <p:cNvPr id="118" name="Straight Arrow Connector 117"/>
          <p:cNvCxnSpPr>
            <a:stCxn id="116" idx="3"/>
            <a:endCxn id="117" idx="2"/>
          </p:cNvCxnSpPr>
          <p:nvPr/>
        </p:nvCxnSpPr>
        <p:spPr>
          <a:xfrm>
            <a:off x="4495800" y="3670300"/>
            <a:ext cx="394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553203" y="3911600"/>
            <a:ext cx="927650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Percentage </a:t>
            </a:r>
          </a:p>
        </p:txBody>
      </p:sp>
      <p:sp>
        <p:nvSpPr>
          <p:cNvPr id="121" name="Oval 120"/>
          <p:cNvSpPr/>
          <p:nvPr/>
        </p:nvSpPr>
        <p:spPr>
          <a:xfrm>
            <a:off x="7772402" y="3911600"/>
            <a:ext cx="990598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0 ~ 100</a:t>
            </a:r>
            <a:endParaRPr lang="en-US" sz="1100" i="1" dirty="0" smtClean="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/>
          <p:cNvCxnSpPr>
            <a:stCxn id="120" idx="3"/>
            <a:endCxn id="121" idx="2"/>
          </p:cNvCxnSpPr>
          <p:nvPr/>
        </p:nvCxnSpPr>
        <p:spPr>
          <a:xfrm>
            <a:off x="7480853" y="4051300"/>
            <a:ext cx="2915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6"/>
            <a:endCxn id="120" idx="1"/>
          </p:cNvCxnSpPr>
          <p:nvPr/>
        </p:nvCxnSpPr>
        <p:spPr>
          <a:xfrm>
            <a:off x="6292129" y="4051300"/>
            <a:ext cx="261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28600" y="304800"/>
            <a:ext cx="106017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Client to Server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" y="2057400"/>
            <a:ext cx="1072626" cy="2616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Server to Client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152400"/>
            <a:ext cx="8763000" cy="15240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152400" y="1905000"/>
            <a:ext cx="8763000" cy="44196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Rectangle 145"/>
          <p:cNvSpPr/>
          <p:nvPr/>
        </p:nvSpPr>
        <p:spPr>
          <a:xfrm>
            <a:off x="228602" y="6474023"/>
            <a:ext cx="609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JSON Message Communication between Server and Client</a:t>
            </a:r>
            <a:endParaRPr lang="en-US" sz="1400" dirty="0"/>
          </a:p>
        </p:txBody>
      </p:sp>
      <p:cxnSp>
        <p:nvCxnSpPr>
          <p:cNvPr id="119" name="Elbow Connector 118"/>
          <p:cNvCxnSpPr>
            <a:stCxn id="92" idx="6"/>
            <a:endCxn id="116" idx="1"/>
          </p:cNvCxnSpPr>
          <p:nvPr/>
        </p:nvCxnSpPr>
        <p:spPr>
          <a:xfrm>
            <a:off x="3124197" y="2171700"/>
            <a:ext cx="381009" cy="149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4" idx="3"/>
            <a:endCxn id="86" idx="2"/>
          </p:cNvCxnSpPr>
          <p:nvPr/>
        </p:nvCxnSpPr>
        <p:spPr>
          <a:xfrm>
            <a:off x="4495802" y="1338580"/>
            <a:ext cx="304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3"/>
            <a:endCxn id="80" idx="2"/>
          </p:cNvCxnSpPr>
          <p:nvPr/>
        </p:nvCxnSpPr>
        <p:spPr>
          <a:xfrm>
            <a:off x="1308656" y="3340100"/>
            <a:ext cx="354486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7" idx="3"/>
            <a:endCxn id="172" idx="2"/>
          </p:cNvCxnSpPr>
          <p:nvPr/>
        </p:nvCxnSpPr>
        <p:spPr>
          <a:xfrm>
            <a:off x="4482544" y="6065520"/>
            <a:ext cx="394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63142" y="4381500"/>
            <a:ext cx="1447799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“MESSAGE”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491950" y="43815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TaskName</a:t>
            </a:r>
            <a:endParaRPr lang="en-US" sz="1200" b="1" dirty="0" smtClean="0"/>
          </a:p>
        </p:txBody>
      </p:sp>
      <p:cxnSp>
        <p:nvCxnSpPr>
          <p:cNvPr id="88" name="Straight Arrow Connector 87"/>
          <p:cNvCxnSpPr>
            <a:stCxn id="80" idx="6"/>
            <a:endCxn id="81" idx="1"/>
          </p:cNvCxnSpPr>
          <p:nvPr/>
        </p:nvCxnSpPr>
        <p:spPr>
          <a:xfrm>
            <a:off x="3110941" y="4521200"/>
            <a:ext cx="381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800600" y="438150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Task name</a:t>
            </a:r>
          </a:p>
        </p:txBody>
      </p:sp>
      <p:cxnSp>
        <p:nvCxnSpPr>
          <p:cNvPr id="108" name="Straight Arrow Connector 107"/>
          <p:cNvCxnSpPr>
            <a:stCxn id="81" idx="3"/>
            <a:endCxn id="89" idx="2"/>
          </p:cNvCxnSpPr>
          <p:nvPr/>
        </p:nvCxnSpPr>
        <p:spPr>
          <a:xfrm>
            <a:off x="4482544" y="4521200"/>
            <a:ext cx="318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478700" y="481330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TaskStatus</a:t>
            </a:r>
            <a:endParaRPr lang="en-US" sz="1200" b="1" dirty="0" smtClean="0"/>
          </a:p>
        </p:txBody>
      </p:sp>
      <p:sp>
        <p:nvSpPr>
          <p:cNvPr id="124" name="Oval 123"/>
          <p:cNvSpPr/>
          <p:nvPr/>
        </p:nvSpPr>
        <p:spPr>
          <a:xfrm>
            <a:off x="4876801" y="4813300"/>
            <a:ext cx="137159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“ERROR”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25" name="Straight Arrow Connector 124"/>
          <p:cNvCxnSpPr>
            <a:stCxn id="115" idx="3"/>
            <a:endCxn id="124" idx="2"/>
          </p:cNvCxnSpPr>
          <p:nvPr/>
        </p:nvCxnSpPr>
        <p:spPr>
          <a:xfrm>
            <a:off x="4469294" y="4953000"/>
            <a:ext cx="40750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876801" y="5163820"/>
            <a:ext cx="137159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“WARNING”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27" name="Elbow Connector 126"/>
          <p:cNvCxnSpPr>
            <a:stCxn id="115" idx="3"/>
            <a:endCxn id="126" idx="2"/>
          </p:cNvCxnSpPr>
          <p:nvPr/>
        </p:nvCxnSpPr>
        <p:spPr>
          <a:xfrm>
            <a:off x="4469294" y="4953000"/>
            <a:ext cx="407507" cy="350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80" idx="6"/>
            <a:endCxn id="115" idx="1"/>
          </p:cNvCxnSpPr>
          <p:nvPr/>
        </p:nvCxnSpPr>
        <p:spPr>
          <a:xfrm>
            <a:off x="3110941" y="4521200"/>
            <a:ext cx="367759" cy="43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491950" y="5925820"/>
            <a:ext cx="990594" cy="27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MsgBody</a:t>
            </a:r>
            <a:endParaRPr lang="en-US" sz="1200" b="1" dirty="0" smtClean="0"/>
          </a:p>
        </p:txBody>
      </p:sp>
      <p:cxnSp>
        <p:nvCxnSpPr>
          <p:cNvPr id="168" name="Elbow Connector 167"/>
          <p:cNvCxnSpPr>
            <a:stCxn id="80" idx="6"/>
            <a:endCxn id="167" idx="1"/>
          </p:cNvCxnSpPr>
          <p:nvPr/>
        </p:nvCxnSpPr>
        <p:spPr>
          <a:xfrm>
            <a:off x="3110941" y="4521200"/>
            <a:ext cx="381009" cy="1544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876801" y="5925820"/>
            <a:ext cx="1402076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dk1"/>
                </a:solidFill>
              </a:rPr>
              <a:t>Message</a:t>
            </a:r>
          </a:p>
        </p:txBody>
      </p:sp>
      <p:sp>
        <p:nvSpPr>
          <p:cNvPr id="73" name="Oval 72"/>
          <p:cNvSpPr/>
          <p:nvPr/>
        </p:nvSpPr>
        <p:spPr>
          <a:xfrm>
            <a:off x="4876797" y="5544820"/>
            <a:ext cx="1447800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“EXCEPTION”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74" name="Elbow Connector 73"/>
          <p:cNvCxnSpPr>
            <a:stCxn id="115" idx="3"/>
            <a:endCxn id="73" idx="2"/>
          </p:cNvCxnSpPr>
          <p:nvPr/>
        </p:nvCxnSpPr>
        <p:spPr>
          <a:xfrm>
            <a:off x="4469294" y="4953000"/>
            <a:ext cx="407503" cy="731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477000" y="4800600"/>
            <a:ext cx="1371597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“FINISHED”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477000" y="5181600"/>
            <a:ext cx="1402073" cy="279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“STOPPED”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77" name="Straight Connector 76"/>
          <p:cNvCxnSpPr>
            <a:stCxn id="124" idx="6"/>
            <a:endCxn id="79" idx="2"/>
          </p:cNvCxnSpPr>
          <p:nvPr/>
        </p:nvCxnSpPr>
        <p:spPr>
          <a:xfrm flipV="1">
            <a:off x="6248397" y="4940300"/>
            <a:ext cx="228603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6" idx="6"/>
            <a:endCxn id="83" idx="2"/>
          </p:cNvCxnSpPr>
          <p:nvPr/>
        </p:nvCxnSpPr>
        <p:spPr>
          <a:xfrm>
            <a:off x="6248397" y="5303520"/>
            <a:ext cx="228603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60960"/>
          <a:ext cx="88392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400800"/>
              </a:tblGrid>
              <a:tr h="1748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Command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JSON commands followed by the response from</a:t>
                      </a:r>
                      <a:r>
                        <a:rPr lang="en-US" sz="1400" b="0" baseline="0" dirty="0" smtClean="0"/>
                        <a:t> client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70C0"/>
                          </a:solidFill>
                        </a:rPr>
                        <a:t>su</a:t>
                      </a:r>
                      <a:r>
                        <a:rPr lang="en-US" sz="1400" b="0" dirty="0" smtClean="0"/>
                        <a:t> admin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":1,"MsgType":"CMDRESP“}</a:t>
                      </a:r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c:/df4.1.2.1.jar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":2,"CmdBody":"load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c:/df4.1.2.1.jar"}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":"successfully load module \"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from \"c:\/df4.1.2.1.jar\".","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":2,"MsgType":"CMDRESP“}</a:t>
                      </a:r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":"user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":3,"MsgType":"CMDRESP“}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291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":4,"CmdBody":"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":"switched to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allen","CmdID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":4,"MsgType":"CMDRESP"}</a:t>
                      </a:r>
                      <a:endParaRPr lang="en-US" sz="1400" b="0" dirty="0" smtClean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":5,"CmdBody":"create task_1 From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created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":5,"MsgType":"CMDRESP“}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641182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":6,"CmdBody":"set task_1 options 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Y~train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~-D~1~-I~2~-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df_model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rules.csv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e~c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:/_data/trees.txt~--~-C~0.25~-M~3"}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":6,"MsgType":"CMDRESP“}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08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MsgType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":7,"CmdBody":"run task_1"}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SUCCESS","RespBody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 \"task_1\" started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successfully.","CmdID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":7,"MsgType":"CMDRESP"}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57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 sent from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{"Percentage":50,"TaskName":"task_1","MsgType":"PROGRESS"}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{"Percentage":100,"TaskName":"task_1","MsgType":"PROGRESS"}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MsgBody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":"","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TaskStatus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finished","TaskName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":"task_1","MsgType":"MESSAGE“}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460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811</cp:revision>
  <dcterms:created xsi:type="dcterms:W3CDTF">2006-08-16T00:00:00Z</dcterms:created>
  <dcterms:modified xsi:type="dcterms:W3CDTF">2014-12-11T04:49:23Z</dcterms:modified>
</cp:coreProperties>
</file>