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72" r:id="rId4"/>
    <p:sldId id="271" r:id="rId5"/>
    <p:sldId id="273" r:id="rId6"/>
    <p:sldId id="268" r:id="rId7"/>
    <p:sldId id="279" r:id="rId8"/>
    <p:sldId id="280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 varScale="1">
        <p:scale>
          <a:sx n="69" d="100"/>
          <a:sy n="69" d="100"/>
        </p:scale>
        <p:origin x="-5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/>
      <dgm:t>
        <a:bodyPr/>
        <a:lstStyle/>
        <a:p>
          <a:r>
            <a:rPr lang="en-US" sz="2400" dirty="0" smtClean="0"/>
            <a:t>User Account</a:t>
          </a:r>
          <a:endParaRPr lang="en-US" sz="24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459124D-2F3A-4285-9E6D-4605EE4434AC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/>
      <dgm:t>
        <a:bodyPr/>
        <a:lstStyle/>
        <a:p>
          <a:r>
            <a:rPr lang="en-US" sz="1600" dirty="0" smtClean="0"/>
            <a:t>Task 2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/>
      <dgm:t>
        <a:bodyPr/>
        <a:lstStyle/>
        <a:p>
          <a:r>
            <a:rPr lang="en-US" sz="2400" dirty="0" smtClean="0"/>
            <a:t>Service Thread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C61312-41F7-4C69-BDC4-789EEAF72BEB}" type="pres">
      <dgm:prSet presAssocID="{6EF81D68-ADF6-4C14-A0F5-D7A03161F674}" presName="parTransTwo" presStyleCnt="0"/>
      <dgm:spPr/>
    </dgm:pt>
    <dgm:pt modelId="{79A9BD86-A2B3-4F39-95A9-FDDA78B12518}" type="pres">
      <dgm:prSet presAssocID="{6EF81D68-ADF6-4C14-A0F5-D7A03161F674}" presName="horzTwo" presStyleCnt="0"/>
      <dgm:spPr/>
    </dgm:pt>
    <dgm:pt modelId="{06587167-F389-4A27-81DE-7583835D4BC4}" type="pres">
      <dgm:prSet presAssocID="{3459124D-2F3A-4285-9E6D-4605EE4434AC}" presName="vertThree" presStyleCnt="0"/>
      <dgm:spPr/>
    </dgm:pt>
    <dgm:pt modelId="{BB0AC913-6FD9-478B-A512-3EFE28342DFE}" type="pres">
      <dgm:prSet presAssocID="{3459124D-2F3A-4285-9E6D-4605EE4434AC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16269F-3464-41CD-937B-831AB9170E1A}" type="pres">
      <dgm:prSet presAssocID="{3459124D-2F3A-4285-9E6D-4605EE4434AC}" presName="horzThree" presStyleCnt="0"/>
      <dgm:spPr/>
    </dgm:pt>
    <dgm:pt modelId="{8678FC58-9018-41F2-9AB2-1F160C23291E}" type="pres">
      <dgm:prSet presAssocID="{A1AA2B6C-A401-41B7-AD1F-D6EE5CBA889C}" presName="sibSpaceThree" presStyleCnt="0"/>
      <dgm:spPr/>
    </dgm:pt>
    <dgm:pt modelId="{CF719C58-9B68-4CC8-BAD1-CB21A61BB0BF}" type="pres">
      <dgm:prSet presAssocID="{785CA9D2-D0E7-4D10-A8D1-CBFF32A0FC11}" presName="vertThree" presStyleCnt="0"/>
      <dgm:spPr/>
    </dgm:pt>
    <dgm:pt modelId="{82C72D7A-7861-42C2-91B8-B1A354005EF0}" type="pres">
      <dgm:prSet presAssocID="{785CA9D2-D0E7-4D10-A8D1-CBFF32A0FC1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16E78-FE13-4F23-85A2-DD85509BF00C}" type="pres">
      <dgm:prSet presAssocID="{785CA9D2-D0E7-4D10-A8D1-CBFF32A0FC11}" presName="horzThree" presStyleCnt="0"/>
      <dgm:spPr/>
    </dgm:pt>
    <dgm:pt modelId="{5784237B-1E60-4598-8209-5971E6BAA83F}" type="pres">
      <dgm:prSet presAssocID="{DEA505A0-4CAD-441A-9EDA-41B7ADC7CA9F}" presName="sibSpaceThree" presStyleCnt="0"/>
      <dgm:spPr/>
    </dgm:pt>
    <dgm:pt modelId="{FEAE84D6-0B49-495B-96B5-68F528F2D8CD}" type="pres">
      <dgm:prSet presAssocID="{234B74B1-B88D-4EFA-8143-61776E12769C}" presName="vertThree" presStyleCnt="0"/>
      <dgm:spPr/>
    </dgm:pt>
    <dgm:pt modelId="{2A9E1E02-8185-4250-B02D-7FDC2571C8AA}" type="pres">
      <dgm:prSet presAssocID="{234B74B1-B88D-4EFA-8143-61776E12769C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21682E-6638-4C4C-9B13-E4C582307271}" type="pres">
      <dgm:prSet presAssocID="{234B74B1-B88D-4EFA-8143-61776E12769C}" presName="horzThree" presStyleCnt="0"/>
      <dgm:spPr/>
    </dgm:pt>
    <dgm:pt modelId="{6A7836BB-3706-4613-889D-5313D5CBE29F}" type="pres">
      <dgm:prSet presAssocID="{DF375FA7-94E4-43B2-A66D-D40D3203908C}" presName="sibSpaceThree" presStyleCnt="0"/>
      <dgm:spPr/>
    </dgm:pt>
    <dgm:pt modelId="{D99B87C6-C10E-4753-A239-6721EE5F6349}" type="pres">
      <dgm:prSet presAssocID="{8E970729-F156-47C1-A6B9-0816A7684310}" presName="vertThree" presStyleCnt="0"/>
      <dgm:spPr/>
    </dgm:pt>
    <dgm:pt modelId="{248ECBC9-5487-4572-B594-5FEB1578BBF0}" type="pres">
      <dgm:prSet presAssocID="{8E970729-F156-47C1-A6B9-0816A7684310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A73F3-6820-4C2E-8D93-D8A1CBFA4F50}" type="pres">
      <dgm:prSet presAssocID="{8E970729-F156-47C1-A6B9-0816A7684310}" presName="horzThree" presStyleCnt="0"/>
      <dgm:spPr/>
    </dgm:pt>
  </dgm:ptLst>
  <dgm:cxnLst>
    <dgm:cxn modelId="{D472E070-3ED7-487D-ADB2-E34460AA585A}" srcId="{6EF81D68-ADF6-4C14-A0F5-D7A03161F674}" destId="{785CA9D2-D0E7-4D10-A8D1-CBFF32A0FC11}" srcOrd="1" destOrd="0" parTransId="{2D90BBBC-4F81-47E4-856D-8B4F4D14D304}" sibTransId="{DEA505A0-4CAD-441A-9EDA-41B7ADC7CA9F}"/>
    <dgm:cxn modelId="{98C421EC-C15A-401F-9C81-45F322608394}" type="presOf" srcId="{8E970729-F156-47C1-A6B9-0816A7684310}" destId="{248ECBC9-5487-4572-B594-5FEB1578BBF0}" srcOrd="0" destOrd="0" presId="urn:microsoft.com/office/officeart/2005/8/layout/hierarchy4"/>
    <dgm:cxn modelId="{3ED2E1F5-7DCC-41CE-B4E7-2BFD93321DFA}" type="presOf" srcId="{38C7FD33-59BC-4C5C-9F84-8E8604D9406F}" destId="{83C140E5-215B-4EBC-AA35-003952F75B55}" srcOrd="0" destOrd="0" presId="urn:microsoft.com/office/officeart/2005/8/layout/hierarchy4"/>
    <dgm:cxn modelId="{A12313E1-E5DB-4A45-BCC4-08C2AF571971}" srcId="{6EF81D68-ADF6-4C14-A0F5-D7A03161F674}" destId="{234B74B1-B88D-4EFA-8143-61776E12769C}" srcOrd="2" destOrd="0" parTransId="{09866CDF-2071-4757-8905-D2BE77CC3058}" sibTransId="{DF375FA7-94E4-43B2-A66D-D40D3203908C}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92C76633-AD00-4E3A-AB1B-46C16F95F676}" type="presOf" srcId="{6EF81D68-ADF6-4C14-A0F5-D7A03161F674}" destId="{5DEEB161-8F2C-4377-8BEE-21189F448E11}" srcOrd="0" destOrd="0" presId="urn:microsoft.com/office/officeart/2005/8/layout/hierarchy4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21E41096-7C92-4E75-97C7-1D2AAB0C9573}" srcId="{6EF81D68-ADF6-4C14-A0F5-D7A03161F674}" destId="{3459124D-2F3A-4285-9E6D-4605EE4434AC}" srcOrd="0" destOrd="0" parTransId="{94BA645D-0210-4563-88B2-1762A5D7C559}" sibTransId="{A1AA2B6C-A401-41B7-AD1F-D6EE5CBA889C}"/>
    <dgm:cxn modelId="{000879E2-FEA9-46BE-9048-2DF34513452B}" srcId="{6EF81D68-ADF6-4C14-A0F5-D7A03161F674}" destId="{8E970729-F156-47C1-A6B9-0816A7684310}" srcOrd="3" destOrd="0" parTransId="{4404EA33-947E-49E6-8665-5B8BC434ED12}" sibTransId="{C89BE328-E947-4094-A8DC-673FDA68A5B6}"/>
    <dgm:cxn modelId="{F16C0C37-16BD-43EF-A16C-D44AA3B89C59}" type="presOf" srcId="{785CA9D2-D0E7-4D10-A8D1-CBFF32A0FC11}" destId="{82C72D7A-7861-42C2-91B8-B1A354005EF0}" srcOrd="0" destOrd="0" presId="urn:microsoft.com/office/officeart/2005/8/layout/hierarchy4"/>
    <dgm:cxn modelId="{91E66637-4B67-4E38-9AD4-ECC3BDE0B5CA}" type="presOf" srcId="{3459124D-2F3A-4285-9E6D-4605EE4434AC}" destId="{BB0AC913-6FD9-478B-A512-3EFE28342DFE}" srcOrd="0" destOrd="0" presId="urn:microsoft.com/office/officeart/2005/8/layout/hierarchy4"/>
    <dgm:cxn modelId="{6A12304B-E1CF-42EE-8FE1-DC784F5C53AF}" type="presOf" srcId="{D96DBCA8-5F8E-4F03-94DF-BF6C14079999}" destId="{C51BFC76-5355-4962-9693-6F6824F3FC97}" srcOrd="0" destOrd="0" presId="urn:microsoft.com/office/officeart/2005/8/layout/hierarchy4"/>
    <dgm:cxn modelId="{4FC59BEE-6C29-4876-9D9F-394486FA0904}" type="presOf" srcId="{234B74B1-B88D-4EFA-8143-61776E12769C}" destId="{2A9E1E02-8185-4250-B02D-7FDC2571C8AA}" srcOrd="0" destOrd="0" presId="urn:microsoft.com/office/officeart/2005/8/layout/hierarchy4"/>
    <dgm:cxn modelId="{9E53F187-E965-4405-AAD0-97A47A3B0BE7}" type="presParOf" srcId="{C51BFC76-5355-4962-9693-6F6824F3FC97}" destId="{CE492E3F-1DEA-4C2F-B248-D8A3097687C5}" srcOrd="0" destOrd="0" presId="urn:microsoft.com/office/officeart/2005/8/layout/hierarchy4"/>
    <dgm:cxn modelId="{74793751-18D8-4C5B-8F77-0796BF0550B1}" type="presParOf" srcId="{CE492E3F-1DEA-4C2F-B248-D8A3097687C5}" destId="{83C140E5-215B-4EBC-AA35-003952F75B55}" srcOrd="0" destOrd="0" presId="urn:microsoft.com/office/officeart/2005/8/layout/hierarchy4"/>
    <dgm:cxn modelId="{61A58937-D0E3-47D1-8032-F377CBD44CCA}" type="presParOf" srcId="{CE492E3F-1DEA-4C2F-B248-D8A3097687C5}" destId="{80FB44CB-AB97-43AB-A9D7-3DE545E7EA6E}" srcOrd="1" destOrd="0" presId="urn:microsoft.com/office/officeart/2005/8/layout/hierarchy4"/>
    <dgm:cxn modelId="{2096FA40-47AF-4A63-9B45-FBE05FF93244}" type="presParOf" srcId="{CE492E3F-1DEA-4C2F-B248-D8A3097687C5}" destId="{328B674F-0F07-4DBB-8376-052D0ED002D3}" srcOrd="2" destOrd="0" presId="urn:microsoft.com/office/officeart/2005/8/layout/hierarchy4"/>
    <dgm:cxn modelId="{8FD1F0AB-9BC1-4278-B562-C83CC149E536}" type="presParOf" srcId="{328B674F-0F07-4DBB-8376-052D0ED002D3}" destId="{8D7D8C0D-DD24-4D1A-BFE6-6427A1106092}" srcOrd="0" destOrd="0" presId="urn:microsoft.com/office/officeart/2005/8/layout/hierarchy4"/>
    <dgm:cxn modelId="{0BC15DAF-D86F-4945-91A7-C6EBE7A559D4}" type="presParOf" srcId="{8D7D8C0D-DD24-4D1A-BFE6-6427A1106092}" destId="{5DEEB161-8F2C-4377-8BEE-21189F448E11}" srcOrd="0" destOrd="0" presId="urn:microsoft.com/office/officeart/2005/8/layout/hierarchy4"/>
    <dgm:cxn modelId="{144A0FEA-2ED5-46B8-B06F-372EEC31EBA3}" type="presParOf" srcId="{8D7D8C0D-DD24-4D1A-BFE6-6427A1106092}" destId="{C8C61312-41F7-4C69-BDC4-789EEAF72BEB}" srcOrd="1" destOrd="0" presId="urn:microsoft.com/office/officeart/2005/8/layout/hierarchy4"/>
    <dgm:cxn modelId="{DF91ED3D-012B-4B15-B672-7702DDD023BA}" type="presParOf" srcId="{8D7D8C0D-DD24-4D1A-BFE6-6427A1106092}" destId="{79A9BD86-A2B3-4F39-95A9-FDDA78B12518}" srcOrd="2" destOrd="0" presId="urn:microsoft.com/office/officeart/2005/8/layout/hierarchy4"/>
    <dgm:cxn modelId="{6C578372-CA48-4E16-AD70-F3F5C4B7EA1F}" type="presParOf" srcId="{79A9BD86-A2B3-4F39-95A9-FDDA78B12518}" destId="{06587167-F389-4A27-81DE-7583835D4BC4}" srcOrd="0" destOrd="0" presId="urn:microsoft.com/office/officeart/2005/8/layout/hierarchy4"/>
    <dgm:cxn modelId="{E24A4C5D-FEC6-4448-BFCA-44F0EE4B0819}" type="presParOf" srcId="{06587167-F389-4A27-81DE-7583835D4BC4}" destId="{BB0AC913-6FD9-478B-A512-3EFE28342DFE}" srcOrd="0" destOrd="0" presId="urn:microsoft.com/office/officeart/2005/8/layout/hierarchy4"/>
    <dgm:cxn modelId="{F6458E29-0AC6-4702-9C1D-37C4FDE06ADA}" type="presParOf" srcId="{06587167-F389-4A27-81DE-7583835D4BC4}" destId="{F016269F-3464-41CD-937B-831AB9170E1A}" srcOrd="1" destOrd="0" presId="urn:microsoft.com/office/officeart/2005/8/layout/hierarchy4"/>
    <dgm:cxn modelId="{45C65F2B-2410-41E9-A06A-5F9836F16732}" type="presParOf" srcId="{79A9BD86-A2B3-4F39-95A9-FDDA78B12518}" destId="{8678FC58-9018-41F2-9AB2-1F160C23291E}" srcOrd="1" destOrd="0" presId="urn:microsoft.com/office/officeart/2005/8/layout/hierarchy4"/>
    <dgm:cxn modelId="{0D85219B-5ABD-459F-B94E-EF08EF708FD3}" type="presParOf" srcId="{79A9BD86-A2B3-4F39-95A9-FDDA78B12518}" destId="{CF719C58-9B68-4CC8-BAD1-CB21A61BB0BF}" srcOrd="2" destOrd="0" presId="urn:microsoft.com/office/officeart/2005/8/layout/hierarchy4"/>
    <dgm:cxn modelId="{86055F74-D429-4878-A501-096E7662B0A3}" type="presParOf" srcId="{CF719C58-9B68-4CC8-BAD1-CB21A61BB0BF}" destId="{82C72D7A-7861-42C2-91B8-B1A354005EF0}" srcOrd="0" destOrd="0" presId="urn:microsoft.com/office/officeart/2005/8/layout/hierarchy4"/>
    <dgm:cxn modelId="{DABEC92F-FE37-472A-B447-D8A23E9EAC01}" type="presParOf" srcId="{CF719C58-9B68-4CC8-BAD1-CB21A61BB0BF}" destId="{91716E78-FE13-4F23-85A2-DD85509BF00C}" srcOrd="1" destOrd="0" presId="urn:microsoft.com/office/officeart/2005/8/layout/hierarchy4"/>
    <dgm:cxn modelId="{9CD92366-D84B-44E4-8EB5-BCB99E08E99B}" type="presParOf" srcId="{79A9BD86-A2B3-4F39-95A9-FDDA78B12518}" destId="{5784237B-1E60-4598-8209-5971E6BAA83F}" srcOrd="3" destOrd="0" presId="urn:microsoft.com/office/officeart/2005/8/layout/hierarchy4"/>
    <dgm:cxn modelId="{C18C2877-3460-483E-BA36-CD3FADDF723D}" type="presParOf" srcId="{79A9BD86-A2B3-4F39-95A9-FDDA78B12518}" destId="{FEAE84D6-0B49-495B-96B5-68F528F2D8CD}" srcOrd="4" destOrd="0" presId="urn:microsoft.com/office/officeart/2005/8/layout/hierarchy4"/>
    <dgm:cxn modelId="{2AE97BD6-3035-45DF-8BFE-30832753A082}" type="presParOf" srcId="{FEAE84D6-0B49-495B-96B5-68F528F2D8CD}" destId="{2A9E1E02-8185-4250-B02D-7FDC2571C8AA}" srcOrd="0" destOrd="0" presId="urn:microsoft.com/office/officeart/2005/8/layout/hierarchy4"/>
    <dgm:cxn modelId="{823E9C82-7F69-4F80-898E-6EFBB35536FC}" type="presParOf" srcId="{FEAE84D6-0B49-495B-96B5-68F528F2D8CD}" destId="{1B21682E-6638-4C4C-9B13-E4C582307271}" srcOrd="1" destOrd="0" presId="urn:microsoft.com/office/officeart/2005/8/layout/hierarchy4"/>
    <dgm:cxn modelId="{13D52483-3CC8-417A-AAC3-7AEC742A63D6}" type="presParOf" srcId="{79A9BD86-A2B3-4F39-95A9-FDDA78B12518}" destId="{6A7836BB-3706-4613-889D-5313D5CBE29F}" srcOrd="5" destOrd="0" presId="urn:microsoft.com/office/officeart/2005/8/layout/hierarchy4"/>
    <dgm:cxn modelId="{EB2F96BC-3FDB-405D-B61E-D031C85036B2}" type="presParOf" srcId="{79A9BD86-A2B3-4F39-95A9-FDDA78B12518}" destId="{D99B87C6-C10E-4753-A239-6721EE5F6349}" srcOrd="6" destOrd="0" presId="urn:microsoft.com/office/officeart/2005/8/layout/hierarchy4"/>
    <dgm:cxn modelId="{FC3B3C14-BD22-48F2-A3A4-B6F0538DD6A9}" type="presParOf" srcId="{D99B87C6-C10E-4753-A239-6721EE5F6349}" destId="{248ECBC9-5487-4572-B594-5FEB1578BBF0}" srcOrd="0" destOrd="0" presId="urn:microsoft.com/office/officeart/2005/8/layout/hierarchy4"/>
    <dgm:cxn modelId="{EECBF37C-92AB-47F8-8244-6E8A81F4E619}" type="presParOf" srcId="{D99B87C6-C10E-4753-A239-6721EE5F6349}" destId="{B05A73F3-6820-4C2E-8D93-D8A1CBFA4F50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9124D-2F3A-4285-9E6D-4605EE4434A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Decision Forest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err="1" smtClean="0"/>
            <a:t>Fp</a:t>
          </a:r>
          <a:r>
            <a:rPr lang="en-US" sz="1600" dirty="0" smtClean="0"/>
            <a:t>-Growth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Max-Miner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DBDE732D-4378-4CDA-BF5B-39D44387D1C7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smtClean="0"/>
            <a:t>External (.jar, .exe, etc)</a:t>
          </a:r>
          <a:endParaRPr lang="en-US" sz="1600" dirty="0"/>
        </a:p>
      </dgm:t>
    </dgm:pt>
    <dgm:pt modelId="{2269FFC1-0A20-424F-9C6D-D9CB10466092}" type="parTrans" cxnId="{98BED046-1F82-4C24-9066-A0F3545787BF}">
      <dgm:prSet/>
      <dgm:spPr/>
      <dgm:t>
        <a:bodyPr/>
        <a:lstStyle/>
        <a:p>
          <a:endParaRPr lang="en-US" sz="1600"/>
        </a:p>
      </dgm:t>
    </dgm:pt>
    <dgm:pt modelId="{C8E14DA2-02B2-4740-A039-62557B3F6EA2}" type="sibTrans" cxnId="{98BED046-1F82-4C24-9066-A0F3545787BF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193A26-69EC-4C62-9495-A1AB3A3B8A55}" type="pres">
      <dgm:prSet presAssocID="{3459124D-2F3A-4285-9E6D-4605EE4434AC}" presName="vertOne" presStyleCnt="0"/>
      <dgm:spPr/>
    </dgm:pt>
    <dgm:pt modelId="{B4E04442-F659-4FCF-A79A-D35F58829829}" type="pres">
      <dgm:prSet presAssocID="{3459124D-2F3A-4285-9E6D-4605EE4434AC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5D0A2-7F88-4E64-98A5-59AA6DB42CF2}" type="pres">
      <dgm:prSet presAssocID="{3459124D-2F3A-4285-9E6D-4605EE4434AC}" presName="horzOne" presStyleCnt="0"/>
      <dgm:spPr/>
    </dgm:pt>
    <dgm:pt modelId="{445F83C6-0370-4806-813D-237A23A9F6E4}" type="pres">
      <dgm:prSet presAssocID="{A1AA2B6C-A401-41B7-AD1F-D6EE5CBA889C}" presName="sibSpaceOne" presStyleCnt="0"/>
      <dgm:spPr/>
    </dgm:pt>
    <dgm:pt modelId="{233B5F75-3517-4782-9625-8CB78E8C3E9C}" type="pres">
      <dgm:prSet presAssocID="{785CA9D2-D0E7-4D10-A8D1-CBFF32A0FC11}" presName="vertOne" presStyleCnt="0"/>
      <dgm:spPr/>
    </dgm:pt>
    <dgm:pt modelId="{0B9FF5C3-49E2-4188-A263-08CE79C90AE6}" type="pres">
      <dgm:prSet presAssocID="{785CA9D2-D0E7-4D10-A8D1-CBFF32A0FC11}" presName="txOne" presStyleLbl="node0" presStyleIdx="1" presStyleCnt="5" custLinFactNeighborY="14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EB5C2-4E3F-47F2-98D9-9824B9F14A09}" type="pres">
      <dgm:prSet presAssocID="{785CA9D2-D0E7-4D10-A8D1-CBFF32A0FC11}" presName="horzOne" presStyleCnt="0"/>
      <dgm:spPr/>
    </dgm:pt>
    <dgm:pt modelId="{74BA5939-B54B-4640-BA69-ED9D11FF2EB5}" type="pres">
      <dgm:prSet presAssocID="{DEA505A0-4CAD-441A-9EDA-41B7ADC7CA9F}" presName="sibSpaceOne" presStyleCnt="0"/>
      <dgm:spPr/>
    </dgm:pt>
    <dgm:pt modelId="{CB682639-1857-48D3-BC31-09E8997C1E86}" type="pres">
      <dgm:prSet presAssocID="{234B74B1-B88D-4EFA-8143-61776E12769C}" presName="vertOne" presStyleCnt="0"/>
      <dgm:spPr/>
    </dgm:pt>
    <dgm:pt modelId="{6BD6C9C0-68C9-432A-96AE-0CF07A2B6F87}" type="pres">
      <dgm:prSet presAssocID="{234B74B1-B88D-4EFA-8143-61776E12769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8FC8-9B18-43C7-9170-2D27B27AD0C1}" type="pres">
      <dgm:prSet presAssocID="{234B74B1-B88D-4EFA-8143-61776E12769C}" presName="horzOne" presStyleCnt="0"/>
      <dgm:spPr/>
    </dgm:pt>
    <dgm:pt modelId="{0B051728-AB33-4DC9-8351-67FDA13D2CEA}" type="pres">
      <dgm:prSet presAssocID="{DF375FA7-94E4-43B2-A66D-D40D3203908C}" presName="sibSpaceOne" presStyleCnt="0"/>
      <dgm:spPr/>
    </dgm:pt>
    <dgm:pt modelId="{04CDF51E-6E93-416F-BAF3-07415F3C5B06}" type="pres">
      <dgm:prSet presAssocID="{8E970729-F156-47C1-A6B9-0816A7684310}" presName="vertOne" presStyleCnt="0"/>
      <dgm:spPr/>
    </dgm:pt>
    <dgm:pt modelId="{924E6884-66F2-4A4A-9B44-30399613B2C4}" type="pres">
      <dgm:prSet presAssocID="{8E970729-F156-47C1-A6B9-0816A7684310}" presName="txOne" presStyleLbl="node0" presStyleIdx="3" presStyleCnt="5" custScaleX="46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6A5EC8-76D1-48EB-8E2A-0D5E1437B81F}" type="pres">
      <dgm:prSet presAssocID="{8E970729-F156-47C1-A6B9-0816A7684310}" presName="horzOne" presStyleCnt="0"/>
      <dgm:spPr/>
    </dgm:pt>
    <dgm:pt modelId="{907C3940-FAC3-443D-9CAF-BB3B817DCA21}" type="pres">
      <dgm:prSet presAssocID="{C89BE328-E947-4094-A8DC-673FDA68A5B6}" presName="sibSpaceOne" presStyleCnt="0"/>
      <dgm:spPr/>
    </dgm:pt>
    <dgm:pt modelId="{A94A3FBE-A76B-40B4-96EB-017872133EA4}" type="pres">
      <dgm:prSet presAssocID="{DBDE732D-4378-4CDA-BF5B-39D44387D1C7}" presName="vertOne" presStyleCnt="0"/>
      <dgm:spPr/>
    </dgm:pt>
    <dgm:pt modelId="{FD46C073-1F77-4C33-9884-FBF2F39FA19F}" type="pres">
      <dgm:prSet presAssocID="{DBDE732D-4378-4CDA-BF5B-39D44387D1C7}" presName="txOne" presStyleLbl="node0" presStyleIdx="4" presStyleCnt="5" custScaleX="1224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2622A-0485-490A-A965-2F466FB83F75}" type="pres">
      <dgm:prSet presAssocID="{DBDE732D-4378-4CDA-BF5B-39D44387D1C7}" presName="horzOne" presStyleCnt="0"/>
      <dgm:spPr/>
    </dgm:pt>
  </dgm:ptLst>
  <dgm:cxnLst>
    <dgm:cxn modelId="{F89D3750-7B0B-449D-82A6-866AAD0A0677}" type="presOf" srcId="{8E970729-F156-47C1-A6B9-0816A7684310}" destId="{924E6884-66F2-4A4A-9B44-30399613B2C4}" srcOrd="0" destOrd="0" presId="urn:microsoft.com/office/officeart/2005/8/layout/hierarchy4"/>
    <dgm:cxn modelId="{D472E070-3ED7-487D-ADB2-E34460AA585A}" srcId="{D96DBCA8-5F8E-4F03-94DF-BF6C14079999}" destId="{785CA9D2-D0E7-4D10-A8D1-CBFF32A0FC11}" srcOrd="1" destOrd="0" parTransId="{2D90BBBC-4F81-47E4-856D-8B4F4D14D304}" sibTransId="{DEA505A0-4CAD-441A-9EDA-41B7ADC7CA9F}"/>
    <dgm:cxn modelId="{98BED046-1F82-4C24-9066-A0F3545787BF}" srcId="{D96DBCA8-5F8E-4F03-94DF-BF6C14079999}" destId="{DBDE732D-4378-4CDA-BF5B-39D44387D1C7}" srcOrd="4" destOrd="0" parTransId="{2269FFC1-0A20-424F-9C6D-D9CB10466092}" sibTransId="{C8E14DA2-02B2-4740-A039-62557B3F6EA2}"/>
    <dgm:cxn modelId="{A12313E1-E5DB-4A45-BCC4-08C2AF571971}" srcId="{D96DBCA8-5F8E-4F03-94DF-BF6C14079999}" destId="{234B74B1-B88D-4EFA-8143-61776E12769C}" srcOrd="2" destOrd="0" parTransId="{09866CDF-2071-4757-8905-D2BE77CC3058}" sibTransId="{DF375FA7-94E4-43B2-A66D-D40D3203908C}"/>
    <dgm:cxn modelId="{CA6DF78C-8705-422C-B4A6-C769B22F4573}" type="presOf" srcId="{234B74B1-B88D-4EFA-8143-61776E12769C}" destId="{6BD6C9C0-68C9-432A-96AE-0CF07A2B6F87}" srcOrd="0" destOrd="0" presId="urn:microsoft.com/office/officeart/2005/8/layout/hierarchy4"/>
    <dgm:cxn modelId="{3D851152-15E7-4B76-8A6D-E1DD2FA3F628}" type="presOf" srcId="{D96DBCA8-5F8E-4F03-94DF-BF6C14079999}" destId="{C51BFC76-5355-4962-9693-6F6824F3FC97}" srcOrd="0" destOrd="0" presId="urn:microsoft.com/office/officeart/2005/8/layout/hierarchy4"/>
    <dgm:cxn modelId="{33A563CE-7873-448E-A06D-475026477812}" type="presOf" srcId="{DBDE732D-4378-4CDA-BF5B-39D44387D1C7}" destId="{FD46C073-1F77-4C33-9884-FBF2F39FA19F}" srcOrd="0" destOrd="0" presId="urn:microsoft.com/office/officeart/2005/8/layout/hierarchy4"/>
    <dgm:cxn modelId="{21E41096-7C92-4E75-97C7-1D2AAB0C9573}" srcId="{D96DBCA8-5F8E-4F03-94DF-BF6C14079999}" destId="{3459124D-2F3A-4285-9E6D-4605EE4434AC}" srcOrd="0" destOrd="0" parTransId="{94BA645D-0210-4563-88B2-1762A5D7C559}" sibTransId="{A1AA2B6C-A401-41B7-AD1F-D6EE5CBA889C}"/>
    <dgm:cxn modelId="{000879E2-FEA9-46BE-9048-2DF34513452B}" srcId="{D96DBCA8-5F8E-4F03-94DF-BF6C14079999}" destId="{8E970729-F156-47C1-A6B9-0816A7684310}" srcOrd="3" destOrd="0" parTransId="{4404EA33-947E-49E6-8665-5B8BC434ED12}" sibTransId="{C89BE328-E947-4094-A8DC-673FDA68A5B6}"/>
    <dgm:cxn modelId="{4803F7A8-AF60-482A-B7AA-4255D282E35A}" type="presOf" srcId="{785CA9D2-D0E7-4D10-A8D1-CBFF32A0FC11}" destId="{0B9FF5C3-49E2-4188-A263-08CE79C90AE6}" srcOrd="0" destOrd="0" presId="urn:microsoft.com/office/officeart/2005/8/layout/hierarchy4"/>
    <dgm:cxn modelId="{930AB246-ED6D-41ED-9C79-3A1F1C8CF938}" type="presOf" srcId="{3459124D-2F3A-4285-9E6D-4605EE4434AC}" destId="{B4E04442-F659-4FCF-A79A-D35F58829829}" srcOrd="0" destOrd="0" presId="urn:microsoft.com/office/officeart/2005/8/layout/hierarchy4"/>
    <dgm:cxn modelId="{EC1E3E53-C7FD-4B73-BBE4-9396FA6DF1DC}" type="presParOf" srcId="{C51BFC76-5355-4962-9693-6F6824F3FC97}" destId="{1A193A26-69EC-4C62-9495-A1AB3A3B8A55}" srcOrd="0" destOrd="0" presId="urn:microsoft.com/office/officeart/2005/8/layout/hierarchy4"/>
    <dgm:cxn modelId="{BCEB32FD-6A5F-4057-BF2D-A75481875BDA}" type="presParOf" srcId="{1A193A26-69EC-4C62-9495-A1AB3A3B8A55}" destId="{B4E04442-F659-4FCF-A79A-D35F58829829}" srcOrd="0" destOrd="0" presId="urn:microsoft.com/office/officeart/2005/8/layout/hierarchy4"/>
    <dgm:cxn modelId="{758123BE-7230-4E28-B9D9-DBF4B0B9734A}" type="presParOf" srcId="{1A193A26-69EC-4C62-9495-A1AB3A3B8A55}" destId="{C905D0A2-7F88-4E64-98A5-59AA6DB42CF2}" srcOrd="1" destOrd="0" presId="urn:microsoft.com/office/officeart/2005/8/layout/hierarchy4"/>
    <dgm:cxn modelId="{A841A29E-54D5-498E-80A5-F96385785E79}" type="presParOf" srcId="{C51BFC76-5355-4962-9693-6F6824F3FC97}" destId="{445F83C6-0370-4806-813D-237A23A9F6E4}" srcOrd="1" destOrd="0" presId="urn:microsoft.com/office/officeart/2005/8/layout/hierarchy4"/>
    <dgm:cxn modelId="{AAB890E2-9C34-433A-ACC0-A4840137C050}" type="presParOf" srcId="{C51BFC76-5355-4962-9693-6F6824F3FC97}" destId="{233B5F75-3517-4782-9625-8CB78E8C3E9C}" srcOrd="2" destOrd="0" presId="urn:microsoft.com/office/officeart/2005/8/layout/hierarchy4"/>
    <dgm:cxn modelId="{9B279624-3D3A-405C-9894-FEDC1742DA4F}" type="presParOf" srcId="{233B5F75-3517-4782-9625-8CB78E8C3E9C}" destId="{0B9FF5C3-49E2-4188-A263-08CE79C90AE6}" srcOrd="0" destOrd="0" presId="urn:microsoft.com/office/officeart/2005/8/layout/hierarchy4"/>
    <dgm:cxn modelId="{9089AAC6-0989-4D83-8380-F36A69A1E141}" type="presParOf" srcId="{233B5F75-3517-4782-9625-8CB78E8C3E9C}" destId="{09BEB5C2-4E3F-47F2-98D9-9824B9F14A09}" srcOrd="1" destOrd="0" presId="urn:microsoft.com/office/officeart/2005/8/layout/hierarchy4"/>
    <dgm:cxn modelId="{723E58BE-CABA-49E2-9243-E3A8FC651998}" type="presParOf" srcId="{C51BFC76-5355-4962-9693-6F6824F3FC97}" destId="{74BA5939-B54B-4640-BA69-ED9D11FF2EB5}" srcOrd="3" destOrd="0" presId="urn:microsoft.com/office/officeart/2005/8/layout/hierarchy4"/>
    <dgm:cxn modelId="{02C6D880-BC02-4BB2-9000-EFFD3C5F5018}" type="presParOf" srcId="{C51BFC76-5355-4962-9693-6F6824F3FC97}" destId="{CB682639-1857-48D3-BC31-09E8997C1E86}" srcOrd="4" destOrd="0" presId="urn:microsoft.com/office/officeart/2005/8/layout/hierarchy4"/>
    <dgm:cxn modelId="{C456266B-CED8-4BB8-B729-BCF8AFCAC044}" type="presParOf" srcId="{CB682639-1857-48D3-BC31-09E8997C1E86}" destId="{6BD6C9C0-68C9-432A-96AE-0CF07A2B6F87}" srcOrd="0" destOrd="0" presId="urn:microsoft.com/office/officeart/2005/8/layout/hierarchy4"/>
    <dgm:cxn modelId="{CFC7157D-04A9-4372-8ACE-7174219CE54C}" type="presParOf" srcId="{CB682639-1857-48D3-BC31-09E8997C1E86}" destId="{3DD18FC8-9B18-43C7-9170-2D27B27AD0C1}" srcOrd="1" destOrd="0" presId="urn:microsoft.com/office/officeart/2005/8/layout/hierarchy4"/>
    <dgm:cxn modelId="{AB53908F-AC68-4ED1-8C34-6E62240372BB}" type="presParOf" srcId="{C51BFC76-5355-4962-9693-6F6824F3FC97}" destId="{0B051728-AB33-4DC9-8351-67FDA13D2CEA}" srcOrd="5" destOrd="0" presId="urn:microsoft.com/office/officeart/2005/8/layout/hierarchy4"/>
    <dgm:cxn modelId="{F71C3104-3BE2-4BB8-8BF5-36530723293B}" type="presParOf" srcId="{C51BFC76-5355-4962-9693-6F6824F3FC97}" destId="{04CDF51E-6E93-416F-BAF3-07415F3C5B06}" srcOrd="6" destOrd="0" presId="urn:microsoft.com/office/officeart/2005/8/layout/hierarchy4"/>
    <dgm:cxn modelId="{FDAB04B6-8EAD-4548-89C8-11AB4FC03BB6}" type="presParOf" srcId="{04CDF51E-6E93-416F-BAF3-07415F3C5B06}" destId="{924E6884-66F2-4A4A-9B44-30399613B2C4}" srcOrd="0" destOrd="0" presId="urn:microsoft.com/office/officeart/2005/8/layout/hierarchy4"/>
    <dgm:cxn modelId="{69941005-7F59-46C5-AE29-95B17EB430FE}" type="presParOf" srcId="{04CDF51E-6E93-416F-BAF3-07415F3C5B06}" destId="{F66A5EC8-76D1-48EB-8E2A-0D5E1437B81F}" srcOrd="1" destOrd="0" presId="urn:microsoft.com/office/officeart/2005/8/layout/hierarchy4"/>
    <dgm:cxn modelId="{09179399-CA20-4165-9040-3ED852327DAB}" type="presParOf" srcId="{C51BFC76-5355-4962-9693-6F6824F3FC97}" destId="{907C3940-FAC3-443D-9CAF-BB3B817DCA21}" srcOrd="7" destOrd="0" presId="urn:microsoft.com/office/officeart/2005/8/layout/hierarchy4"/>
    <dgm:cxn modelId="{9ED7171D-67C1-4649-B9A2-836E10F45328}" type="presParOf" srcId="{C51BFC76-5355-4962-9693-6F6824F3FC97}" destId="{A94A3FBE-A76B-40B4-96EB-017872133EA4}" srcOrd="8" destOrd="0" presId="urn:microsoft.com/office/officeart/2005/8/layout/hierarchy4"/>
    <dgm:cxn modelId="{A130463E-E082-4EBD-ABD9-58DF9E680274}" type="presParOf" srcId="{A94A3FBE-A76B-40B4-96EB-017872133EA4}" destId="{FD46C073-1F77-4C33-9884-FBF2F39FA19F}" srcOrd="0" destOrd="0" presId="urn:microsoft.com/office/officeart/2005/8/layout/hierarchy4"/>
    <dgm:cxn modelId="{982BAC38-1838-497D-BFE3-42041973133E}" type="presParOf" srcId="{A94A3FBE-A76B-40B4-96EB-017872133EA4}" destId="{EF82622A-0485-490A-A965-2F466FB83F75}" srcOrd="1" destOrd="0" presId="urn:microsoft.com/office/officeart/2005/8/layout/hierarchy4"/>
  </dgm:cxnLst>
  <dgm:bg>
    <a:noFill/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Sender thread</a:t>
          </a:r>
          <a:endParaRPr lang="en-US" sz="20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User GUI (C# or HTML)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FDEB07E2-7225-4941-BA99-C64C72B8DF4C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Receiver thread</a:t>
          </a:r>
          <a:endParaRPr lang="en-US" sz="2000" dirty="0"/>
        </a:p>
      </dgm:t>
    </dgm:pt>
    <dgm:pt modelId="{90CC0384-E011-4BE8-B51E-8D2255A7A7BC}" type="parTrans" cxnId="{356FB20E-7BCD-4F13-99E8-06F7DB833984}">
      <dgm:prSet/>
      <dgm:spPr/>
      <dgm:t>
        <a:bodyPr/>
        <a:lstStyle/>
        <a:p>
          <a:endParaRPr lang="en-US" sz="1800"/>
        </a:p>
      </dgm:t>
    </dgm:pt>
    <dgm:pt modelId="{4E8CE6D2-208B-4AF3-A220-AE6EE23C3778}" type="sibTrans" cxnId="{356FB20E-7BCD-4F13-99E8-06F7DB833984}">
      <dgm:prSet/>
      <dgm:spPr/>
      <dgm:t>
        <a:bodyPr/>
        <a:lstStyle/>
        <a:p>
          <a:endParaRPr lang="en-US" sz="18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A9BD86-A2B3-4F39-95A9-FDDA78B12518}" type="pres">
      <dgm:prSet presAssocID="{6EF81D68-ADF6-4C14-A0F5-D7A03161F674}" presName="horzTwo" presStyleCnt="0"/>
      <dgm:spPr/>
    </dgm:pt>
    <dgm:pt modelId="{281BB47B-664D-46EF-9536-8E1D97BADCA7}" type="pres">
      <dgm:prSet presAssocID="{62885A11-AB1F-4FE8-A88C-75AAD4D00BA3}" presName="sibSpaceTwo" presStyleCnt="0"/>
      <dgm:spPr/>
    </dgm:pt>
    <dgm:pt modelId="{B1D0B1DB-590E-4F47-8250-D1E3EA3079BC}" type="pres">
      <dgm:prSet presAssocID="{FDEB07E2-7225-4941-BA99-C64C72B8DF4C}" presName="vertTwo" presStyleCnt="0"/>
      <dgm:spPr/>
    </dgm:pt>
    <dgm:pt modelId="{676A23B6-723B-4628-AA9C-837D2B0EEABE}" type="pres">
      <dgm:prSet presAssocID="{FDEB07E2-7225-4941-BA99-C64C72B8DF4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9CA7D-B82F-4A02-B00E-7B2A96F4026A}" type="pres">
      <dgm:prSet presAssocID="{FDEB07E2-7225-4941-BA99-C64C72B8DF4C}" presName="horzTwo" presStyleCnt="0"/>
      <dgm:spPr/>
    </dgm:pt>
  </dgm:ptLst>
  <dgm:cxnLst>
    <dgm:cxn modelId="{0481AAE3-9FEC-4A88-BAA2-9B8FEB4B0162}" type="presOf" srcId="{D96DBCA8-5F8E-4F03-94DF-BF6C14079999}" destId="{C51BFC76-5355-4962-9693-6F6824F3FC97}" srcOrd="0" destOrd="0" presId="urn:microsoft.com/office/officeart/2005/8/layout/hierarchy4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01EF4D80-4700-427D-A6E0-70416A9DA04C}" type="presOf" srcId="{38C7FD33-59BC-4C5C-9F84-8E8604D9406F}" destId="{83C140E5-215B-4EBC-AA35-003952F75B55}" srcOrd="0" destOrd="0" presId="urn:microsoft.com/office/officeart/2005/8/layout/hierarchy4"/>
    <dgm:cxn modelId="{356FB20E-7BCD-4F13-99E8-06F7DB833984}" srcId="{38C7FD33-59BC-4C5C-9F84-8E8604D9406F}" destId="{FDEB07E2-7225-4941-BA99-C64C72B8DF4C}" srcOrd="1" destOrd="0" parTransId="{90CC0384-E011-4BE8-B51E-8D2255A7A7BC}" sibTransId="{4E8CE6D2-208B-4AF3-A220-AE6EE23C3778}"/>
    <dgm:cxn modelId="{91AECAB9-C419-4E96-A562-EA08AA5F593B}" type="presOf" srcId="{6EF81D68-ADF6-4C14-A0F5-D7A03161F674}" destId="{5DEEB161-8F2C-4377-8BEE-21189F448E11}" srcOrd="0" destOrd="0" presId="urn:microsoft.com/office/officeart/2005/8/layout/hierarchy4"/>
    <dgm:cxn modelId="{234A27DE-D95A-46B3-9360-2C841622849D}" type="presOf" srcId="{FDEB07E2-7225-4941-BA99-C64C72B8DF4C}" destId="{676A23B6-723B-4628-AA9C-837D2B0EEABE}" srcOrd="0" destOrd="0" presId="urn:microsoft.com/office/officeart/2005/8/layout/hierarchy4"/>
    <dgm:cxn modelId="{2BD178D1-8856-44E2-B0C5-3CB40EFC207B}" type="presParOf" srcId="{C51BFC76-5355-4962-9693-6F6824F3FC97}" destId="{CE492E3F-1DEA-4C2F-B248-D8A3097687C5}" srcOrd="0" destOrd="0" presId="urn:microsoft.com/office/officeart/2005/8/layout/hierarchy4"/>
    <dgm:cxn modelId="{67E1DD3C-C9EC-4654-89AA-4F76C38060A0}" type="presParOf" srcId="{CE492E3F-1DEA-4C2F-B248-D8A3097687C5}" destId="{83C140E5-215B-4EBC-AA35-003952F75B55}" srcOrd="0" destOrd="0" presId="urn:microsoft.com/office/officeart/2005/8/layout/hierarchy4"/>
    <dgm:cxn modelId="{6D02187D-AE9F-4AC6-9A23-D7B66E510815}" type="presParOf" srcId="{CE492E3F-1DEA-4C2F-B248-D8A3097687C5}" destId="{80FB44CB-AB97-43AB-A9D7-3DE545E7EA6E}" srcOrd="1" destOrd="0" presId="urn:microsoft.com/office/officeart/2005/8/layout/hierarchy4"/>
    <dgm:cxn modelId="{BB967C8A-1600-44A4-848E-20DEBC95A7DA}" type="presParOf" srcId="{CE492E3F-1DEA-4C2F-B248-D8A3097687C5}" destId="{328B674F-0F07-4DBB-8376-052D0ED002D3}" srcOrd="2" destOrd="0" presId="urn:microsoft.com/office/officeart/2005/8/layout/hierarchy4"/>
    <dgm:cxn modelId="{D22E4602-AA83-4CC8-A741-DC6CD923409C}" type="presParOf" srcId="{328B674F-0F07-4DBB-8376-052D0ED002D3}" destId="{8D7D8C0D-DD24-4D1A-BFE6-6427A1106092}" srcOrd="0" destOrd="0" presId="urn:microsoft.com/office/officeart/2005/8/layout/hierarchy4"/>
    <dgm:cxn modelId="{FB1C16CF-AC73-4A9D-B0F0-AC40EC83D11B}" type="presParOf" srcId="{8D7D8C0D-DD24-4D1A-BFE6-6427A1106092}" destId="{5DEEB161-8F2C-4377-8BEE-21189F448E11}" srcOrd="0" destOrd="0" presId="urn:microsoft.com/office/officeart/2005/8/layout/hierarchy4"/>
    <dgm:cxn modelId="{1647C2F8-094D-47C5-B073-5E7018009E9F}" type="presParOf" srcId="{8D7D8C0D-DD24-4D1A-BFE6-6427A1106092}" destId="{79A9BD86-A2B3-4F39-95A9-FDDA78B12518}" srcOrd="1" destOrd="0" presId="urn:microsoft.com/office/officeart/2005/8/layout/hierarchy4"/>
    <dgm:cxn modelId="{7BC0902C-7EF5-481B-81EC-521837F46D43}" type="presParOf" srcId="{328B674F-0F07-4DBB-8376-052D0ED002D3}" destId="{281BB47B-664D-46EF-9536-8E1D97BADCA7}" srcOrd="1" destOrd="0" presId="urn:microsoft.com/office/officeart/2005/8/layout/hierarchy4"/>
    <dgm:cxn modelId="{E99B99A6-20FF-46C2-B305-0E4135EBA2D0}" type="presParOf" srcId="{328B674F-0F07-4DBB-8376-052D0ED002D3}" destId="{B1D0B1DB-590E-4F47-8250-D1E3EA3079BC}" srcOrd="2" destOrd="0" presId="urn:microsoft.com/office/officeart/2005/8/layout/hierarchy4"/>
    <dgm:cxn modelId="{80CE5C64-456C-4DAA-A770-D01D8128B488}" type="presParOf" srcId="{B1D0B1DB-590E-4F47-8250-D1E3EA3079BC}" destId="{676A23B6-723B-4628-AA9C-837D2B0EEABE}" srcOrd="0" destOrd="0" presId="urn:microsoft.com/office/officeart/2005/8/layout/hierarchy4"/>
    <dgm:cxn modelId="{A94F0A77-9BB8-4549-A4A0-175598CCA6DF}" type="presParOf" srcId="{B1D0B1DB-590E-4F47-8250-D1E3EA3079BC}" destId="{3579CA7D-B82F-4A02-B00E-7B2A96F4026A}" srcOrd="1" destOrd="0" presId="urn:microsoft.com/office/officeart/2005/8/layout/hierarchy4"/>
  </dgm:cxnLst>
  <dgm:bg>
    <a:noFill/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60B0D-459F-43DE-B9DF-BF254898FF0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4889E-9A5A-437E-9BF6-C363A4698F1B}">
      <dgm:prSet phldrT="[Text]" custT="1"/>
      <dgm:spPr/>
      <dgm:t>
        <a:bodyPr/>
        <a:lstStyle/>
        <a:p>
          <a:r>
            <a:rPr lang="en-US" sz="1600" dirty="0" smtClean="0"/>
            <a:t>Server</a:t>
          </a:r>
          <a:endParaRPr lang="en-US" sz="1600" dirty="0"/>
        </a:p>
      </dgm:t>
    </dgm:pt>
    <dgm:pt modelId="{6121E5A8-84A4-4A17-A6B7-E6082460836F}" type="parTrans" cxnId="{2347CAC0-EAF7-493D-88A2-F5564F9DB9EE}">
      <dgm:prSet/>
      <dgm:spPr/>
      <dgm:t>
        <a:bodyPr/>
        <a:lstStyle/>
        <a:p>
          <a:endParaRPr lang="en-US" sz="1100"/>
        </a:p>
      </dgm:t>
    </dgm:pt>
    <dgm:pt modelId="{0DD0C970-753D-44DE-80B6-F94C1608C1AD}" type="sibTrans" cxnId="{2347CAC0-EAF7-493D-88A2-F5564F9DB9EE}">
      <dgm:prSet/>
      <dgm:spPr/>
      <dgm:t>
        <a:bodyPr/>
        <a:lstStyle/>
        <a:p>
          <a:endParaRPr lang="en-US" sz="1100"/>
        </a:p>
      </dgm:t>
    </dgm:pt>
    <dgm:pt modelId="{8BB53BAF-6931-4DA5-8980-D8D42502D5DE}">
      <dgm:prSet phldrT="[Text]" custT="1"/>
      <dgm:spPr/>
      <dgm:t>
        <a:bodyPr/>
        <a:lstStyle/>
        <a:p>
          <a:r>
            <a:rPr lang="en-US" sz="1600" dirty="0" smtClean="0"/>
            <a:t>Service 1</a:t>
          </a:r>
          <a:endParaRPr lang="en-US" sz="1600" dirty="0"/>
        </a:p>
      </dgm:t>
    </dgm:pt>
    <dgm:pt modelId="{1DC3921B-15DB-4F19-AC90-0A35C9929252}" type="parTrans" cxnId="{543D63DF-36D9-43CD-BB8E-9E25844CD06D}">
      <dgm:prSet custT="1"/>
      <dgm:spPr/>
      <dgm:t>
        <a:bodyPr/>
        <a:lstStyle/>
        <a:p>
          <a:endParaRPr lang="en-US" sz="100"/>
        </a:p>
      </dgm:t>
    </dgm:pt>
    <dgm:pt modelId="{DF64FC61-55E0-475A-AE26-D3188821DFB3}" type="sibTrans" cxnId="{543D63DF-36D9-43CD-BB8E-9E25844CD06D}">
      <dgm:prSet/>
      <dgm:spPr/>
      <dgm:t>
        <a:bodyPr/>
        <a:lstStyle/>
        <a:p>
          <a:endParaRPr lang="en-US" sz="1100"/>
        </a:p>
      </dgm:t>
    </dgm:pt>
    <dgm:pt modelId="{EE98249C-30A3-45AF-91BF-953F3C509413}">
      <dgm:prSet phldrT="[Text]" custT="1"/>
      <dgm:spPr/>
      <dgm:t>
        <a:bodyPr/>
        <a:lstStyle/>
        <a:p>
          <a:r>
            <a:rPr lang="en-US" sz="1600" dirty="0" smtClean="0"/>
            <a:t>User A</a:t>
          </a:r>
          <a:endParaRPr lang="en-US" sz="1600" dirty="0"/>
        </a:p>
      </dgm:t>
    </dgm:pt>
    <dgm:pt modelId="{6DD33FCF-13AA-46CA-B946-D930C899D334}" type="parTrans" cxnId="{E2C6B056-63A5-4DCD-BC3A-71504D652392}">
      <dgm:prSet custT="1"/>
      <dgm:spPr/>
      <dgm:t>
        <a:bodyPr/>
        <a:lstStyle/>
        <a:p>
          <a:endParaRPr lang="en-US" sz="100"/>
        </a:p>
      </dgm:t>
    </dgm:pt>
    <dgm:pt modelId="{33E442FA-12E1-4835-AB9E-E102D344A991}" type="sibTrans" cxnId="{E2C6B056-63A5-4DCD-BC3A-71504D652392}">
      <dgm:prSet/>
      <dgm:spPr/>
      <dgm:t>
        <a:bodyPr/>
        <a:lstStyle/>
        <a:p>
          <a:endParaRPr lang="en-US" sz="1100"/>
        </a:p>
      </dgm:t>
    </dgm:pt>
    <dgm:pt modelId="{B26310E4-BFD9-4D60-AA85-5087FF910793}">
      <dgm:prSet phldrT="[Text]" custT="1"/>
      <dgm:spPr/>
      <dgm:t>
        <a:bodyPr/>
        <a:lstStyle/>
        <a:p>
          <a:r>
            <a:rPr lang="en-US" sz="1600" dirty="0" smtClean="0"/>
            <a:t>User B</a:t>
          </a:r>
          <a:endParaRPr lang="en-US" sz="1600" dirty="0"/>
        </a:p>
      </dgm:t>
    </dgm:pt>
    <dgm:pt modelId="{84D058E7-60C1-437F-9CB9-1C95BF06B7E3}" type="parTrans" cxnId="{6352094F-DB38-43B2-9387-D75442801427}">
      <dgm:prSet custT="1"/>
      <dgm:spPr/>
      <dgm:t>
        <a:bodyPr/>
        <a:lstStyle/>
        <a:p>
          <a:endParaRPr lang="en-US" sz="100"/>
        </a:p>
      </dgm:t>
    </dgm:pt>
    <dgm:pt modelId="{A31627FC-7B13-4E71-ADE5-B8F50BBA4411}" type="sibTrans" cxnId="{6352094F-DB38-43B2-9387-D75442801427}">
      <dgm:prSet/>
      <dgm:spPr/>
      <dgm:t>
        <a:bodyPr/>
        <a:lstStyle/>
        <a:p>
          <a:endParaRPr lang="en-US" sz="1100"/>
        </a:p>
      </dgm:t>
    </dgm:pt>
    <dgm:pt modelId="{12CC3150-895A-4714-B5D0-9EA2DB17FFE2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2C04CF59-F5B6-48FB-9198-EA428C34FF32}" type="parTrans" cxnId="{BAAF3E47-C112-4696-9951-0FEF00789467}">
      <dgm:prSet custT="1"/>
      <dgm:spPr/>
      <dgm:t>
        <a:bodyPr/>
        <a:lstStyle/>
        <a:p>
          <a:endParaRPr lang="en-US" sz="100"/>
        </a:p>
      </dgm:t>
    </dgm:pt>
    <dgm:pt modelId="{2943A6AC-F28F-4265-B936-C71A17056E13}" type="sibTrans" cxnId="{BAAF3E47-C112-4696-9951-0FEF00789467}">
      <dgm:prSet/>
      <dgm:spPr/>
      <dgm:t>
        <a:bodyPr/>
        <a:lstStyle/>
        <a:p>
          <a:endParaRPr lang="en-US" sz="1100"/>
        </a:p>
      </dgm:t>
    </dgm:pt>
    <dgm:pt modelId="{0B7AE810-FF16-46E4-AEC4-EB6376913F1C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E70E8408-8DF6-4041-893A-CE7FDB498E75}" type="parTrans" cxnId="{26D140D8-1341-42E2-842D-7964F6E20A53}">
      <dgm:prSet custT="1"/>
      <dgm:spPr/>
      <dgm:t>
        <a:bodyPr/>
        <a:lstStyle/>
        <a:p>
          <a:endParaRPr lang="en-US" sz="100"/>
        </a:p>
      </dgm:t>
    </dgm:pt>
    <dgm:pt modelId="{4D2154DD-E502-40C0-9647-62DD3B5FF29E}" type="sibTrans" cxnId="{26D140D8-1341-42E2-842D-7964F6E20A53}">
      <dgm:prSet/>
      <dgm:spPr/>
      <dgm:t>
        <a:bodyPr/>
        <a:lstStyle/>
        <a:p>
          <a:endParaRPr lang="en-US" sz="1100"/>
        </a:p>
      </dgm:t>
    </dgm:pt>
    <dgm:pt modelId="{923AE87E-32F7-40FB-9973-BAF5C800A8C0}">
      <dgm:prSet phldrT="[Text]" custT="1"/>
      <dgm:spPr/>
      <dgm:t>
        <a:bodyPr/>
        <a:lstStyle/>
        <a:p>
          <a:r>
            <a:rPr lang="en-US" sz="1600" dirty="0" smtClean="0"/>
            <a:t>Service 2</a:t>
          </a:r>
          <a:endParaRPr lang="en-US" sz="1600" dirty="0"/>
        </a:p>
      </dgm:t>
    </dgm:pt>
    <dgm:pt modelId="{B3723661-C762-4A5B-BF32-6DF70B16BD66}" type="parTrans" cxnId="{36B31FAA-B7BE-4B1D-82D9-240A14DC4956}">
      <dgm:prSet custT="1"/>
      <dgm:spPr/>
      <dgm:t>
        <a:bodyPr/>
        <a:lstStyle/>
        <a:p>
          <a:endParaRPr lang="en-US" sz="100"/>
        </a:p>
      </dgm:t>
    </dgm:pt>
    <dgm:pt modelId="{6F2714DA-481C-4AB2-BCF3-88438BFE6171}" type="sibTrans" cxnId="{36B31FAA-B7BE-4B1D-82D9-240A14DC4956}">
      <dgm:prSet/>
      <dgm:spPr/>
      <dgm:t>
        <a:bodyPr/>
        <a:lstStyle/>
        <a:p>
          <a:endParaRPr lang="en-US" sz="1100"/>
        </a:p>
      </dgm:t>
    </dgm:pt>
    <dgm:pt modelId="{B520FBB1-F728-43DA-948C-B28209E0125B}">
      <dgm:prSet phldrT="[Text]" custT="1"/>
      <dgm:spPr/>
      <dgm:t>
        <a:bodyPr/>
        <a:lstStyle/>
        <a:p>
          <a:r>
            <a:rPr lang="en-US" sz="1600" dirty="0" smtClean="0"/>
            <a:t>Task 2</a:t>
          </a:r>
          <a:endParaRPr lang="en-US" sz="1600" dirty="0"/>
        </a:p>
      </dgm:t>
    </dgm:pt>
    <dgm:pt modelId="{419D6C75-A33D-4744-A12B-2F7F70E5AB2A}" type="parTrans" cxnId="{AEF5030E-2582-4676-862A-2B2FCC27B5BB}">
      <dgm:prSet/>
      <dgm:spPr/>
      <dgm:t>
        <a:bodyPr/>
        <a:lstStyle/>
        <a:p>
          <a:endParaRPr lang="en-US"/>
        </a:p>
      </dgm:t>
    </dgm:pt>
    <dgm:pt modelId="{16F193B9-5373-4359-9EBD-3E5DE12683AF}" type="sibTrans" cxnId="{AEF5030E-2582-4676-862A-2B2FCC27B5BB}">
      <dgm:prSet/>
      <dgm:spPr/>
      <dgm:t>
        <a:bodyPr/>
        <a:lstStyle/>
        <a:p>
          <a:endParaRPr lang="en-US"/>
        </a:p>
      </dgm:t>
    </dgm:pt>
    <dgm:pt modelId="{92D8C797-7411-441F-AC1E-CBBCE55E4F47}">
      <dgm:prSet phldrT="[Text]" custT="1"/>
      <dgm:spPr/>
      <dgm:t>
        <a:bodyPr/>
        <a:lstStyle/>
        <a:p>
          <a:r>
            <a:rPr lang="en-US" sz="1600" dirty="0" smtClean="0"/>
            <a:t>Module A</a:t>
          </a:r>
          <a:endParaRPr lang="en-US" sz="1600" dirty="0"/>
        </a:p>
      </dgm:t>
    </dgm:pt>
    <dgm:pt modelId="{8B321CFF-38F3-4D30-8BC0-5B2CC0154E24}" type="parTrans" cxnId="{D000A167-EF0A-414C-91BD-5D78EAF0A3F5}">
      <dgm:prSet/>
      <dgm:spPr/>
      <dgm:t>
        <a:bodyPr/>
        <a:lstStyle/>
        <a:p>
          <a:endParaRPr lang="en-US"/>
        </a:p>
      </dgm:t>
    </dgm:pt>
    <dgm:pt modelId="{2C1666AD-7E30-4639-8D78-B4DE0ABE75B4}" type="sibTrans" cxnId="{D000A167-EF0A-414C-91BD-5D78EAF0A3F5}">
      <dgm:prSet/>
      <dgm:spPr/>
      <dgm:t>
        <a:bodyPr/>
        <a:lstStyle/>
        <a:p>
          <a:endParaRPr lang="en-US"/>
        </a:p>
      </dgm:t>
    </dgm:pt>
    <dgm:pt modelId="{DCEBB46A-EFB7-4B2D-A99A-A9C290847E8D}">
      <dgm:prSet phldrT="[Text]" custT="1"/>
      <dgm:spPr/>
      <dgm:t>
        <a:bodyPr/>
        <a:lstStyle/>
        <a:p>
          <a:r>
            <a:rPr lang="en-US" sz="1600" dirty="0" smtClean="0"/>
            <a:t>Module A</a:t>
          </a:r>
          <a:endParaRPr lang="en-US" sz="1600" dirty="0"/>
        </a:p>
      </dgm:t>
    </dgm:pt>
    <dgm:pt modelId="{5FE0B370-A94F-44F2-8973-62AF4129874D}" type="parTrans" cxnId="{46B51F3B-089C-4B29-A76C-9B47591CA1DB}">
      <dgm:prSet/>
      <dgm:spPr/>
      <dgm:t>
        <a:bodyPr/>
        <a:lstStyle/>
        <a:p>
          <a:endParaRPr lang="en-US"/>
        </a:p>
      </dgm:t>
    </dgm:pt>
    <dgm:pt modelId="{7BAB4626-1778-4C97-B600-0A3B248270C9}" type="sibTrans" cxnId="{46B51F3B-089C-4B29-A76C-9B47591CA1DB}">
      <dgm:prSet/>
      <dgm:spPr/>
      <dgm:t>
        <a:bodyPr/>
        <a:lstStyle/>
        <a:p>
          <a:endParaRPr lang="en-US"/>
        </a:p>
      </dgm:t>
    </dgm:pt>
    <dgm:pt modelId="{51DCBD4D-FC3E-4E70-90AB-AF39640ED756}">
      <dgm:prSet phldrT="[Text]" custT="1"/>
      <dgm:spPr/>
      <dgm:t>
        <a:bodyPr/>
        <a:lstStyle/>
        <a:p>
          <a:r>
            <a:rPr lang="en-US" sz="1600" dirty="0" smtClean="0"/>
            <a:t>Task 3</a:t>
          </a:r>
          <a:endParaRPr lang="en-US" sz="1600" dirty="0"/>
        </a:p>
      </dgm:t>
    </dgm:pt>
    <dgm:pt modelId="{7AB5AED4-6FC2-4571-8DC6-17CE38701A21}" type="parTrans" cxnId="{69CF1A8A-96BA-4141-B7AF-BA9BDB276974}">
      <dgm:prSet/>
      <dgm:spPr/>
      <dgm:t>
        <a:bodyPr/>
        <a:lstStyle/>
        <a:p>
          <a:endParaRPr lang="en-US"/>
        </a:p>
      </dgm:t>
    </dgm:pt>
    <dgm:pt modelId="{0D5D2026-590D-4E89-B051-F0C28C139BD0}" type="sibTrans" cxnId="{69CF1A8A-96BA-4141-B7AF-BA9BDB276974}">
      <dgm:prSet/>
      <dgm:spPr/>
      <dgm:t>
        <a:bodyPr/>
        <a:lstStyle/>
        <a:p>
          <a:endParaRPr lang="en-US"/>
        </a:p>
      </dgm:t>
    </dgm:pt>
    <dgm:pt modelId="{805903FA-5288-431E-935D-D9C47D6F64D9}">
      <dgm:prSet phldrT="[Text]" custT="1"/>
      <dgm:spPr/>
      <dgm:t>
        <a:bodyPr/>
        <a:lstStyle/>
        <a:p>
          <a:r>
            <a:rPr lang="en-US" sz="1600" dirty="0" smtClean="0"/>
            <a:t>Module B</a:t>
          </a:r>
          <a:endParaRPr lang="en-US" sz="1600" dirty="0"/>
        </a:p>
      </dgm:t>
    </dgm:pt>
    <dgm:pt modelId="{EDA559DE-5597-4A63-9B00-3F38DCE7A3EE}" type="parTrans" cxnId="{70037D26-26B9-4412-AFA2-19AD0B504581}">
      <dgm:prSet/>
      <dgm:spPr/>
      <dgm:t>
        <a:bodyPr/>
        <a:lstStyle/>
        <a:p>
          <a:endParaRPr lang="en-US"/>
        </a:p>
      </dgm:t>
    </dgm:pt>
    <dgm:pt modelId="{47F06CF9-1952-4F98-816B-4DDEE5B1D151}" type="sibTrans" cxnId="{70037D26-26B9-4412-AFA2-19AD0B504581}">
      <dgm:prSet/>
      <dgm:spPr/>
      <dgm:t>
        <a:bodyPr/>
        <a:lstStyle/>
        <a:p>
          <a:endParaRPr lang="en-US"/>
        </a:p>
      </dgm:t>
    </dgm:pt>
    <dgm:pt modelId="{73285064-82B3-46AB-A495-F876FC35CBE4}">
      <dgm:prSet phldrT="[Text]" custT="1"/>
      <dgm:spPr/>
      <dgm:t>
        <a:bodyPr/>
        <a:lstStyle/>
        <a:p>
          <a:r>
            <a:rPr lang="en-US" sz="1600" smtClean="0"/>
            <a:t>...</a:t>
          </a:r>
          <a:endParaRPr lang="en-US" sz="1600" dirty="0"/>
        </a:p>
      </dgm:t>
    </dgm:pt>
    <dgm:pt modelId="{72036323-18D2-4283-AB24-5CEDD77E0940}" type="parTrans" cxnId="{C1A0E86B-E22A-4925-BF3C-7E6CF0901A2A}">
      <dgm:prSet/>
      <dgm:spPr/>
      <dgm:t>
        <a:bodyPr/>
        <a:lstStyle/>
        <a:p>
          <a:endParaRPr lang="en-US"/>
        </a:p>
      </dgm:t>
    </dgm:pt>
    <dgm:pt modelId="{C450D095-2407-4E43-90B5-17A97B3FAC95}" type="sibTrans" cxnId="{C1A0E86B-E22A-4925-BF3C-7E6CF0901A2A}">
      <dgm:prSet/>
      <dgm:spPr/>
      <dgm:t>
        <a:bodyPr/>
        <a:lstStyle/>
        <a:p>
          <a:endParaRPr lang="en-US"/>
        </a:p>
      </dgm:t>
    </dgm:pt>
    <dgm:pt modelId="{2E469E5A-8833-4BCE-8ED2-8F1D57C0B53E}" type="pres">
      <dgm:prSet presAssocID="{30360B0D-459F-43DE-B9DF-BF254898FF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DDDA1D-9D87-41F2-A7C5-BE2513D4AF70}" type="pres">
      <dgm:prSet presAssocID="{5404889E-9A5A-437E-9BF6-C363A4698F1B}" presName="root1" presStyleCnt="0"/>
      <dgm:spPr/>
    </dgm:pt>
    <dgm:pt modelId="{D5A5B84C-2215-4A6B-B9BF-2E3DAD8999CD}" type="pres">
      <dgm:prSet presAssocID="{5404889E-9A5A-437E-9BF6-C363A4698F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E1EAD9-3B1F-48EF-9EA8-EAE6175E65F3}" type="pres">
      <dgm:prSet presAssocID="{5404889E-9A5A-437E-9BF6-C363A4698F1B}" presName="level2hierChild" presStyleCnt="0"/>
      <dgm:spPr/>
    </dgm:pt>
    <dgm:pt modelId="{724E8EC6-32FD-46F9-BE13-63C62C5AB399}" type="pres">
      <dgm:prSet presAssocID="{1DC3921B-15DB-4F19-AC90-0A35C992925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1B300CC-9727-4470-AAEF-3BCD4451D8CD}" type="pres">
      <dgm:prSet presAssocID="{1DC3921B-15DB-4F19-AC90-0A35C992925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8164454-9B07-466E-8510-22E592E53590}" type="pres">
      <dgm:prSet presAssocID="{8BB53BAF-6931-4DA5-8980-D8D42502D5DE}" presName="root2" presStyleCnt="0"/>
      <dgm:spPr/>
    </dgm:pt>
    <dgm:pt modelId="{B30EA044-3FFE-4199-9A74-33125FE79492}" type="pres">
      <dgm:prSet presAssocID="{8BB53BAF-6931-4DA5-8980-D8D42502D5D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BAD8A-67CF-49CC-B5E0-D852C9BBDFAD}" type="pres">
      <dgm:prSet presAssocID="{8BB53BAF-6931-4DA5-8980-D8D42502D5DE}" presName="level3hierChild" presStyleCnt="0"/>
      <dgm:spPr/>
    </dgm:pt>
    <dgm:pt modelId="{1B6D84D7-9FEA-499D-99B6-EDE0A80746AF}" type="pres">
      <dgm:prSet presAssocID="{6DD33FCF-13AA-46CA-B946-D930C899D334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8574322F-54AB-49C4-AC92-8518CEDED7E9}" type="pres">
      <dgm:prSet presAssocID="{6DD33FCF-13AA-46CA-B946-D930C899D334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2E33900-8827-4E5F-B798-BE4A5655A328}" type="pres">
      <dgm:prSet presAssocID="{EE98249C-30A3-45AF-91BF-953F3C509413}" presName="root2" presStyleCnt="0"/>
      <dgm:spPr/>
    </dgm:pt>
    <dgm:pt modelId="{8792EF39-9B11-42B0-9C76-81514B723621}" type="pres">
      <dgm:prSet presAssocID="{EE98249C-30A3-45AF-91BF-953F3C50941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E7E94-DFC6-4A52-96A1-8C857839D3B8}" type="pres">
      <dgm:prSet presAssocID="{EE98249C-30A3-45AF-91BF-953F3C509413}" presName="level3hierChild" presStyleCnt="0"/>
      <dgm:spPr/>
    </dgm:pt>
    <dgm:pt modelId="{8E2C9749-746B-4A7B-A9ED-A29C640DDD0D}" type="pres">
      <dgm:prSet presAssocID="{2C04CF59-F5B6-48FB-9198-EA428C34FF32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9E472983-090F-40A0-8F45-F307427FCB27}" type="pres">
      <dgm:prSet presAssocID="{2C04CF59-F5B6-48FB-9198-EA428C34FF32}" presName="connTx" presStyleLbl="parChTrans1D4" presStyleIdx="0" presStyleCnt="8"/>
      <dgm:spPr/>
      <dgm:t>
        <a:bodyPr/>
        <a:lstStyle/>
        <a:p>
          <a:endParaRPr lang="en-US"/>
        </a:p>
      </dgm:t>
    </dgm:pt>
    <dgm:pt modelId="{C704B8CB-04BF-4835-A8D6-D75C3AF791D7}" type="pres">
      <dgm:prSet presAssocID="{12CC3150-895A-4714-B5D0-9EA2DB17FFE2}" presName="root2" presStyleCnt="0"/>
      <dgm:spPr/>
    </dgm:pt>
    <dgm:pt modelId="{E3C169E0-9EE9-41B7-AE0A-EECB3E4E470E}" type="pres">
      <dgm:prSet presAssocID="{12CC3150-895A-4714-B5D0-9EA2DB17FFE2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94949-ED0E-4DD1-B366-31EA6AC48660}" type="pres">
      <dgm:prSet presAssocID="{12CC3150-895A-4714-B5D0-9EA2DB17FFE2}" presName="level3hierChild" presStyleCnt="0"/>
      <dgm:spPr/>
    </dgm:pt>
    <dgm:pt modelId="{C737DC93-47D7-41FF-B3CA-739E033A3210}" type="pres">
      <dgm:prSet presAssocID="{8B321CFF-38F3-4D30-8BC0-5B2CC0154E24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184AF670-0E92-408A-B38E-C7B6D41AA086}" type="pres">
      <dgm:prSet presAssocID="{8B321CFF-38F3-4D30-8BC0-5B2CC0154E24}" presName="connTx" presStyleLbl="parChTrans1D4" presStyleIdx="1" presStyleCnt="8"/>
      <dgm:spPr/>
      <dgm:t>
        <a:bodyPr/>
        <a:lstStyle/>
        <a:p>
          <a:endParaRPr lang="en-US"/>
        </a:p>
      </dgm:t>
    </dgm:pt>
    <dgm:pt modelId="{2255AA26-28EC-44E2-A7C2-042FC5355E27}" type="pres">
      <dgm:prSet presAssocID="{92D8C797-7411-441F-AC1E-CBBCE55E4F47}" presName="root2" presStyleCnt="0"/>
      <dgm:spPr/>
    </dgm:pt>
    <dgm:pt modelId="{C77C7B45-45C3-4EF8-8838-91E8A1924FDC}" type="pres">
      <dgm:prSet presAssocID="{92D8C797-7411-441F-AC1E-CBBCE55E4F47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C7F2F-B04D-4BC1-8D95-1D8145C43498}" type="pres">
      <dgm:prSet presAssocID="{92D8C797-7411-441F-AC1E-CBBCE55E4F47}" presName="level3hierChild" presStyleCnt="0"/>
      <dgm:spPr/>
    </dgm:pt>
    <dgm:pt modelId="{80BE92EF-6931-4934-8548-4380391A34A5}" type="pres">
      <dgm:prSet presAssocID="{419D6C75-A33D-4744-A12B-2F7F70E5AB2A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306E5480-D307-4D72-ABFD-2345A419F916}" type="pres">
      <dgm:prSet presAssocID="{419D6C75-A33D-4744-A12B-2F7F70E5AB2A}" presName="connTx" presStyleLbl="parChTrans1D4" presStyleIdx="2" presStyleCnt="8"/>
      <dgm:spPr/>
      <dgm:t>
        <a:bodyPr/>
        <a:lstStyle/>
        <a:p>
          <a:endParaRPr lang="en-US"/>
        </a:p>
      </dgm:t>
    </dgm:pt>
    <dgm:pt modelId="{75FCA7FA-29D3-438B-B568-6E4FF20CA87D}" type="pres">
      <dgm:prSet presAssocID="{B520FBB1-F728-43DA-948C-B28209E0125B}" presName="root2" presStyleCnt="0"/>
      <dgm:spPr/>
    </dgm:pt>
    <dgm:pt modelId="{0D9E5391-F469-418C-B77E-DDB252DB582A}" type="pres">
      <dgm:prSet presAssocID="{B520FBB1-F728-43DA-948C-B28209E0125B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B2DCB-D3B2-4C9E-8CC2-F0DEEFE57CAA}" type="pres">
      <dgm:prSet presAssocID="{B520FBB1-F728-43DA-948C-B28209E0125B}" presName="level3hierChild" presStyleCnt="0"/>
      <dgm:spPr/>
    </dgm:pt>
    <dgm:pt modelId="{6671EFCD-BD90-485A-B66D-1F78E9A51755}" type="pres">
      <dgm:prSet presAssocID="{5FE0B370-A94F-44F2-8973-62AF4129874D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AA86BDD4-4566-4AFD-AA00-73E2C87E0FB7}" type="pres">
      <dgm:prSet presAssocID="{5FE0B370-A94F-44F2-8973-62AF4129874D}" presName="connTx" presStyleLbl="parChTrans1D4" presStyleIdx="3" presStyleCnt="8"/>
      <dgm:spPr/>
      <dgm:t>
        <a:bodyPr/>
        <a:lstStyle/>
        <a:p>
          <a:endParaRPr lang="en-US"/>
        </a:p>
      </dgm:t>
    </dgm:pt>
    <dgm:pt modelId="{2A4FC7DF-7487-4E3A-AF17-DDB136D1FED7}" type="pres">
      <dgm:prSet presAssocID="{DCEBB46A-EFB7-4B2D-A99A-A9C290847E8D}" presName="root2" presStyleCnt="0"/>
      <dgm:spPr/>
    </dgm:pt>
    <dgm:pt modelId="{B97A58EA-7496-4FE2-87F9-9AD553F77E85}" type="pres">
      <dgm:prSet presAssocID="{DCEBB46A-EFB7-4B2D-A99A-A9C290847E8D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16E33-8C82-460C-A425-62483E22BF8A}" type="pres">
      <dgm:prSet presAssocID="{DCEBB46A-EFB7-4B2D-A99A-A9C290847E8D}" presName="level3hierChild" presStyleCnt="0"/>
      <dgm:spPr/>
    </dgm:pt>
    <dgm:pt modelId="{B8243F81-2720-4371-B0EC-C0C21EE37E5E}" type="pres">
      <dgm:prSet presAssocID="{7AB5AED4-6FC2-4571-8DC6-17CE38701A21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4A1F4ECD-74CA-4858-B55F-2973178538C1}" type="pres">
      <dgm:prSet presAssocID="{7AB5AED4-6FC2-4571-8DC6-17CE38701A21}" presName="connTx" presStyleLbl="parChTrans1D4" presStyleIdx="4" presStyleCnt="8"/>
      <dgm:spPr/>
      <dgm:t>
        <a:bodyPr/>
        <a:lstStyle/>
        <a:p>
          <a:endParaRPr lang="en-US"/>
        </a:p>
      </dgm:t>
    </dgm:pt>
    <dgm:pt modelId="{58559736-B64C-4221-84BB-21B9C0121B55}" type="pres">
      <dgm:prSet presAssocID="{51DCBD4D-FC3E-4E70-90AB-AF39640ED756}" presName="root2" presStyleCnt="0"/>
      <dgm:spPr/>
    </dgm:pt>
    <dgm:pt modelId="{BB11F344-D2D1-48B0-A606-647ECA4C728D}" type="pres">
      <dgm:prSet presAssocID="{51DCBD4D-FC3E-4E70-90AB-AF39640ED756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8E739-6FB1-4457-B818-B2ED870FBF8C}" type="pres">
      <dgm:prSet presAssocID="{51DCBD4D-FC3E-4E70-90AB-AF39640ED756}" presName="level3hierChild" presStyleCnt="0"/>
      <dgm:spPr/>
    </dgm:pt>
    <dgm:pt modelId="{9B4BF006-033D-4CB3-9109-5E282EEC249B}" type="pres">
      <dgm:prSet presAssocID="{EDA559DE-5597-4A63-9B00-3F38DCE7A3EE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4909E069-D638-4361-81A5-96191E261299}" type="pres">
      <dgm:prSet presAssocID="{EDA559DE-5597-4A63-9B00-3F38DCE7A3EE}" presName="connTx" presStyleLbl="parChTrans1D4" presStyleIdx="5" presStyleCnt="8"/>
      <dgm:spPr/>
      <dgm:t>
        <a:bodyPr/>
        <a:lstStyle/>
        <a:p>
          <a:endParaRPr lang="en-US"/>
        </a:p>
      </dgm:t>
    </dgm:pt>
    <dgm:pt modelId="{3B8677B7-9F8D-4F24-9BCC-5ECEDECE75AE}" type="pres">
      <dgm:prSet presAssocID="{805903FA-5288-431E-935D-D9C47D6F64D9}" presName="root2" presStyleCnt="0"/>
      <dgm:spPr/>
    </dgm:pt>
    <dgm:pt modelId="{8753D049-F573-4917-A569-ADFCC8ABADD0}" type="pres">
      <dgm:prSet presAssocID="{805903FA-5288-431E-935D-D9C47D6F64D9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9D44A7-6B0D-4D61-8AE8-77FA648DA9DB}" type="pres">
      <dgm:prSet presAssocID="{805903FA-5288-431E-935D-D9C47D6F64D9}" presName="level3hierChild" presStyleCnt="0"/>
      <dgm:spPr/>
    </dgm:pt>
    <dgm:pt modelId="{DDF2CF3F-DF00-45FF-B3AD-4E2EEB6AEC27}" type="pres">
      <dgm:prSet presAssocID="{B3723661-C762-4A5B-BF32-6DF70B16BD6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EA46638-501A-44A0-A970-A81DCD6BEC1E}" type="pres">
      <dgm:prSet presAssocID="{B3723661-C762-4A5B-BF32-6DF70B16BD6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282FE32-AC03-4012-AA34-F8402D2591E4}" type="pres">
      <dgm:prSet presAssocID="{923AE87E-32F7-40FB-9973-BAF5C800A8C0}" presName="root2" presStyleCnt="0"/>
      <dgm:spPr/>
    </dgm:pt>
    <dgm:pt modelId="{C3FEBD42-938B-4270-B80D-8E16A4E922DC}" type="pres">
      <dgm:prSet presAssocID="{923AE87E-32F7-40FB-9973-BAF5C800A8C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7EF6D-62FE-40A7-93F9-E9279AF0414A}" type="pres">
      <dgm:prSet presAssocID="{923AE87E-32F7-40FB-9973-BAF5C800A8C0}" presName="level3hierChild" presStyleCnt="0"/>
      <dgm:spPr/>
    </dgm:pt>
    <dgm:pt modelId="{CD6530C4-173D-47B2-A865-6F19CC5D019C}" type="pres">
      <dgm:prSet presAssocID="{84D058E7-60C1-437F-9CB9-1C95BF06B7E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28DBC44D-BE28-4545-89FA-07BC50EA8876}" type="pres">
      <dgm:prSet presAssocID="{84D058E7-60C1-437F-9CB9-1C95BF06B7E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4208347-77AC-42FE-95B8-C7B607B2395A}" type="pres">
      <dgm:prSet presAssocID="{B26310E4-BFD9-4D60-AA85-5087FF910793}" presName="root2" presStyleCnt="0"/>
      <dgm:spPr/>
    </dgm:pt>
    <dgm:pt modelId="{49A45514-8174-4739-A7D6-7059EC486758}" type="pres">
      <dgm:prSet presAssocID="{B26310E4-BFD9-4D60-AA85-5087FF910793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DF796B-AD95-4F82-82BA-2DB96ADFC5E5}" type="pres">
      <dgm:prSet presAssocID="{B26310E4-BFD9-4D60-AA85-5087FF910793}" presName="level3hierChild" presStyleCnt="0"/>
      <dgm:spPr/>
    </dgm:pt>
    <dgm:pt modelId="{FFAB76D2-0B45-4900-95A8-C60FE5C00546}" type="pres">
      <dgm:prSet presAssocID="{E70E8408-8DF6-4041-893A-CE7FDB498E75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C0B38024-E227-4E69-8E6D-DF3A07613539}" type="pres">
      <dgm:prSet presAssocID="{E70E8408-8DF6-4041-893A-CE7FDB498E75}" presName="connTx" presStyleLbl="parChTrans1D4" presStyleIdx="6" presStyleCnt="8"/>
      <dgm:spPr/>
      <dgm:t>
        <a:bodyPr/>
        <a:lstStyle/>
        <a:p>
          <a:endParaRPr lang="en-US"/>
        </a:p>
      </dgm:t>
    </dgm:pt>
    <dgm:pt modelId="{E1594C74-E893-436B-8670-0F53F39D3C5D}" type="pres">
      <dgm:prSet presAssocID="{0B7AE810-FF16-46E4-AEC4-EB6376913F1C}" presName="root2" presStyleCnt="0"/>
      <dgm:spPr/>
    </dgm:pt>
    <dgm:pt modelId="{35B9C438-D5EE-4FE2-B359-3B1299BD8922}" type="pres">
      <dgm:prSet presAssocID="{0B7AE810-FF16-46E4-AEC4-EB6376913F1C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A7220-A07F-4C31-8083-E212ECE8F375}" type="pres">
      <dgm:prSet presAssocID="{0B7AE810-FF16-46E4-AEC4-EB6376913F1C}" presName="level3hierChild" presStyleCnt="0"/>
      <dgm:spPr/>
    </dgm:pt>
    <dgm:pt modelId="{E8A8C083-02BE-4A81-891F-1C78AC7928BD}" type="pres">
      <dgm:prSet presAssocID="{72036323-18D2-4283-AB24-5CEDD77E0940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DF1CEA37-6CFA-438F-BF8C-08E8D09FA513}" type="pres">
      <dgm:prSet presAssocID="{72036323-18D2-4283-AB24-5CEDD77E0940}" presName="connTx" presStyleLbl="parChTrans1D4" presStyleIdx="7" presStyleCnt="8"/>
      <dgm:spPr/>
      <dgm:t>
        <a:bodyPr/>
        <a:lstStyle/>
        <a:p>
          <a:endParaRPr lang="en-US"/>
        </a:p>
      </dgm:t>
    </dgm:pt>
    <dgm:pt modelId="{A866410D-DE94-4FA3-9727-44C9BE384AA3}" type="pres">
      <dgm:prSet presAssocID="{73285064-82B3-46AB-A495-F876FC35CBE4}" presName="root2" presStyleCnt="0"/>
      <dgm:spPr/>
    </dgm:pt>
    <dgm:pt modelId="{1C8A4F78-9434-4298-A806-E6CD7A8FD671}" type="pres">
      <dgm:prSet presAssocID="{73285064-82B3-46AB-A495-F876FC35CBE4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698B0-2773-4610-984D-EAC6EB040C54}" type="pres">
      <dgm:prSet presAssocID="{73285064-82B3-46AB-A495-F876FC35CBE4}" presName="level3hierChild" presStyleCnt="0"/>
      <dgm:spPr/>
    </dgm:pt>
  </dgm:ptLst>
  <dgm:cxnLst>
    <dgm:cxn modelId="{20406AA5-BA9F-4DDA-8521-D3C180DDCE80}" type="presOf" srcId="{5FE0B370-A94F-44F2-8973-62AF4129874D}" destId="{AA86BDD4-4566-4AFD-AA00-73E2C87E0FB7}" srcOrd="1" destOrd="0" presId="urn:microsoft.com/office/officeart/2005/8/layout/hierarchy2"/>
    <dgm:cxn modelId="{46B51F3B-089C-4B29-A76C-9B47591CA1DB}" srcId="{B520FBB1-F728-43DA-948C-B28209E0125B}" destId="{DCEBB46A-EFB7-4B2D-A99A-A9C290847E8D}" srcOrd="0" destOrd="0" parTransId="{5FE0B370-A94F-44F2-8973-62AF4129874D}" sibTransId="{7BAB4626-1778-4C97-B600-0A3B248270C9}"/>
    <dgm:cxn modelId="{86D66D9A-16CD-42FD-8FD5-224ADA8E61BE}" type="presOf" srcId="{8B321CFF-38F3-4D30-8BC0-5B2CC0154E24}" destId="{184AF670-0E92-408A-B38E-C7B6D41AA086}" srcOrd="1" destOrd="0" presId="urn:microsoft.com/office/officeart/2005/8/layout/hierarchy2"/>
    <dgm:cxn modelId="{56B7E4AB-6EBC-4B69-BF70-79BA3FE19038}" type="presOf" srcId="{DCEBB46A-EFB7-4B2D-A99A-A9C290847E8D}" destId="{B97A58EA-7496-4FE2-87F9-9AD553F77E85}" srcOrd="0" destOrd="0" presId="urn:microsoft.com/office/officeart/2005/8/layout/hierarchy2"/>
    <dgm:cxn modelId="{2347CAC0-EAF7-493D-88A2-F5564F9DB9EE}" srcId="{30360B0D-459F-43DE-B9DF-BF254898FF03}" destId="{5404889E-9A5A-437E-9BF6-C363A4698F1B}" srcOrd="0" destOrd="0" parTransId="{6121E5A8-84A4-4A17-A6B7-E6082460836F}" sibTransId="{0DD0C970-753D-44DE-80B6-F94C1608C1AD}"/>
    <dgm:cxn modelId="{34378A79-384C-4958-8FC7-FD24676EECF3}" type="presOf" srcId="{E70E8408-8DF6-4041-893A-CE7FDB498E75}" destId="{C0B38024-E227-4E69-8E6D-DF3A07613539}" srcOrd="1" destOrd="0" presId="urn:microsoft.com/office/officeart/2005/8/layout/hierarchy2"/>
    <dgm:cxn modelId="{B5FB836B-D890-4DE8-B723-0D30B65229AF}" type="presOf" srcId="{0B7AE810-FF16-46E4-AEC4-EB6376913F1C}" destId="{35B9C438-D5EE-4FE2-B359-3B1299BD8922}" srcOrd="0" destOrd="0" presId="urn:microsoft.com/office/officeart/2005/8/layout/hierarchy2"/>
    <dgm:cxn modelId="{243E52E0-823C-4356-B237-E96B97003FC6}" type="presOf" srcId="{5FE0B370-A94F-44F2-8973-62AF4129874D}" destId="{6671EFCD-BD90-485A-B66D-1F78E9A51755}" srcOrd="0" destOrd="0" presId="urn:microsoft.com/office/officeart/2005/8/layout/hierarchy2"/>
    <dgm:cxn modelId="{50E46935-B259-4498-87D8-CC83430D3D0A}" type="presOf" srcId="{8BB53BAF-6931-4DA5-8980-D8D42502D5DE}" destId="{B30EA044-3FFE-4199-9A74-33125FE79492}" srcOrd="0" destOrd="0" presId="urn:microsoft.com/office/officeart/2005/8/layout/hierarchy2"/>
    <dgm:cxn modelId="{F57BA13A-35AB-4823-87DF-574DA01FA73E}" type="presOf" srcId="{6DD33FCF-13AA-46CA-B946-D930C899D334}" destId="{1B6D84D7-9FEA-499D-99B6-EDE0A80746AF}" srcOrd="0" destOrd="0" presId="urn:microsoft.com/office/officeart/2005/8/layout/hierarchy2"/>
    <dgm:cxn modelId="{0DDCBC56-FBEF-4303-A6CE-5BDEC8A760A7}" type="presOf" srcId="{1DC3921B-15DB-4F19-AC90-0A35C9929252}" destId="{C1B300CC-9727-4470-AAEF-3BCD4451D8CD}" srcOrd="1" destOrd="0" presId="urn:microsoft.com/office/officeart/2005/8/layout/hierarchy2"/>
    <dgm:cxn modelId="{DEF14A53-85ED-4F3B-B544-88CAE2C95128}" type="presOf" srcId="{72036323-18D2-4283-AB24-5CEDD77E0940}" destId="{E8A8C083-02BE-4A81-891F-1C78AC7928BD}" srcOrd="0" destOrd="0" presId="urn:microsoft.com/office/officeart/2005/8/layout/hierarchy2"/>
    <dgm:cxn modelId="{70037D26-26B9-4412-AFA2-19AD0B504581}" srcId="{51DCBD4D-FC3E-4E70-90AB-AF39640ED756}" destId="{805903FA-5288-431E-935D-D9C47D6F64D9}" srcOrd="0" destOrd="0" parTransId="{EDA559DE-5597-4A63-9B00-3F38DCE7A3EE}" sibTransId="{47F06CF9-1952-4F98-816B-4DDEE5B1D151}"/>
    <dgm:cxn modelId="{9C9326B0-461E-46BB-A5D2-48F24C228B19}" type="presOf" srcId="{5404889E-9A5A-437E-9BF6-C363A4698F1B}" destId="{D5A5B84C-2215-4A6B-B9BF-2E3DAD8999CD}" srcOrd="0" destOrd="0" presId="urn:microsoft.com/office/officeart/2005/8/layout/hierarchy2"/>
    <dgm:cxn modelId="{AD743900-C2CA-4EE2-AF40-A81F98557B8E}" type="presOf" srcId="{E70E8408-8DF6-4041-893A-CE7FDB498E75}" destId="{FFAB76D2-0B45-4900-95A8-C60FE5C00546}" srcOrd="0" destOrd="0" presId="urn:microsoft.com/office/officeart/2005/8/layout/hierarchy2"/>
    <dgm:cxn modelId="{D000A167-EF0A-414C-91BD-5D78EAF0A3F5}" srcId="{12CC3150-895A-4714-B5D0-9EA2DB17FFE2}" destId="{92D8C797-7411-441F-AC1E-CBBCE55E4F47}" srcOrd="0" destOrd="0" parTransId="{8B321CFF-38F3-4D30-8BC0-5B2CC0154E24}" sibTransId="{2C1666AD-7E30-4639-8D78-B4DE0ABE75B4}"/>
    <dgm:cxn modelId="{0A0BDDFF-5F46-4045-9636-FCE5E4E2E708}" type="presOf" srcId="{30360B0D-459F-43DE-B9DF-BF254898FF03}" destId="{2E469E5A-8833-4BCE-8ED2-8F1D57C0B53E}" srcOrd="0" destOrd="0" presId="urn:microsoft.com/office/officeart/2005/8/layout/hierarchy2"/>
    <dgm:cxn modelId="{2E69F436-F916-44FF-B57F-276E0D240A69}" type="presOf" srcId="{72036323-18D2-4283-AB24-5CEDD77E0940}" destId="{DF1CEA37-6CFA-438F-BF8C-08E8D09FA513}" srcOrd="1" destOrd="0" presId="urn:microsoft.com/office/officeart/2005/8/layout/hierarchy2"/>
    <dgm:cxn modelId="{B33883AE-C0E1-4D19-A128-1687551AD5DD}" type="presOf" srcId="{84D058E7-60C1-437F-9CB9-1C95BF06B7E3}" destId="{28DBC44D-BE28-4545-89FA-07BC50EA8876}" srcOrd="1" destOrd="0" presId="urn:microsoft.com/office/officeart/2005/8/layout/hierarchy2"/>
    <dgm:cxn modelId="{A765EB0B-B5CB-493C-B584-B839AD8B336E}" type="presOf" srcId="{7AB5AED4-6FC2-4571-8DC6-17CE38701A21}" destId="{B8243F81-2720-4371-B0EC-C0C21EE37E5E}" srcOrd="0" destOrd="0" presId="urn:microsoft.com/office/officeart/2005/8/layout/hierarchy2"/>
    <dgm:cxn modelId="{F32EFEDD-ED76-4E88-962C-453106E5A15C}" type="presOf" srcId="{6DD33FCF-13AA-46CA-B946-D930C899D334}" destId="{8574322F-54AB-49C4-AC92-8518CEDED7E9}" srcOrd="1" destOrd="0" presId="urn:microsoft.com/office/officeart/2005/8/layout/hierarchy2"/>
    <dgm:cxn modelId="{87981179-AD85-418C-97DE-E51301D56F43}" type="presOf" srcId="{2C04CF59-F5B6-48FB-9198-EA428C34FF32}" destId="{9E472983-090F-40A0-8F45-F307427FCB27}" srcOrd="1" destOrd="0" presId="urn:microsoft.com/office/officeart/2005/8/layout/hierarchy2"/>
    <dgm:cxn modelId="{543D63DF-36D9-43CD-BB8E-9E25844CD06D}" srcId="{5404889E-9A5A-437E-9BF6-C363A4698F1B}" destId="{8BB53BAF-6931-4DA5-8980-D8D42502D5DE}" srcOrd="0" destOrd="0" parTransId="{1DC3921B-15DB-4F19-AC90-0A35C9929252}" sibTransId="{DF64FC61-55E0-475A-AE26-D3188821DFB3}"/>
    <dgm:cxn modelId="{ED0A6CCD-C3B2-41AE-B64A-02C4B13EDC98}" type="presOf" srcId="{EDA559DE-5597-4A63-9B00-3F38DCE7A3EE}" destId="{4909E069-D638-4361-81A5-96191E261299}" srcOrd="1" destOrd="0" presId="urn:microsoft.com/office/officeart/2005/8/layout/hierarchy2"/>
    <dgm:cxn modelId="{BE8F8089-6A78-4A98-BB79-B4CB45A2D40D}" type="presOf" srcId="{419D6C75-A33D-4744-A12B-2F7F70E5AB2A}" destId="{80BE92EF-6931-4934-8548-4380391A34A5}" srcOrd="0" destOrd="0" presId="urn:microsoft.com/office/officeart/2005/8/layout/hierarchy2"/>
    <dgm:cxn modelId="{6352094F-DB38-43B2-9387-D75442801427}" srcId="{923AE87E-32F7-40FB-9973-BAF5C800A8C0}" destId="{B26310E4-BFD9-4D60-AA85-5087FF910793}" srcOrd="0" destOrd="0" parTransId="{84D058E7-60C1-437F-9CB9-1C95BF06B7E3}" sibTransId="{A31627FC-7B13-4E71-ADE5-B8F50BBA4411}"/>
    <dgm:cxn modelId="{36A1A93C-2E3C-46F2-85C9-B05E085514F6}" type="presOf" srcId="{EDA559DE-5597-4A63-9B00-3F38DCE7A3EE}" destId="{9B4BF006-033D-4CB3-9109-5E282EEC249B}" srcOrd="0" destOrd="0" presId="urn:microsoft.com/office/officeart/2005/8/layout/hierarchy2"/>
    <dgm:cxn modelId="{69CF1A8A-96BA-4141-B7AF-BA9BDB276974}" srcId="{EE98249C-30A3-45AF-91BF-953F3C509413}" destId="{51DCBD4D-FC3E-4E70-90AB-AF39640ED756}" srcOrd="2" destOrd="0" parTransId="{7AB5AED4-6FC2-4571-8DC6-17CE38701A21}" sibTransId="{0D5D2026-590D-4E89-B051-F0C28C139BD0}"/>
    <dgm:cxn modelId="{A1A13DBA-B2DB-4C98-9EEF-CF14654BF803}" type="presOf" srcId="{B3723661-C762-4A5B-BF32-6DF70B16BD66}" destId="{DDF2CF3F-DF00-45FF-B3AD-4E2EEB6AEC27}" srcOrd="0" destOrd="0" presId="urn:microsoft.com/office/officeart/2005/8/layout/hierarchy2"/>
    <dgm:cxn modelId="{3A8101F2-979B-49C7-831D-AD01227145B1}" type="presOf" srcId="{84D058E7-60C1-437F-9CB9-1C95BF06B7E3}" destId="{CD6530C4-173D-47B2-A865-6F19CC5D019C}" srcOrd="0" destOrd="0" presId="urn:microsoft.com/office/officeart/2005/8/layout/hierarchy2"/>
    <dgm:cxn modelId="{26D140D8-1341-42E2-842D-7964F6E20A53}" srcId="{B26310E4-BFD9-4D60-AA85-5087FF910793}" destId="{0B7AE810-FF16-46E4-AEC4-EB6376913F1C}" srcOrd="0" destOrd="0" parTransId="{E70E8408-8DF6-4041-893A-CE7FDB498E75}" sibTransId="{4D2154DD-E502-40C0-9647-62DD3B5FF29E}"/>
    <dgm:cxn modelId="{C1A0E86B-E22A-4925-BF3C-7E6CF0901A2A}" srcId="{B26310E4-BFD9-4D60-AA85-5087FF910793}" destId="{73285064-82B3-46AB-A495-F876FC35CBE4}" srcOrd="1" destOrd="0" parTransId="{72036323-18D2-4283-AB24-5CEDD77E0940}" sibTransId="{C450D095-2407-4E43-90B5-17A97B3FAC95}"/>
    <dgm:cxn modelId="{C2925FB0-7165-4D48-8AB4-29AE8C4CBBD0}" type="presOf" srcId="{419D6C75-A33D-4744-A12B-2F7F70E5AB2A}" destId="{306E5480-D307-4D72-ABFD-2345A419F916}" srcOrd="1" destOrd="0" presId="urn:microsoft.com/office/officeart/2005/8/layout/hierarchy2"/>
    <dgm:cxn modelId="{52F5308A-82D7-4989-BCBF-4DB3E2A6A66B}" type="presOf" srcId="{B520FBB1-F728-43DA-948C-B28209E0125B}" destId="{0D9E5391-F469-418C-B77E-DDB252DB582A}" srcOrd="0" destOrd="0" presId="urn:microsoft.com/office/officeart/2005/8/layout/hierarchy2"/>
    <dgm:cxn modelId="{ED636D7B-CFCA-4C51-A7FF-CE5D9BC40956}" type="presOf" srcId="{12CC3150-895A-4714-B5D0-9EA2DB17FFE2}" destId="{E3C169E0-9EE9-41B7-AE0A-EECB3E4E470E}" srcOrd="0" destOrd="0" presId="urn:microsoft.com/office/officeart/2005/8/layout/hierarchy2"/>
    <dgm:cxn modelId="{2C26B3F8-48CC-4742-B3A2-48C5659C881A}" type="presOf" srcId="{92D8C797-7411-441F-AC1E-CBBCE55E4F47}" destId="{C77C7B45-45C3-4EF8-8838-91E8A1924FDC}" srcOrd="0" destOrd="0" presId="urn:microsoft.com/office/officeart/2005/8/layout/hierarchy2"/>
    <dgm:cxn modelId="{BAAF3E47-C112-4696-9951-0FEF00789467}" srcId="{EE98249C-30A3-45AF-91BF-953F3C509413}" destId="{12CC3150-895A-4714-B5D0-9EA2DB17FFE2}" srcOrd="0" destOrd="0" parTransId="{2C04CF59-F5B6-48FB-9198-EA428C34FF32}" sibTransId="{2943A6AC-F28F-4265-B936-C71A17056E13}"/>
    <dgm:cxn modelId="{228C2949-D493-49CB-BAF8-110D287D61EB}" type="presOf" srcId="{1DC3921B-15DB-4F19-AC90-0A35C9929252}" destId="{724E8EC6-32FD-46F9-BE13-63C62C5AB399}" srcOrd="0" destOrd="0" presId="urn:microsoft.com/office/officeart/2005/8/layout/hierarchy2"/>
    <dgm:cxn modelId="{7CD95469-E001-4D07-8044-33EDAB30E38E}" type="presOf" srcId="{8B321CFF-38F3-4D30-8BC0-5B2CC0154E24}" destId="{C737DC93-47D7-41FF-B3CA-739E033A3210}" srcOrd="0" destOrd="0" presId="urn:microsoft.com/office/officeart/2005/8/layout/hierarchy2"/>
    <dgm:cxn modelId="{C9607A98-4FC4-4DBC-B921-EAA3C91B66AD}" type="presOf" srcId="{51DCBD4D-FC3E-4E70-90AB-AF39640ED756}" destId="{BB11F344-D2D1-48B0-A606-647ECA4C728D}" srcOrd="0" destOrd="0" presId="urn:microsoft.com/office/officeart/2005/8/layout/hierarchy2"/>
    <dgm:cxn modelId="{45F1E6A0-9E70-462D-9ADC-E4A4A24512EA}" type="presOf" srcId="{73285064-82B3-46AB-A495-F876FC35CBE4}" destId="{1C8A4F78-9434-4298-A806-E6CD7A8FD671}" srcOrd="0" destOrd="0" presId="urn:microsoft.com/office/officeart/2005/8/layout/hierarchy2"/>
    <dgm:cxn modelId="{8DEB1C0D-8F4E-49EE-91ED-58F499840F1E}" type="presOf" srcId="{923AE87E-32F7-40FB-9973-BAF5C800A8C0}" destId="{C3FEBD42-938B-4270-B80D-8E16A4E922DC}" srcOrd="0" destOrd="0" presId="urn:microsoft.com/office/officeart/2005/8/layout/hierarchy2"/>
    <dgm:cxn modelId="{AEF5030E-2582-4676-862A-2B2FCC27B5BB}" srcId="{EE98249C-30A3-45AF-91BF-953F3C509413}" destId="{B520FBB1-F728-43DA-948C-B28209E0125B}" srcOrd="1" destOrd="0" parTransId="{419D6C75-A33D-4744-A12B-2F7F70E5AB2A}" sibTransId="{16F193B9-5373-4359-9EBD-3E5DE12683AF}"/>
    <dgm:cxn modelId="{FEF39270-4A1E-4021-B543-0D68A2E514BD}" type="presOf" srcId="{7AB5AED4-6FC2-4571-8DC6-17CE38701A21}" destId="{4A1F4ECD-74CA-4858-B55F-2973178538C1}" srcOrd="1" destOrd="0" presId="urn:microsoft.com/office/officeart/2005/8/layout/hierarchy2"/>
    <dgm:cxn modelId="{275189D5-AB3C-4DA7-AE79-B735C0D60156}" type="presOf" srcId="{2C04CF59-F5B6-48FB-9198-EA428C34FF32}" destId="{8E2C9749-746B-4A7B-A9ED-A29C640DDD0D}" srcOrd="0" destOrd="0" presId="urn:microsoft.com/office/officeart/2005/8/layout/hierarchy2"/>
    <dgm:cxn modelId="{36B31FAA-B7BE-4B1D-82D9-240A14DC4956}" srcId="{5404889E-9A5A-437E-9BF6-C363A4698F1B}" destId="{923AE87E-32F7-40FB-9973-BAF5C800A8C0}" srcOrd="1" destOrd="0" parTransId="{B3723661-C762-4A5B-BF32-6DF70B16BD66}" sibTransId="{6F2714DA-481C-4AB2-BCF3-88438BFE6171}"/>
    <dgm:cxn modelId="{1D36B3C5-2451-419A-911D-CDDBC0BD450F}" type="presOf" srcId="{805903FA-5288-431E-935D-D9C47D6F64D9}" destId="{8753D049-F573-4917-A569-ADFCC8ABADD0}" srcOrd="0" destOrd="0" presId="urn:microsoft.com/office/officeart/2005/8/layout/hierarchy2"/>
    <dgm:cxn modelId="{E2C6B056-63A5-4DCD-BC3A-71504D652392}" srcId="{8BB53BAF-6931-4DA5-8980-D8D42502D5DE}" destId="{EE98249C-30A3-45AF-91BF-953F3C509413}" srcOrd="0" destOrd="0" parTransId="{6DD33FCF-13AA-46CA-B946-D930C899D334}" sibTransId="{33E442FA-12E1-4835-AB9E-E102D344A991}"/>
    <dgm:cxn modelId="{AC39CD09-89C3-44FF-8088-A0EF0F794AB0}" type="presOf" srcId="{B26310E4-BFD9-4D60-AA85-5087FF910793}" destId="{49A45514-8174-4739-A7D6-7059EC486758}" srcOrd="0" destOrd="0" presId="urn:microsoft.com/office/officeart/2005/8/layout/hierarchy2"/>
    <dgm:cxn modelId="{FAAFD99F-BBF8-4625-91CF-77BFC17D81D8}" type="presOf" srcId="{EE98249C-30A3-45AF-91BF-953F3C509413}" destId="{8792EF39-9B11-42B0-9C76-81514B723621}" srcOrd="0" destOrd="0" presId="urn:microsoft.com/office/officeart/2005/8/layout/hierarchy2"/>
    <dgm:cxn modelId="{ED351CF8-793A-46D2-86AA-AAD5A75F0C17}" type="presOf" srcId="{B3723661-C762-4A5B-BF32-6DF70B16BD66}" destId="{1EA46638-501A-44A0-A970-A81DCD6BEC1E}" srcOrd="1" destOrd="0" presId="urn:microsoft.com/office/officeart/2005/8/layout/hierarchy2"/>
    <dgm:cxn modelId="{273F705B-5869-4333-B96F-8FBE61BB6713}" type="presParOf" srcId="{2E469E5A-8833-4BCE-8ED2-8F1D57C0B53E}" destId="{F9DDDA1D-9D87-41F2-A7C5-BE2513D4AF70}" srcOrd="0" destOrd="0" presId="urn:microsoft.com/office/officeart/2005/8/layout/hierarchy2"/>
    <dgm:cxn modelId="{0E39BC7C-6D9F-4970-A7C9-B401568C8BCB}" type="presParOf" srcId="{F9DDDA1D-9D87-41F2-A7C5-BE2513D4AF70}" destId="{D5A5B84C-2215-4A6B-B9BF-2E3DAD8999CD}" srcOrd="0" destOrd="0" presId="urn:microsoft.com/office/officeart/2005/8/layout/hierarchy2"/>
    <dgm:cxn modelId="{3F1D4302-9BB4-433A-9E77-C54A820DAB49}" type="presParOf" srcId="{F9DDDA1D-9D87-41F2-A7C5-BE2513D4AF70}" destId="{13E1EAD9-3B1F-48EF-9EA8-EAE6175E65F3}" srcOrd="1" destOrd="0" presId="urn:microsoft.com/office/officeart/2005/8/layout/hierarchy2"/>
    <dgm:cxn modelId="{93E393C5-E430-435C-8F48-7B82FAE0BA86}" type="presParOf" srcId="{13E1EAD9-3B1F-48EF-9EA8-EAE6175E65F3}" destId="{724E8EC6-32FD-46F9-BE13-63C62C5AB399}" srcOrd="0" destOrd="0" presId="urn:microsoft.com/office/officeart/2005/8/layout/hierarchy2"/>
    <dgm:cxn modelId="{23A65DC3-BBDB-4497-91D1-14FAD2B749FF}" type="presParOf" srcId="{724E8EC6-32FD-46F9-BE13-63C62C5AB399}" destId="{C1B300CC-9727-4470-AAEF-3BCD4451D8CD}" srcOrd="0" destOrd="0" presId="urn:microsoft.com/office/officeart/2005/8/layout/hierarchy2"/>
    <dgm:cxn modelId="{95707915-7F49-4B27-B572-10469709A037}" type="presParOf" srcId="{13E1EAD9-3B1F-48EF-9EA8-EAE6175E65F3}" destId="{E8164454-9B07-466E-8510-22E592E53590}" srcOrd="1" destOrd="0" presId="urn:microsoft.com/office/officeart/2005/8/layout/hierarchy2"/>
    <dgm:cxn modelId="{598E568C-E80D-4E63-AA1C-88BCD8F77067}" type="presParOf" srcId="{E8164454-9B07-466E-8510-22E592E53590}" destId="{B30EA044-3FFE-4199-9A74-33125FE79492}" srcOrd="0" destOrd="0" presId="urn:microsoft.com/office/officeart/2005/8/layout/hierarchy2"/>
    <dgm:cxn modelId="{BE461A50-F9CF-48DC-9654-FF2F21291131}" type="presParOf" srcId="{E8164454-9B07-466E-8510-22E592E53590}" destId="{9A5BAD8A-67CF-49CC-B5E0-D852C9BBDFAD}" srcOrd="1" destOrd="0" presId="urn:microsoft.com/office/officeart/2005/8/layout/hierarchy2"/>
    <dgm:cxn modelId="{C27C9B0B-3718-41EC-880E-0C0F2FCBD547}" type="presParOf" srcId="{9A5BAD8A-67CF-49CC-B5E0-D852C9BBDFAD}" destId="{1B6D84D7-9FEA-499D-99B6-EDE0A80746AF}" srcOrd="0" destOrd="0" presId="urn:microsoft.com/office/officeart/2005/8/layout/hierarchy2"/>
    <dgm:cxn modelId="{99817E1C-BADA-440D-A2C5-C10A80864F8C}" type="presParOf" srcId="{1B6D84D7-9FEA-499D-99B6-EDE0A80746AF}" destId="{8574322F-54AB-49C4-AC92-8518CEDED7E9}" srcOrd="0" destOrd="0" presId="urn:microsoft.com/office/officeart/2005/8/layout/hierarchy2"/>
    <dgm:cxn modelId="{955B4D94-BD6A-4A74-B86F-01766E0BAA91}" type="presParOf" srcId="{9A5BAD8A-67CF-49CC-B5E0-D852C9BBDFAD}" destId="{F2E33900-8827-4E5F-B798-BE4A5655A328}" srcOrd="1" destOrd="0" presId="urn:microsoft.com/office/officeart/2005/8/layout/hierarchy2"/>
    <dgm:cxn modelId="{F03B57AE-4BCD-408F-A045-18BDEC13045B}" type="presParOf" srcId="{F2E33900-8827-4E5F-B798-BE4A5655A328}" destId="{8792EF39-9B11-42B0-9C76-81514B723621}" srcOrd="0" destOrd="0" presId="urn:microsoft.com/office/officeart/2005/8/layout/hierarchy2"/>
    <dgm:cxn modelId="{588ED2DA-2CF1-4CC0-AB97-58223071054F}" type="presParOf" srcId="{F2E33900-8827-4E5F-B798-BE4A5655A328}" destId="{24DE7E94-DFC6-4A52-96A1-8C857839D3B8}" srcOrd="1" destOrd="0" presId="urn:microsoft.com/office/officeart/2005/8/layout/hierarchy2"/>
    <dgm:cxn modelId="{5D29D4D5-9F27-4304-8A2E-E9228155D3FC}" type="presParOf" srcId="{24DE7E94-DFC6-4A52-96A1-8C857839D3B8}" destId="{8E2C9749-746B-4A7B-A9ED-A29C640DDD0D}" srcOrd="0" destOrd="0" presId="urn:microsoft.com/office/officeart/2005/8/layout/hierarchy2"/>
    <dgm:cxn modelId="{136F9DD6-4F19-4923-B97F-2A29752B8A4D}" type="presParOf" srcId="{8E2C9749-746B-4A7B-A9ED-A29C640DDD0D}" destId="{9E472983-090F-40A0-8F45-F307427FCB27}" srcOrd="0" destOrd="0" presId="urn:microsoft.com/office/officeart/2005/8/layout/hierarchy2"/>
    <dgm:cxn modelId="{CA4EF731-6E5D-477B-A204-CB5145C7F0A8}" type="presParOf" srcId="{24DE7E94-DFC6-4A52-96A1-8C857839D3B8}" destId="{C704B8CB-04BF-4835-A8D6-D75C3AF791D7}" srcOrd="1" destOrd="0" presId="urn:microsoft.com/office/officeart/2005/8/layout/hierarchy2"/>
    <dgm:cxn modelId="{5508F310-054B-4639-B8B3-FDC0D1379597}" type="presParOf" srcId="{C704B8CB-04BF-4835-A8D6-D75C3AF791D7}" destId="{E3C169E0-9EE9-41B7-AE0A-EECB3E4E470E}" srcOrd="0" destOrd="0" presId="urn:microsoft.com/office/officeart/2005/8/layout/hierarchy2"/>
    <dgm:cxn modelId="{25F741D7-B3B6-44FE-B067-C218CEA5EC71}" type="presParOf" srcId="{C704B8CB-04BF-4835-A8D6-D75C3AF791D7}" destId="{02194949-ED0E-4DD1-B366-31EA6AC48660}" srcOrd="1" destOrd="0" presId="urn:microsoft.com/office/officeart/2005/8/layout/hierarchy2"/>
    <dgm:cxn modelId="{BBBE85A7-550C-4A18-93A1-191BD1F8FD19}" type="presParOf" srcId="{02194949-ED0E-4DD1-B366-31EA6AC48660}" destId="{C737DC93-47D7-41FF-B3CA-739E033A3210}" srcOrd="0" destOrd="0" presId="urn:microsoft.com/office/officeart/2005/8/layout/hierarchy2"/>
    <dgm:cxn modelId="{7BD4BB21-0993-4D4E-B1A9-CF82092DFFF6}" type="presParOf" srcId="{C737DC93-47D7-41FF-B3CA-739E033A3210}" destId="{184AF670-0E92-408A-B38E-C7B6D41AA086}" srcOrd="0" destOrd="0" presId="urn:microsoft.com/office/officeart/2005/8/layout/hierarchy2"/>
    <dgm:cxn modelId="{ABDD5E65-2C21-4A4B-8A7C-CF7034287017}" type="presParOf" srcId="{02194949-ED0E-4DD1-B366-31EA6AC48660}" destId="{2255AA26-28EC-44E2-A7C2-042FC5355E27}" srcOrd="1" destOrd="0" presId="urn:microsoft.com/office/officeart/2005/8/layout/hierarchy2"/>
    <dgm:cxn modelId="{DF03E0A8-EA2D-4F45-BAF3-8EB549D9E7C5}" type="presParOf" srcId="{2255AA26-28EC-44E2-A7C2-042FC5355E27}" destId="{C77C7B45-45C3-4EF8-8838-91E8A1924FDC}" srcOrd="0" destOrd="0" presId="urn:microsoft.com/office/officeart/2005/8/layout/hierarchy2"/>
    <dgm:cxn modelId="{13DA9210-85B2-40A7-8B5D-C6B08259731C}" type="presParOf" srcId="{2255AA26-28EC-44E2-A7C2-042FC5355E27}" destId="{8A5C7F2F-B04D-4BC1-8D95-1D8145C43498}" srcOrd="1" destOrd="0" presId="urn:microsoft.com/office/officeart/2005/8/layout/hierarchy2"/>
    <dgm:cxn modelId="{230A9591-EF97-4A0B-A1DD-5159382D5EFE}" type="presParOf" srcId="{24DE7E94-DFC6-4A52-96A1-8C857839D3B8}" destId="{80BE92EF-6931-4934-8548-4380391A34A5}" srcOrd="2" destOrd="0" presId="urn:microsoft.com/office/officeart/2005/8/layout/hierarchy2"/>
    <dgm:cxn modelId="{2C4EE4DA-CC4C-4068-B49D-869A206FB56E}" type="presParOf" srcId="{80BE92EF-6931-4934-8548-4380391A34A5}" destId="{306E5480-D307-4D72-ABFD-2345A419F916}" srcOrd="0" destOrd="0" presId="urn:microsoft.com/office/officeart/2005/8/layout/hierarchy2"/>
    <dgm:cxn modelId="{DC717436-3EE1-4C38-9A0E-B1731E1481E4}" type="presParOf" srcId="{24DE7E94-DFC6-4A52-96A1-8C857839D3B8}" destId="{75FCA7FA-29D3-438B-B568-6E4FF20CA87D}" srcOrd="3" destOrd="0" presId="urn:microsoft.com/office/officeart/2005/8/layout/hierarchy2"/>
    <dgm:cxn modelId="{3DCFBD82-9FC9-49F6-82D4-A943E9F29694}" type="presParOf" srcId="{75FCA7FA-29D3-438B-B568-6E4FF20CA87D}" destId="{0D9E5391-F469-418C-B77E-DDB252DB582A}" srcOrd="0" destOrd="0" presId="urn:microsoft.com/office/officeart/2005/8/layout/hierarchy2"/>
    <dgm:cxn modelId="{925F9602-CE79-41A9-8924-E8C9221F4505}" type="presParOf" srcId="{75FCA7FA-29D3-438B-B568-6E4FF20CA87D}" destId="{DA8B2DCB-D3B2-4C9E-8CC2-F0DEEFE57CAA}" srcOrd="1" destOrd="0" presId="urn:microsoft.com/office/officeart/2005/8/layout/hierarchy2"/>
    <dgm:cxn modelId="{B6E10CF0-0D08-4750-806F-07921A2ED0C1}" type="presParOf" srcId="{DA8B2DCB-D3B2-4C9E-8CC2-F0DEEFE57CAA}" destId="{6671EFCD-BD90-485A-B66D-1F78E9A51755}" srcOrd="0" destOrd="0" presId="urn:microsoft.com/office/officeart/2005/8/layout/hierarchy2"/>
    <dgm:cxn modelId="{38948530-6FFD-4ECD-BFAD-1ADAF8ACFA92}" type="presParOf" srcId="{6671EFCD-BD90-485A-B66D-1F78E9A51755}" destId="{AA86BDD4-4566-4AFD-AA00-73E2C87E0FB7}" srcOrd="0" destOrd="0" presId="urn:microsoft.com/office/officeart/2005/8/layout/hierarchy2"/>
    <dgm:cxn modelId="{78681616-5351-4C78-ABD8-6C5CF3A177D8}" type="presParOf" srcId="{DA8B2DCB-D3B2-4C9E-8CC2-F0DEEFE57CAA}" destId="{2A4FC7DF-7487-4E3A-AF17-DDB136D1FED7}" srcOrd="1" destOrd="0" presId="urn:microsoft.com/office/officeart/2005/8/layout/hierarchy2"/>
    <dgm:cxn modelId="{62C02BDE-E371-4E32-8A9C-E0A8372E811E}" type="presParOf" srcId="{2A4FC7DF-7487-4E3A-AF17-DDB136D1FED7}" destId="{B97A58EA-7496-4FE2-87F9-9AD553F77E85}" srcOrd="0" destOrd="0" presId="urn:microsoft.com/office/officeart/2005/8/layout/hierarchy2"/>
    <dgm:cxn modelId="{A2CAAFAA-C938-4310-A0E0-DF160A4078E1}" type="presParOf" srcId="{2A4FC7DF-7487-4E3A-AF17-DDB136D1FED7}" destId="{8DA16E33-8C82-460C-A425-62483E22BF8A}" srcOrd="1" destOrd="0" presId="urn:microsoft.com/office/officeart/2005/8/layout/hierarchy2"/>
    <dgm:cxn modelId="{8792DA54-7835-4C85-A1E9-C8357A74759F}" type="presParOf" srcId="{24DE7E94-DFC6-4A52-96A1-8C857839D3B8}" destId="{B8243F81-2720-4371-B0EC-C0C21EE37E5E}" srcOrd="4" destOrd="0" presId="urn:microsoft.com/office/officeart/2005/8/layout/hierarchy2"/>
    <dgm:cxn modelId="{6AEC04D7-3C34-4476-8DDA-86D276884CFC}" type="presParOf" srcId="{B8243F81-2720-4371-B0EC-C0C21EE37E5E}" destId="{4A1F4ECD-74CA-4858-B55F-2973178538C1}" srcOrd="0" destOrd="0" presId="urn:microsoft.com/office/officeart/2005/8/layout/hierarchy2"/>
    <dgm:cxn modelId="{6645F6CF-C2EE-40D0-9AD3-C87163DBD16B}" type="presParOf" srcId="{24DE7E94-DFC6-4A52-96A1-8C857839D3B8}" destId="{58559736-B64C-4221-84BB-21B9C0121B55}" srcOrd="5" destOrd="0" presId="urn:microsoft.com/office/officeart/2005/8/layout/hierarchy2"/>
    <dgm:cxn modelId="{731A1FDA-055F-4E20-BB9C-B6F93D28206D}" type="presParOf" srcId="{58559736-B64C-4221-84BB-21B9C0121B55}" destId="{BB11F344-D2D1-48B0-A606-647ECA4C728D}" srcOrd="0" destOrd="0" presId="urn:microsoft.com/office/officeart/2005/8/layout/hierarchy2"/>
    <dgm:cxn modelId="{CB110A12-A7E2-406F-82EE-1375D062DDC2}" type="presParOf" srcId="{58559736-B64C-4221-84BB-21B9C0121B55}" destId="{3418E739-6FB1-4457-B818-B2ED870FBF8C}" srcOrd="1" destOrd="0" presId="urn:microsoft.com/office/officeart/2005/8/layout/hierarchy2"/>
    <dgm:cxn modelId="{748275DE-3623-452B-9955-12B5C9BEF175}" type="presParOf" srcId="{3418E739-6FB1-4457-B818-B2ED870FBF8C}" destId="{9B4BF006-033D-4CB3-9109-5E282EEC249B}" srcOrd="0" destOrd="0" presId="urn:microsoft.com/office/officeart/2005/8/layout/hierarchy2"/>
    <dgm:cxn modelId="{B1236FBF-600E-4E8C-9813-C573272A6C3C}" type="presParOf" srcId="{9B4BF006-033D-4CB3-9109-5E282EEC249B}" destId="{4909E069-D638-4361-81A5-96191E261299}" srcOrd="0" destOrd="0" presId="urn:microsoft.com/office/officeart/2005/8/layout/hierarchy2"/>
    <dgm:cxn modelId="{876DE31F-D2AD-461A-961E-1B9199304232}" type="presParOf" srcId="{3418E739-6FB1-4457-B818-B2ED870FBF8C}" destId="{3B8677B7-9F8D-4F24-9BCC-5ECEDECE75AE}" srcOrd="1" destOrd="0" presId="urn:microsoft.com/office/officeart/2005/8/layout/hierarchy2"/>
    <dgm:cxn modelId="{B78B2DCC-D946-4B7F-8380-F75385212007}" type="presParOf" srcId="{3B8677B7-9F8D-4F24-9BCC-5ECEDECE75AE}" destId="{8753D049-F573-4917-A569-ADFCC8ABADD0}" srcOrd="0" destOrd="0" presId="urn:microsoft.com/office/officeart/2005/8/layout/hierarchy2"/>
    <dgm:cxn modelId="{0E6E48A6-A002-4F52-A1EC-33538572DA85}" type="presParOf" srcId="{3B8677B7-9F8D-4F24-9BCC-5ECEDECE75AE}" destId="{AE9D44A7-6B0D-4D61-8AE8-77FA648DA9DB}" srcOrd="1" destOrd="0" presId="urn:microsoft.com/office/officeart/2005/8/layout/hierarchy2"/>
    <dgm:cxn modelId="{C4856F09-1535-4869-AFBE-D55FC6D45B79}" type="presParOf" srcId="{13E1EAD9-3B1F-48EF-9EA8-EAE6175E65F3}" destId="{DDF2CF3F-DF00-45FF-B3AD-4E2EEB6AEC27}" srcOrd="2" destOrd="0" presId="urn:microsoft.com/office/officeart/2005/8/layout/hierarchy2"/>
    <dgm:cxn modelId="{A57AED20-4AB1-4344-B73D-A8919C6DFC61}" type="presParOf" srcId="{DDF2CF3F-DF00-45FF-B3AD-4E2EEB6AEC27}" destId="{1EA46638-501A-44A0-A970-A81DCD6BEC1E}" srcOrd="0" destOrd="0" presId="urn:microsoft.com/office/officeart/2005/8/layout/hierarchy2"/>
    <dgm:cxn modelId="{531805B3-282F-4064-AB2A-ACF378644CD4}" type="presParOf" srcId="{13E1EAD9-3B1F-48EF-9EA8-EAE6175E65F3}" destId="{9282FE32-AC03-4012-AA34-F8402D2591E4}" srcOrd="3" destOrd="0" presId="urn:microsoft.com/office/officeart/2005/8/layout/hierarchy2"/>
    <dgm:cxn modelId="{A047A2F3-1C60-4007-A78A-64E6CA44C9F8}" type="presParOf" srcId="{9282FE32-AC03-4012-AA34-F8402D2591E4}" destId="{C3FEBD42-938B-4270-B80D-8E16A4E922DC}" srcOrd="0" destOrd="0" presId="urn:microsoft.com/office/officeart/2005/8/layout/hierarchy2"/>
    <dgm:cxn modelId="{DC1ED7ED-2A70-4C5B-8F4D-2DA5AB84EEAA}" type="presParOf" srcId="{9282FE32-AC03-4012-AA34-F8402D2591E4}" destId="{A1D7EF6D-62FE-40A7-93F9-E9279AF0414A}" srcOrd="1" destOrd="0" presId="urn:microsoft.com/office/officeart/2005/8/layout/hierarchy2"/>
    <dgm:cxn modelId="{FAA06E5B-3BE0-4CA0-97DD-2441C5B1FC6B}" type="presParOf" srcId="{A1D7EF6D-62FE-40A7-93F9-E9279AF0414A}" destId="{CD6530C4-173D-47B2-A865-6F19CC5D019C}" srcOrd="0" destOrd="0" presId="urn:microsoft.com/office/officeart/2005/8/layout/hierarchy2"/>
    <dgm:cxn modelId="{7DEC3241-5F3C-4B61-8BC2-5CC923589ADC}" type="presParOf" srcId="{CD6530C4-173D-47B2-A865-6F19CC5D019C}" destId="{28DBC44D-BE28-4545-89FA-07BC50EA8876}" srcOrd="0" destOrd="0" presId="urn:microsoft.com/office/officeart/2005/8/layout/hierarchy2"/>
    <dgm:cxn modelId="{41317EBB-2C52-448A-A70A-8B84549FB740}" type="presParOf" srcId="{A1D7EF6D-62FE-40A7-93F9-E9279AF0414A}" destId="{74208347-77AC-42FE-95B8-C7B607B2395A}" srcOrd="1" destOrd="0" presId="urn:microsoft.com/office/officeart/2005/8/layout/hierarchy2"/>
    <dgm:cxn modelId="{2FBD269D-B760-47DE-91A9-8B6E98E30786}" type="presParOf" srcId="{74208347-77AC-42FE-95B8-C7B607B2395A}" destId="{49A45514-8174-4739-A7D6-7059EC486758}" srcOrd="0" destOrd="0" presId="urn:microsoft.com/office/officeart/2005/8/layout/hierarchy2"/>
    <dgm:cxn modelId="{8C59F8D1-4E3C-4C41-9260-B45AB299139E}" type="presParOf" srcId="{74208347-77AC-42FE-95B8-C7B607B2395A}" destId="{C0DF796B-AD95-4F82-82BA-2DB96ADFC5E5}" srcOrd="1" destOrd="0" presId="urn:microsoft.com/office/officeart/2005/8/layout/hierarchy2"/>
    <dgm:cxn modelId="{8B51F177-296F-4404-8CEF-DA0C7C4A3961}" type="presParOf" srcId="{C0DF796B-AD95-4F82-82BA-2DB96ADFC5E5}" destId="{FFAB76D2-0B45-4900-95A8-C60FE5C00546}" srcOrd="0" destOrd="0" presId="urn:microsoft.com/office/officeart/2005/8/layout/hierarchy2"/>
    <dgm:cxn modelId="{48A09DD3-6698-4832-AA0A-D3F81B1A12E9}" type="presParOf" srcId="{FFAB76D2-0B45-4900-95A8-C60FE5C00546}" destId="{C0B38024-E227-4E69-8E6D-DF3A07613539}" srcOrd="0" destOrd="0" presId="urn:microsoft.com/office/officeart/2005/8/layout/hierarchy2"/>
    <dgm:cxn modelId="{18F22D39-B2FA-4930-B37A-4290CADF7C3D}" type="presParOf" srcId="{C0DF796B-AD95-4F82-82BA-2DB96ADFC5E5}" destId="{E1594C74-E893-436B-8670-0F53F39D3C5D}" srcOrd="1" destOrd="0" presId="urn:microsoft.com/office/officeart/2005/8/layout/hierarchy2"/>
    <dgm:cxn modelId="{00BFFD45-89D5-4215-A238-5611EA7D966B}" type="presParOf" srcId="{E1594C74-E893-436B-8670-0F53F39D3C5D}" destId="{35B9C438-D5EE-4FE2-B359-3B1299BD8922}" srcOrd="0" destOrd="0" presId="urn:microsoft.com/office/officeart/2005/8/layout/hierarchy2"/>
    <dgm:cxn modelId="{6E4839A5-65E3-4231-9997-57D5E9D5DAE8}" type="presParOf" srcId="{E1594C74-E893-436B-8670-0F53F39D3C5D}" destId="{33AA7220-A07F-4C31-8083-E212ECE8F375}" srcOrd="1" destOrd="0" presId="urn:microsoft.com/office/officeart/2005/8/layout/hierarchy2"/>
    <dgm:cxn modelId="{925BB6AA-23EB-4933-8C13-75642D2BAFAC}" type="presParOf" srcId="{C0DF796B-AD95-4F82-82BA-2DB96ADFC5E5}" destId="{E8A8C083-02BE-4A81-891F-1C78AC7928BD}" srcOrd="2" destOrd="0" presId="urn:microsoft.com/office/officeart/2005/8/layout/hierarchy2"/>
    <dgm:cxn modelId="{F54FFB49-BEB8-4F55-99C0-BDA8A0C0E3FE}" type="presParOf" srcId="{E8A8C083-02BE-4A81-891F-1C78AC7928BD}" destId="{DF1CEA37-6CFA-438F-BF8C-08E8D09FA513}" srcOrd="0" destOrd="0" presId="urn:microsoft.com/office/officeart/2005/8/layout/hierarchy2"/>
    <dgm:cxn modelId="{8213F859-40D9-4523-893E-B9E9DCC8CF16}" type="presParOf" srcId="{C0DF796B-AD95-4F82-82BA-2DB96ADFC5E5}" destId="{A866410D-DE94-4FA3-9727-44C9BE384AA3}" srcOrd="3" destOrd="0" presId="urn:microsoft.com/office/officeart/2005/8/layout/hierarchy2"/>
    <dgm:cxn modelId="{35679004-BD4A-488E-986F-7B214CF33911}" type="presParOf" srcId="{A866410D-DE94-4FA3-9727-44C9BE384AA3}" destId="{1C8A4F78-9434-4298-A806-E6CD7A8FD671}" srcOrd="0" destOrd="0" presId="urn:microsoft.com/office/officeart/2005/8/layout/hierarchy2"/>
    <dgm:cxn modelId="{D9E86493-8247-4421-8DDB-BF8B12070CD1}" type="presParOf" srcId="{A866410D-DE94-4FA3-9727-44C9BE384AA3}" destId="{957698B0-2773-4610-984D-EAC6EB040C54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AAI Platform (one user session)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3429000"/>
          <a:ext cx="60198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447800" y="5715000"/>
          <a:ext cx="6019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4230469"/>
            <a:ext cx="78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232" y="1752600"/>
            <a:ext cx="725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Client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657600" y="2743200"/>
            <a:ext cx="228600" cy="533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075451" y="2743200"/>
            <a:ext cx="228600" cy="5334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0" y="2819400"/>
            <a:ext cx="161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User command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59435" y="2819400"/>
            <a:ext cx="1650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 message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7772400" y="4572000"/>
            <a:ext cx="990600" cy="16764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Files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Arff</a:t>
            </a:r>
            <a:r>
              <a:rPr lang="en-US" sz="1600" dirty="0" smtClean="0"/>
              <a:t>, CSV, etc)</a:t>
            </a:r>
            <a:endParaRPr lang="en-US" sz="1600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1447800" y="1447800"/>
          <a:ext cx="6019800" cy="117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2" name="Rectangle 21"/>
          <p:cNvSpPr/>
          <p:nvPr/>
        </p:nvSpPr>
        <p:spPr>
          <a:xfrm>
            <a:off x="455965" y="5678269"/>
            <a:ext cx="832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/>
              <a:t>Module</a:t>
            </a:r>
          </a:p>
          <a:p>
            <a:pPr lvl="0" algn="ctr"/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57200" y="5638800"/>
            <a:ext cx="7239000" cy="762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Next: Transforming to AAI 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191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Transforming</a:t>
                      </a:r>
                      <a:r>
                        <a:rPr lang="en-US" sz="1400" baseline="0" dirty="0" smtClean="0"/>
                        <a:t> Status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DecisionForest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Done</a:t>
                      </a:r>
                      <a:r>
                        <a:rPr lang="en-US" sz="1400" baseline="0" dirty="0" smtClean="0"/>
                        <a:t> on 10 Dec 2014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CsvConverter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and/or split a CSV file to a (list of) ARFF or CSV file(s).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Done</a:t>
                      </a:r>
                      <a:r>
                        <a:rPr lang="en-US" sz="1400" baseline="0" dirty="0" smtClean="0"/>
                        <a:t> on 12 Dec 2014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RocCV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ARFF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Communication between Client and Server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2133600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2133600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 flipH="1">
            <a:off x="3200400" y="1752600"/>
            <a:ext cx="2209800" cy="45720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1. Command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3276600" y="2590800"/>
            <a:ext cx="2133600" cy="4572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2. Response (SUCCESS, WARNING, ERROR)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0200" y="4343400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38800" y="4343400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urved Up Arrow 10"/>
          <p:cNvSpPr/>
          <p:nvPr/>
        </p:nvSpPr>
        <p:spPr>
          <a:xfrm>
            <a:off x="3276600" y="4572000"/>
            <a:ext cx="2133600" cy="4572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3. Messages (Error, Warning, Exception, Finished, 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>
            <a:off x="3276600" y="5105400"/>
            <a:ext cx="2133600" cy="4572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4. Progress (1% ~ 99%)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3225225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Scenario 1</a:t>
            </a:r>
            <a:r>
              <a:rPr lang="en-US" sz="1600" dirty="0" smtClean="0"/>
              <a:t>: Server receives, executes, and responses to Client command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739825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Scenario 2</a:t>
            </a:r>
            <a:r>
              <a:rPr lang="en-US" sz="1600" dirty="0" smtClean="0"/>
              <a:t>: Server (tasks) sends messages (task progress, task finished, stopped by user or crashed, etc) to Client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62000" y="1447800"/>
            <a:ext cx="7391400" cy="24384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4114800"/>
            <a:ext cx="7391400" cy="23622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9624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4700" y="21336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4700" y="39624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44700" y="56388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511300" y="2400300"/>
            <a:ext cx="533400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7" idx="1"/>
          </p:cNvCxnSpPr>
          <p:nvPr/>
        </p:nvCxnSpPr>
        <p:spPr>
          <a:xfrm>
            <a:off x="1511300" y="4229100"/>
            <a:ext cx="5334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6" idx="1"/>
          </p:cNvCxnSpPr>
          <p:nvPr/>
        </p:nvCxnSpPr>
        <p:spPr>
          <a:xfrm>
            <a:off x="1511300" y="42291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73500" y="16764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873500" y="22098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873500" y="2743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</a:t>
            </a:r>
          </a:p>
        </p:txBody>
      </p:sp>
      <p:cxnSp>
        <p:nvCxnSpPr>
          <p:cNvPr id="25" name="Elbow Connector 24"/>
          <p:cNvCxnSpPr>
            <a:stCxn id="5" idx="3"/>
            <a:endCxn id="17" idx="1"/>
          </p:cNvCxnSpPr>
          <p:nvPr/>
        </p:nvCxnSpPr>
        <p:spPr>
          <a:xfrm flipV="1">
            <a:off x="3251200" y="18669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24" idx="1"/>
          </p:cNvCxnSpPr>
          <p:nvPr/>
        </p:nvCxnSpPr>
        <p:spPr>
          <a:xfrm>
            <a:off x="3251200" y="24003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3"/>
            <a:endCxn id="23" idx="1"/>
          </p:cNvCxnSpPr>
          <p:nvPr/>
        </p:nvCxnSpPr>
        <p:spPr>
          <a:xfrm>
            <a:off x="3251200" y="2400300"/>
            <a:ext cx="6223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73500" y="3505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AAI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873500" y="40386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873500" y="45720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</a:p>
        </p:txBody>
      </p:sp>
      <p:cxnSp>
        <p:nvCxnSpPr>
          <p:cNvPr id="39" name="Elbow Connector 38"/>
          <p:cNvCxnSpPr>
            <a:stCxn id="6" idx="3"/>
            <a:endCxn id="36" idx="1"/>
          </p:cNvCxnSpPr>
          <p:nvPr/>
        </p:nvCxnSpPr>
        <p:spPr>
          <a:xfrm flipV="1">
            <a:off x="3251200" y="36957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3"/>
            <a:endCxn id="38" idx="1"/>
          </p:cNvCxnSpPr>
          <p:nvPr/>
        </p:nvCxnSpPr>
        <p:spPr>
          <a:xfrm>
            <a:off x="3251200" y="42291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3"/>
            <a:endCxn id="37" idx="1"/>
          </p:cNvCxnSpPr>
          <p:nvPr/>
        </p:nvCxnSpPr>
        <p:spPr>
          <a:xfrm>
            <a:off x="3251200" y="4229100"/>
            <a:ext cx="6223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68900" y="1676400"/>
          <a:ext cx="3441699" cy="146240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535406"/>
                <a:gridCol w="1397721"/>
                <a:gridCol w="1508572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account-session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admin commands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account-session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user commands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many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one-time 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user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5168900" y="3505200"/>
          <a:ext cx="3352801" cy="1447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968587"/>
                <a:gridCol w="1192107"/>
                <a:gridCol w="1192107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Process(%)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Pause/Stop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AAI Log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Server-side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352800" y="5715000"/>
            <a:ext cx="546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Server dynamically starts one service thread for one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574800"/>
          <a:ext cx="82296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Scenarios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229600" cy="6339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/>
                <a:gridCol w="7239000"/>
              </a:tblGrid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1. Admin</a:t>
                      </a:r>
                      <a:r>
                        <a:rPr lang="en-US" sz="1600" baseline="0" dirty="0" smtClean="0"/>
                        <a:t> loads modules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0431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c:/df4.1.3.jar                //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AAI</a:t>
                      </a:r>
                      <a:r>
                        <a:rPr lang="en-US" sz="16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sample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c:/tasksample.jar        // 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Java Jar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(thread, echo)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Arff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c:/Arff0.1.jar                //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AAI</a:t>
                      </a:r>
                      <a:r>
                        <a:rPr lang="en-US" sz="16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notepad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c:/notepad.exe           // Windows program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test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c:/test.jar                     // 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Java Jar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nothing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c:/nothing.jar              // Not exist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2. Admin creates, views, and deletes users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102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// users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not be deleted if they have running tasks.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Allen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3. User creates tasks, run task,</a:t>
                      </a:r>
                      <a:r>
                        <a:rPr lang="en-US" sz="1600" baseline="0" dirty="0" smtClean="0"/>
                        <a:t> stop task, and check task status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40163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task_1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test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task_1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World!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task_2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sample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en-US" sz="1600" dirty="0" smtClean="0"/>
                        <a:t>   task_2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View  All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Delete  All</a:t>
                      </a:r>
                      <a:r>
                        <a:rPr lang="en-US" sz="1600" dirty="0" smtClean="0"/>
                        <a:t>                                   // tasks can not be deleted if they are running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4. Admin check users and</a:t>
                      </a:r>
                      <a:r>
                        <a:rPr lang="en-US" sz="1600" baseline="0" dirty="0" smtClean="0"/>
                        <a:t> modules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1236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Viewuser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 All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Viewmodule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  All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066800"/>
          <a:ext cx="7772400" cy="555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Commands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Allen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   (switch user)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module_jar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c:/df4.1.2.jar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-Y train -t c:/_data/train.csv -D 1 -I 2 -d c:/_data/df_model -R c:/_data/rules.csv -e c:/_data/trees.txt -- -C 0.25 -M 3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en-US" sz="1400" kern="1200" baseline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{task_name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{task_name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help information of the underlying module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VERSION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version information of the underlying module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1447800"/>
            <a:ext cx="7772400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3632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10" name="Elbow Connector 9"/>
          <p:cNvCxnSpPr>
            <a:stCxn id="4" idx="3"/>
            <a:endCxn id="33" idx="2"/>
          </p:cNvCxnSpPr>
          <p:nvPr/>
        </p:nvCxnSpPr>
        <p:spPr>
          <a:xfrm flipV="1">
            <a:off x="1308656" y="723900"/>
            <a:ext cx="367744" cy="452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76400" y="5842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“CMD”</a:t>
            </a:r>
          </a:p>
        </p:txBody>
      </p:sp>
      <p:sp>
        <p:nvSpPr>
          <p:cNvPr id="44" name="Oval 43"/>
          <p:cNvSpPr/>
          <p:nvPr/>
        </p:nvSpPr>
        <p:spPr>
          <a:xfrm>
            <a:off x="1676400" y="14732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“PROGRESS”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05208" y="5842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05208" y="1016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CmdBody</a:t>
            </a:r>
            <a:endParaRPr lang="en-US" sz="1200" b="1" dirty="0" smtClean="0"/>
          </a:p>
        </p:txBody>
      </p:sp>
      <p:cxnSp>
        <p:nvCxnSpPr>
          <p:cNvPr id="56" name="Straight Arrow Connector 55"/>
          <p:cNvCxnSpPr>
            <a:stCxn id="33" idx="6"/>
            <a:endCxn id="52" idx="1"/>
          </p:cNvCxnSpPr>
          <p:nvPr/>
        </p:nvCxnSpPr>
        <p:spPr>
          <a:xfrm>
            <a:off x="3124199" y="7239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00605" y="5842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800605" y="10160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Command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61" name="Elbow Connector 60"/>
          <p:cNvCxnSpPr>
            <a:stCxn id="4" idx="3"/>
            <a:endCxn id="44" idx="2"/>
          </p:cNvCxnSpPr>
          <p:nvPr/>
        </p:nvCxnSpPr>
        <p:spPr>
          <a:xfrm>
            <a:off x="1308656" y="1176020"/>
            <a:ext cx="367744" cy="436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477000" y="6477000"/>
            <a:ext cx="86139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JSON key</a:t>
            </a:r>
          </a:p>
        </p:txBody>
      </p:sp>
      <p:sp>
        <p:nvSpPr>
          <p:cNvPr id="68" name="Oval 67"/>
          <p:cNvSpPr/>
          <p:nvPr/>
        </p:nvSpPr>
        <p:spPr>
          <a:xfrm>
            <a:off x="7772402" y="6477000"/>
            <a:ext cx="990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 value</a:t>
            </a:r>
            <a:endParaRPr lang="en-US" sz="1100" dirty="0" smtClean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68" idx="2"/>
          </p:cNvCxnSpPr>
          <p:nvPr/>
        </p:nvCxnSpPr>
        <p:spPr>
          <a:xfrm>
            <a:off x="7338390" y="6616700"/>
            <a:ext cx="434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3"/>
            <a:endCxn id="59" idx="2"/>
          </p:cNvCxnSpPr>
          <p:nvPr/>
        </p:nvCxnSpPr>
        <p:spPr>
          <a:xfrm>
            <a:off x="4495802" y="72390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60" idx="2"/>
          </p:cNvCxnSpPr>
          <p:nvPr/>
        </p:nvCxnSpPr>
        <p:spPr>
          <a:xfrm>
            <a:off x="4495802" y="115570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3" idx="6"/>
            <a:endCxn id="53" idx="1"/>
          </p:cNvCxnSpPr>
          <p:nvPr/>
        </p:nvCxnSpPr>
        <p:spPr>
          <a:xfrm>
            <a:off x="3124199" y="723900"/>
            <a:ext cx="381009" cy="431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505208" y="14732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85" name="Straight Arrow Connector 84"/>
          <p:cNvCxnSpPr>
            <a:stCxn id="44" idx="6"/>
            <a:endCxn id="84" idx="1"/>
          </p:cNvCxnSpPr>
          <p:nvPr/>
        </p:nvCxnSpPr>
        <p:spPr>
          <a:xfrm>
            <a:off x="3124199" y="16129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800605" y="14732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04800" y="327660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91" name="Elbow Connector 90"/>
          <p:cNvCxnSpPr>
            <a:stCxn id="90" idx="3"/>
            <a:endCxn id="92" idx="2"/>
          </p:cNvCxnSpPr>
          <p:nvPr/>
        </p:nvCxnSpPr>
        <p:spPr>
          <a:xfrm flipV="1">
            <a:off x="1308656" y="2247900"/>
            <a:ext cx="367742" cy="116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76398" y="21082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“CMDRESP”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76398" y="41402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“PROGRESS“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505206" y="21082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505206" y="24942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RetStatus</a:t>
            </a:r>
            <a:endParaRPr lang="en-US" sz="1200" b="1" dirty="0" smtClean="0"/>
          </a:p>
        </p:txBody>
      </p:sp>
      <p:cxnSp>
        <p:nvCxnSpPr>
          <p:cNvPr id="96" name="Straight Arrow Connector 95"/>
          <p:cNvCxnSpPr>
            <a:stCxn id="92" idx="6"/>
            <a:endCxn id="94" idx="1"/>
          </p:cNvCxnSpPr>
          <p:nvPr/>
        </p:nvCxnSpPr>
        <p:spPr>
          <a:xfrm>
            <a:off x="3124197" y="22479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876803" y="21082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76803" y="249428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“SUCCESS"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99" name="Elbow Connector 98"/>
          <p:cNvCxnSpPr>
            <a:stCxn id="90" idx="3"/>
            <a:endCxn id="93" idx="2"/>
          </p:cNvCxnSpPr>
          <p:nvPr/>
        </p:nvCxnSpPr>
        <p:spPr>
          <a:xfrm>
            <a:off x="1308656" y="3416300"/>
            <a:ext cx="367742" cy="86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2"/>
          </p:cNvCxnSpPr>
          <p:nvPr/>
        </p:nvCxnSpPr>
        <p:spPr>
          <a:xfrm>
            <a:off x="4495800" y="224790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5" idx="3"/>
            <a:endCxn id="98" idx="2"/>
          </p:cNvCxnSpPr>
          <p:nvPr/>
        </p:nvCxnSpPr>
        <p:spPr>
          <a:xfrm>
            <a:off x="4495800" y="263398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2" idx="6"/>
            <a:endCxn id="95" idx="1"/>
          </p:cNvCxnSpPr>
          <p:nvPr/>
        </p:nvCxnSpPr>
        <p:spPr>
          <a:xfrm>
            <a:off x="3124197" y="2247900"/>
            <a:ext cx="381009" cy="386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05206" y="41402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104" name="Straight Arrow Connector 103"/>
          <p:cNvCxnSpPr>
            <a:stCxn id="93" idx="6"/>
            <a:endCxn id="103" idx="1"/>
          </p:cNvCxnSpPr>
          <p:nvPr/>
        </p:nvCxnSpPr>
        <p:spPr>
          <a:xfrm>
            <a:off x="3124197" y="42799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890056" y="41402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6" name="Straight Arrow Connector 105"/>
          <p:cNvCxnSpPr>
            <a:stCxn id="103" idx="3"/>
            <a:endCxn id="105" idx="2"/>
          </p:cNvCxnSpPr>
          <p:nvPr/>
        </p:nvCxnSpPr>
        <p:spPr>
          <a:xfrm>
            <a:off x="4495800" y="4279900"/>
            <a:ext cx="394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876803" y="2844800"/>
            <a:ext cx="1371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“WARNING”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09" name="Elbow Connector 108"/>
          <p:cNvCxnSpPr>
            <a:stCxn id="95" idx="3"/>
            <a:endCxn id="107" idx="2"/>
          </p:cNvCxnSpPr>
          <p:nvPr/>
        </p:nvCxnSpPr>
        <p:spPr>
          <a:xfrm>
            <a:off x="4495800" y="2633980"/>
            <a:ext cx="381003" cy="350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876803" y="32258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“ERROR”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14" name="Elbow Connector 113"/>
          <p:cNvCxnSpPr>
            <a:stCxn id="95" idx="3"/>
            <a:endCxn id="113" idx="2"/>
          </p:cNvCxnSpPr>
          <p:nvPr/>
        </p:nvCxnSpPr>
        <p:spPr>
          <a:xfrm>
            <a:off x="4495800" y="2633980"/>
            <a:ext cx="381003" cy="731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505206" y="36068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RespBody</a:t>
            </a:r>
            <a:endParaRPr lang="en-US" sz="1200" b="1" dirty="0" smtClean="0"/>
          </a:p>
        </p:txBody>
      </p:sp>
      <p:sp>
        <p:nvSpPr>
          <p:cNvPr id="117" name="Oval 116"/>
          <p:cNvSpPr/>
          <p:nvPr/>
        </p:nvSpPr>
        <p:spPr>
          <a:xfrm>
            <a:off x="4890056" y="36068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smtClean="0"/>
              <a:t>Response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>
            <a:stCxn id="116" idx="3"/>
            <a:endCxn id="117" idx="2"/>
          </p:cNvCxnSpPr>
          <p:nvPr/>
        </p:nvCxnSpPr>
        <p:spPr>
          <a:xfrm>
            <a:off x="4495800" y="3746500"/>
            <a:ext cx="394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477000" y="4140200"/>
            <a:ext cx="92765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Percentage </a:t>
            </a:r>
          </a:p>
        </p:txBody>
      </p:sp>
      <p:sp>
        <p:nvSpPr>
          <p:cNvPr id="121" name="Oval 120"/>
          <p:cNvSpPr/>
          <p:nvPr/>
        </p:nvSpPr>
        <p:spPr>
          <a:xfrm>
            <a:off x="7620000" y="4140200"/>
            <a:ext cx="914400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0 ~ 100</a:t>
            </a:r>
            <a:endParaRPr lang="en-US" sz="1100" i="1" dirty="0" smtClean="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/>
          <p:cNvCxnSpPr>
            <a:stCxn id="120" idx="3"/>
            <a:endCxn id="121" idx="2"/>
          </p:cNvCxnSpPr>
          <p:nvPr/>
        </p:nvCxnSpPr>
        <p:spPr>
          <a:xfrm>
            <a:off x="7404650" y="4279900"/>
            <a:ext cx="2153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5" idx="6"/>
            <a:endCxn id="120" idx="1"/>
          </p:cNvCxnSpPr>
          <p:nvPr/>
        </p:nvCxnSpPr>
        <p:spPr>
          <a:xfrm>
            <a:off x="6292129" y="4279900"/>
            <a:ext cx="1848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28600" y="579120"/>
            <a:ext cx="106017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Client to Server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8600" y="2133600"/>
            <a:ext cx="107262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Server to Client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457200"/>
            <a:ext cx="8763000" cy="14478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/>
          <p:cNvSpPr/>
          <p:nvPr/>
        </p:nvSpPr>
        <p:spPr>
          <a:xfrm>
            <a:off x="152400" y="1981200"/>
            <a:ext cx="8763000" cy="44196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Rectangle 145"/>
          <p:cNvSpPr/>
          <p:nvPr/>
        </p:nvSpPr>
        <p:spPr>
          <a:xfrm>
            <a:off x="228602" y="6474023"/>
            <a:ext cx="6095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JSON Message Communication between Server and Client</a:t>
            </a:r>
            <a:endParaRPr lang="en-US" sz="1400" dirty="0"/>
          </a:p>
        </p:txBody>
      </p:sp>
      <p:cxnSp>
        <p:nvCxnSpPr>
          <p:cNvPr id="119" name="Elbow Connector 118"/>
          <p:cNvCxnSpPr>
            <a:stCxn id="92" idx="6"/>
            <a:endCxn id="116" idx="1"/>
          </p:cNvCxnSpPr>
          <p:nvPr/>
        </p:nvCxnSpPr>
        <p:spPr>
          <a:xfrm>
            <a:off x="3124197" y="2247900"/>
            <a:ext cx="381009" cy="149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4" idx="3"/>
            <a:endCxn id="86" idx="2"/>
          </p:cNvCxnSpPr>
          <p:nvPr/>
        </p:nvCxnSpPr>
        <p:spPr>
          <a:xfrm>
            <a:off x="4495802" y="161290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0" idx="3"/>
            <a:endCxn id="80" idx="2"/>
          </p:cNvCxnSpPr>
          <p:nvPr/>
        </p:nvCxnSpPr>
        <p:spPr>
          <a:xfrm>
            <a:off x="1308656" y="3416300"/>
            <a:ext cx="354486" cy="135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67" idx="3"/>
            <a:endCxn id="172" idx="2"/>
          </p:cNvCxnSpPr>
          <p:nvPr/>
        </p:nvCxnSpPr>
        <p:spPr>
          <a:xfrm>
            <a:off x="4482544" y="6108700"/>
            <a:ext cx="394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63142" y="46355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“MESSAGE”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491950" y="46355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88" name="Straight Arrow Connector 87"/>
          <p:cNvCxnSpPr>
            <a:stCxn id="80" idx="6"/>
            <a:endCxn id="81" idx="1"/>
          </p:cNvCxnSpPr>
          <p:nvPr/>
        </p:nvCxnSpPr>
        <p:spPr>
          <a:xfrm>
            <a:off x="3110941" y="47752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800600" y="46355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8" name="Straight Arrow Connector 107"/>
          <p:cNvCxnSpPr>
            <a:stCxn id="81" idx="3"/>
            <a:endCxn id="89" idx="2"/>
          </p:cNvCxnSpPr>
          <p:nvPr/>
        </p:nvCxnSpPr>
        <p:spPr>
          <a:xfrm>
            <a:off x="4482544" y="4775200"/>
            <a:ext cx="318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3478700" y="53086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TaskStatus</a:t>
            </a:r>
            <a:endParaRPr lang="en-US" sz="1200" b="1" dirty="0" smtClean="0"/>
          </a:p>
        </p:txBody>
      </p:sp>
      <p:cxnSp>
        <p:nvCxnSpPr>
          <p:cNvPr id="137" name="Elbow Connector 136"/>
          <p:cNvCxnSpPr>
            <a:stCxn id="80" idx="6"/>
            <a:endCxn id="115" idx="1"/>
          </p:cNvCxnSpPr>
          <p:nvPr/>
        </p:nvCxnSpPr>
        <p:spPr>
          <a:xfrm>
            <a:off x="3110941" y="4775200"/>
            <a:ext cx="367759" cy="673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3491950" y="5969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MsgBody</a:t>
            </a:r>
            <a:endParaRPr lang="en-US" sz="1200" b="1" dirty="0" smtClean="0"/>
          </a:p>
        </p:txBody>
      </p:sp>
      <p:cxnSp>
        <p:nvCxnSpPr>
          <p:cNvPr id="168" name="Elbow Connector 167"/>
          <p:cNvCxnSpPr>
            <a:stCxn id="80" idx="6"/>
            <a:endCxn id="167" idx="1"/>
          </p:cNvCxnSpPr>
          <p:nvPr/>
        </p:nvCxnSpPr>
        <p:spPr>
          <a:xfrm>
            <a:off x="3110941" y="4775200"/>
            <a:ext cx="381009" cy="1333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876801" y="59690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Message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121790" y="76200"/>
            <a:ext cx="259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Format of JSON messages</a:t>
            </a:r>
            <a:endParaRPr lang="en-US" dirty="0"/>
          </a:p>
        </p:txBody>
      </p:sp>
      <p:sp>
        <p:nvSpPr>
          <p:cNvPr id="138" name="Rounded Rectangle 137"/>
          <p:cNvSpPr/>
          <p:nvPr/>
        </p:nvSpPr>
        <p:spPr>
          <a:xfrm>
            <a:off x="1524000" y="457200"/>
            <a:ext cx="5410200" cy="838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9" name="Rounded Rectangle 138"/>
          <p:cNvSpPr/>
          <p:nvPr/>
        </p:nvSpPr>
        <p:spPr>
          <a:xfrm>
            <a:off x="1524000" y="2057400"/>
            <a:ext cx="5410200" cy="1905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1524000" y="4038600"/>
            <a:ext cx="7315200" cy="45720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1524000" y="1371600"/>
            <a:ext cx="7315200" cy="45720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1524000" y="4572000"/>
            <a:ext cx="7315200" cy="182880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4876800" y="4978400"/>
            <a:ext cx="1295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“ERROR”, “WARNING”, “FINISHED”, “STOPPED”, “EXCEPTION”</a:t>
            </a:r>
          </a:p>
        </p:txBody>
      </p:sp>
      <p:cxnSp>
        <p:nvCxnSpPr>
          <p:cNvPr id="128" name="Straight Arrow Connector 127"/>
          <p:cNvCxnSpPr>
            <a:stCxn id="115" idx="3"/>
            <a:endCxn id="112" idx="1"/>
          </p:cNvCxnSpPr>
          <p:nvPr/>
        </p:nvCxnSpPr>
        <p:spPr>
          <a:xfrm flipV="1">
            <a:off x="4469294" y="5435600"/>
            <a:ext cx="407506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2" animBg="1"/>
      <p:bldP spid="138" grpId="3" animBg="1"/>
      <p:bldP spid="139" grpId="1" animBg="1"/>
      <p:bldP spid="139" grpId="2" animBg="1"/>
      <p:bldP spid="141" grpId="0" animBg="1"/>
      <p:bldP spid="141" grpId="1" animBg="1"/>
      <p:bldP spid="142" grpId="0" animBg="1"/>
      <p:bldP spid="142" grpId="1" animBg="1"/>
      <p:bldP spid="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6477000" y="6477000"/>
            <a:ext cx="86139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JSON key</a:t>
            </a:r>
          </a:p>
        </p:txBody>
      </p:sp>
      <p:sp>
        <p:nvSpPr>
          <p:cNvPr id="68" name="Oval 67"/>
          <p:cNvSpPr/>
          <p:nvPr/>
        </p:nvSpPr>
        <p:spPr>
          <a:xfrm>
            <a:off x="7772402" y="6477000"/>
            <a:ext cx="990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 value</a:t>
            </a:r>
            <a:endParaRPr lang="en-US" sz="1100" dirty="0" smtClean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68" idx="2"/>
          </p:cNvCxnSpPr>
          <p:nvPr/>
        </p:nvCxnSpPr>
        <p:spPr>
          <a:xfrm>
            <a:off x="7338390" y="6616700"/>
            <a:ext cx="434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304800" y="182880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91" name="Elbow Connector 90"/>
          <p:cNvCxnSpPr>
            <a:stCxn id="90" idx="3"/>
            <a:endCxn id="92" idx="2"/>
          </p:cNvCxnSpPr>
          <p:nvPr/>
        </p:nvCxnSpPr>
        <p:spPr>
          <a:xfrm flipV="1">
            <a:off x="1308656" y="800100"/>
            <a:ext cx="367742" cy="116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76398" y="6604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“CMDRESP”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76398" y="26924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“PROGRESS“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505206" y="6604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505206" y="10464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RetStatus</a:t>
            </a:r>
            <a:endParaRPr lang="en-US" sz="1200" b="1" dirty="0" smtClean="0"/>
          </a:p>
        </p:txBody>
      </p:sp>
      <p:cxnSp>
        <p:nvCxnSpPr>
          <p:cNvPr id="96" name="Straight Arrow Connector 95"/>
          <p:cNvCxnSpPr>
            <a:stCxn id="92" idx="6"/>
            <a:endCxn id="94" idx="1"/>
          </p:cNvCxnSpPr>
          <p:nvPr/>
        </p:nvCxnSpPr>
        <p:spPr>
          <a:xfrm>
            <a:off x="3124197" y="8001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876803" y="6604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76803" y="104648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“SUCCESS"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99" name="Elbow Connector 98"/>
          <p:cNvCxnSpPr>
            <a:stCxn id="90" idx="3"/>
            <a:endCxn id="93" idx="2"/>
          </p:cNvCxnSpPr>
          <p:nvPr/>
        </p:nvCxnSpPr>
        <p:spPr>
          <a:xfrm>
            <a:off x="1308656" y="1968500"/>
            <a:ext cx="367742" cy="86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2"/>
          </p:cNvCxnSpPr>
          <p:nvPr/>
        </p:nvCxnSpPr>
        <p:spPr>
          <a:xfrm>
            <a:off x="4495800" y="80010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5" idx="3"/>
            <a:endCxn id="98" idx="2"/>
          </p:cNvCxnSpPr>
          <p:nvPr/>
        </p:nvCxnSpPr>
        <p:spPr>
          <a:xfrm>
            <a:off x="4495800" y="118618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2" idx="6"/>
            <a:endCxn id="95" idx="1"/>
          </p:cNvCxnSpPr>
          <p:nvPr/>
        </p:nvCxnSpPr>
        <p:spPr>
          <a:xfrm>
            <a:off x="3124197" y="800100"/>
            <a:ext cx="381009" cy="386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05206" y="26924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104" name="Straight Arrow Connector 103"/>
          <p:cNvCxnSpPr>
            <a:stCxn id="93" idx="6"/>
            <a:endCxn id="103" idx="1"/>
          </p:cNvCxnSpPr>
          <p:nvPr/>
        </p:nvCxnSpPr>
        <p:spPr>
          <a:xfrm>
            <a:off x="3124197" y="28321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890056" y="26924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6" name="Straight Arrow Connector 105"/>
          <p:cNvCxnSpPr>
            <a:stCxn id="103" idx="3"/>
            <a:endCxn id="105" idx="2"/>
          </p:cNvCxnSpPr>
          <p:nvPr/>
        </p:nvCxnSpPr>
        <p:spPr>
          <a:xfrm>
            <a:off x="4495800" y="2832100"/>
            <a:ext cx="394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876803" y="1397000"/>
            <a:ext cx="1371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“WARNING”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09" name="Elbow Connector 108"/>
          <p:cNvCxnSpPr>
            <a:stCxn id="95" idx="3"/>
            <a:endCxn id="107" idx="2"/>
          </p:cNvCxnSpPr>
          <p:nvPr/>
        </p:nvCxnSpPr>
        <p:spPr>
          <a:xfrm>
            <a:off x="4495800" y="1186180"/>
            <a:ext cx="381003" cy="350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876803" y="17780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“ERROR”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14" name="Elbow Connector 113"/>
          <p:cNvCxnSpPr>
            <a:stCxn id="95" idx="3"/>
            <a:endCxn id="113" idx="2"/>
          </p:cNvCxnSpPr>
          <p:nvPr/>
        </p:nvCxnSpPr>
        <p:spPr>
          <a:xfrm>
            <a:off x="4495800" y="1186180"/>
            <a:ext cx="381003" cy="731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505206" y="2159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RespBody</a:t>
            </a:r>
            <a:endParaRPr lang="en-US" sz="1200" b="1" dirty="0" smtClean="0"/>
          </a:p>
        </p:txBody>
      </p:sp>
      <p:sp>
        <p:nvSpPr>
          <p:cNvPr id="117" name="Oval 116"/>
          <p:cNvSpPr/>
          <p:nvPr/>
        </p:nvSpPr>
        <p:spPr>
          <a:xfrm>
            <a:off x="4890056" y="21590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smtClean="0"/>
              <a:t>Response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>
            <a:stCxn id="116" idx="3"/>
            <a:endCxn id="117" idx="2"/>
          </p:cNvCxnSpPr>
          <p:nvPr/>
        </p:nvCxnSpPr>
        <p:spPr>
          <a:xfrm>
            <a:off x="4495800" y="2298700"/>
            <a:ext cx="394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477000" y="2692400"/>
            <a:ext cx="92765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Percentage </a:t>
            </a:r>
          </a:p>
        </p:txBody>
      </p:sp>
      <p:sp>
        <p:nvSpPr>
          <p:cNvPr id="121" name="Oval 120"/>
          <p:cNvSpPr/>
          <p:nvPr/>
        </p:nvSpPr>
        <p:spPr>
          <a:xfrm>
            <a:off x="7620000" y="2692400"/>
            <a:ext cx="914400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0 ~ 100</a:t>
            </a:r>
            <a:endParaRPr lang="en-US" sz="1100" i="1" dirty="0" smtClean="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/>
          <p:cNvCxnSpPr>
            <a:stCxn id="120" idx="3"/>
            <a:endCxn id="121" idx="2"/>
          </p:cNvCxnSpPr>
          <p:nvPr/>
        </p:nvCxnSpPr>
        <p:spPr>
          <a:xfrm>
            <a:off x="7404650" y="2832100"/>
            <a:ext cx="2153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5" idx="6"/>
            <a:endCxn id="120" idx="1"/>
          </p:cNvCxnSpPr>
          <p:nvPr/>
        </p:nvCxnSpPr>
        <p:spPr>
          <a:xfrm>
            <a:off x="6292129" y="2832100"/>
            <a:ext cx="1848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28600" y="685800"/>
            <a:ext cx="107262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Server to Client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2400" y="533400"/>
            <a:ext cx="8763000" cy="58674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Rectangle 145"/>
          <p:cNvSpPr/>
          <p:nvPr/>
        </p:nvSpPr>
        <p:spPr>
          <a:xfrm>
            <a:off x="228602" y="6474023"/>
            <a:ext cx="6095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JSON Message Communication between Server and Client</a:t>
            </a:r>
            <a:endParaRPr lang="en-US" sz="1400" dirty="0"/>
          </a:p>
        </p:txBody>
      </p:sp>
      <p:cxnSp>
        <p:nvCxnSpPr>
          <p:cNvPr id="119" name="Elbow Connector 118"/>
          <p:cNvCxnSpPr>
            <a:stCxn id="92" idx="6"/>
            <a:endCxn id="116" idx="1"/>
          </p:cNvCxnSpPr>
          <p:nvPr/>
        </p:nvCxnSpPr>
        <p:spPr>
          <a:xfrm>
            <a:off x="3124197" y="800100"/>
            <a:ext cx="381009" cy="149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0" idx="3"/>
            <a:endCxn id="80" idx="2"/>
          </p:cNvCxnSpPr>
          <p:nvPr/>
        </p:nvCxnSpPr>
        <p:spPr>
          <a:xfrm>
            <a:off x="1308656" y="1968500"/>
            <a:ext cx="354486" cy="135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67" idx="3"/>
            <a:endCxn id="172" idx="2"/>
          </p:cNvCxnSpPr>
          <p:nvPr/>
        </p:nvCxnSpPr>
        <p:spPr>
          <a:xfrm>
            <a:off x="4482544" y="4660900"/>
            <a:ext cx="394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63142" y="31877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“MESSAGE”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491950" y="31877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88" name="Straight Arrow Connector 87"/>
          <p:cNvCxnSpPr>
            <a:stCxn id="80" idx="6"/>
            <a:endCxn id="81" idx="1"/>
          </p:cNvCxnSpPr>
          <p:nvPr/>
        </p:nvCxnSpPr>
        <p:spPr>
          <a:xfrm>
            <a:off x="3110941" y="33274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800600" y="31877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8" name="Straight Arrow Connector 107"/>
          <p:cNvCxnSpPr>
            <a:stCxn id="81" idx="3"/>
            <a:endCxn id="89" idx="2"/>
          </p:cNvCxnSpPr>
          <p:nvPr/>
        </p:nvCxnSpPr>
        <p:spPr>
          <a:xfrm>
            <a:off x="4482544" y="3327400"/>
            <a:ext cx="318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3478700" y="38608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TaskStatus</a:t>
            </a:r>
            <a:endParaRPr lang="en-US" sz="1200" b="1" dirty="0" smtClean="0"/>
          </a:p>
        </p:txBody>
      </p:sp>
      <p:cxnSp>
        <p:nvCxnSpPr>
          <p:cNvPr id="137" name="Elbow Connector 136"/>
          <p:cNvCxnSpPr>
            <a:stCxn id="80" idx="6"/>
            <a:endCxn id="115" idx="1"/>
          </p:cNvCxnSpPr>
          <p:nvPr/>
        </p:nvCxnSpPr>
        <p:spPr>
          <a:xfrm>
            <a:off x="3110941" y="3327400"/>
            <a:ext cx="367759" cy="673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3491950" y="45212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MsgBody</a:t>
            </a:r>
            <a:endParaRPr lang="en-US" sz="1200" b="1" dirty="0" smtClean="0"/>
          </a:p>
        </p:txBody>
      </p:sp>
      <p:cxnSp>
        <p:nvCxnSpPr>
          <p:cNvPr id="168" name="Elbow Connector 167"/>
          <p:cNvCxnSpPr>
            <a:stCxn id="80" idx="6"/>
            <a:endCxn id="167" idx="1"/>
          </p:cNvCxnSpPr>
          <p:nvPr/>
        </p:nvCxnSpPr>
        <p:spPr>
          <a:xfrm>
            <a:off x="3110941" y="3327400"/>
            <a:ext cx="381009" cy="1333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876801" y="45212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Message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4876800" y="3530600"/>
            <a:ext cx="1295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“ERROR”, “WARNING”, “FINISHED”, “STOPPED”, “EXCEPTION”</a:t>
            </a:r>
          </a:p>
        </p:txBody>
      </p:sp>
      <p:cxnSp>
        <p:nvCxnSpPr>
          <p:cNvPr id="128" name="Straight Arrow Connector 127"/>
          <p:cNvCxnSpPr>
            <a:stCxn id="115" idx="3"/>
            <a:endCxn id="112" idx="1"/>
          </p:cNvCxnSpPr>
          <p:nvPr/>
        </p:nvCxnSpPr>
        <p:spPr>
          <a:xfrm flipV="1">
            <a:off x="4469294" y="3987800"/>
            <a:ext cx="407506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7" idx="3"/>
            <a:endCxn id="134" idx="2"/>
          </p:cNvCxnSpPr>
          <p:nvPr/>
        </p:nvCxnSpPr>
        <p:spPr>
          <a:xfrm>
            <a:off x="4495802" y="5549900"/>
            <a:ext cx="394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76400" y="4876800"/>
            <a:ext cx="1447799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“USER_MESSAGE”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505208" y="49403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UserName</a:t>
            </a:r>
            <a:endParaRPr lang="en-US" sz="1200" b="1" dirty="0" smtClean="0"/>
          </a:p>
        </p:txBody>
      </p:sp>
      <p:cxnSp>
        <p:nvCxnSpPr>
          <p:cNvPr id="82" name="Straight Arrow Connector 81"/>
          <p:cNvCxnSpPr>
            <a:stCxn id="77" idx="6"/>
            <a:endCxn id="79" idx="1"/>
          </p:cNvCxnSpPr>
          <p:nvPr/>
        </p:nvCxnSpPr>
        <p:spPr>
          <a:xfrm>
            <a:off x="3124199" y="5067300"/>
            <a:ext cx="38100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813858" y="49403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User name</a:t>
            </a:r>
          </a:p>
        </p:txBody>
      </p:sp>
      <p:cxnSp>
        <p:nvCxnSpPr>
          <p:cNvPr id="124" name="Straight Arrow Connector 123"/>
          <p:cNvCxnSpPr>
            <a:stCxn id="79" idx="3"/>
            <a:endCxn id="83" idx="2"/>
          </p:cNvCxnSpPr>
          <p:nvPr/>
        </p:nvCxnSpPr>
        <p:spPr>
          <a:xfrm>
            <a:off x="4495802" y="5080000"/>
            <a:ext cx="318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505208" y="54102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MsgBody</a:t>
            </a:r>
            <a:endParaRPr lang="en-US" sz="1200" b="1" dirty="0" smtClean="0"/>
          </a:p>
        </p:txBody>
      </p:sp>
      <p:cxnSp>
        <p:nvCxnSpPr>
          <p:cNvPr id="133" name="Elbow Connector 132"/>
          <p:cNvCxnSpPr>
            <a:stCxn id="77" idx="6"/>
            <a:endCxn id="127" idx="1"/>
          </p:cNvCxnSpPr>
          <p:nvPr/>
        </p:nvCxnSpPr>
        <p:spPr>
          <a:xfrm>
            <a:off x="3124199" y="5067300"/>
            <a:ext cx="381009" cy="48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890059" y="54102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Message</a:t>
            </a:r>
          </a:p>
        </p:txBody>
      </p:sp>
      <p:cxnSp>
        <p:nvCxnSpPr>
          <p:cNvPr id="174" name="Elbow Connector 173"/>
          <p:cNvCxnSpPr>
            <a:stCxn id="90" idx="3"/>
            <a:endCxn id="77" idx="2"/>
          </p:cNvCxnSpPr>
          <p:nvPr/>
        </p:nvCxnSpPr>
        <p:spPr>
          <a:xfrm>
            <a:off x="1308656" y="1968500"/>
            <a:ext cx="367744" cy="309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/>
          <p:cNvSpPr/>
          <p:nvPr/>
        </p:nvSpPr>
        <p:spPr>
          <a:xfrm>
            <a:off x="3505200" y="57912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Command</a:t>
            </a:r>
          </a:p>
        </p:txBody>
      </p:sp>
      <p:cxnSp>
        <p:nvCxnSpPr>
          <p:cNvPr id="180" name="Elbow Connector 179"/>
          <p:cNvCxnSpPr>
            <a:stCxn id="77" idx="6"/>
            <a:endCxn id="179" idx="1"/>
          </p:cNvCxnSpPr>
          <p:nvPr/>
        </p:nvCxnSpPr>
        <p:spPr>
          <a:xfrm>
            <a:off x="3124199" y="5067300"/>
            <a:ext cx="381001" cy="86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9" idx="3"/>
            <a:endCxn id="185" idx="2"/>
          </p:cNvCxnSpPr>
          <p:nvPr/>
        </p:nvCxnSpPr>
        <p:spPr>
          <a:xfrm>
            <a:off x="4495794" y="5930900"/>
            <a:ext cx="394263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4890057" y="58166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“LOG-OUT”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0"/>
          <a:ext cx="88392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6400800"/>
              </a:tblGrid>
              <a:tr h="17486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Command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JSON commands followed by the response from</a:t>
                      </a:r>
                      <a:r>
                        <a:rPr lang="en-US" sz="1400" b="0" baseline="0" dirty="0" smtClean="0"/>
                        <a:t> client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0070C0"/>
                          </a:solidFill>
                        </a:rPr>
                        <a:t>su</a:t>
                      </a:r>
                      <a:r>
                        <a:rPr lang="en-US" sz="1400" b="0" dirty="0" smtClean="0"/>
                        <a:t> admin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":1,"MsgType":"CMDRESP“}</a:t>
                      </a:r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c:/df4.1.2.1.jar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":2,"CmdBody":"load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c:/df4.1.2.1.jar"}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":"successfully load module \"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\" from \"c:\/df4.1.2.1.jar\".","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":2,"MsgType":"CMDRESP“}</a:t>
                      </a:r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":"user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":4,"MsgType":"CMDRESP"}</a:t>
                      </a:r>
                      <a:endParaRPr lang="en-US" sz="1400" b="0" dirty="0" smtClean="0"/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":5,"CmdBody":"create task_1 From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\"task_1\" created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641182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Y~train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~-D~1~-I~2~-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df_model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:/_data/trees.txt~--~-C~0.25~-M~3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":6,"CmdBody":"set task_1 options 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Y~train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~-D~1~-I~2~-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df_model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:/_data/trees.txt~--~-C~0.25~-M~3"}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":7,"CmdBody":"run task_1"}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\"task_1\" started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":7,"MsgType":"CMDRESP"}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57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Messages sent from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{"Percentage":50,"TaskName":"task_1","MsgType":"PROGRESS"}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{"Percentage":100,"TaskName":"task_1","MsgType":"PROGRESS"}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finished","TaskName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":"task_1","MsgType":"MESSAGE“}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1092</Words>
  <Application>Microsoft Office PowerPoint</Application>
  <PresentationFormat>On-screen Show (4:3)</PresentationFormat>
  <Paragraphs>247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AAI Platform (one user session)</vt:lpstr>
      <vt:lpstr>Communication between Client and Server</vt:lpstr>
      <vt:lpstr>Server-side Organisation</vt:lpstr>
      <vt:lpstr>Server-side Structure</vt:lpstr>
      <vt:lpstr>Scenarios</vt:lpstr>
      <vt:lpstr>Commands</vt:lpstr>
      <vt:lpstr>Slide 7</vt:lpstr>
      <vt:lpstr>Slide 8</vt:lpstr>
      <vt:lpstr>Slide 9</vt:lpstr>
      <vt:lpstr>Next: Transforming to AAI Modules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Allen</cp:lastModifiedBy>
  <cp:revision>685</cp:revision>
  <dcterms:created xsi:type="dcterms:W3CDTF">2006-08-16T00:00:00Z</dcterms:created>
  <dcterms:modified xsi:type="dcterms:W3CDTF">2014-12-12T04:18:07Z</dcterms:modified>
</cp:coreProperties>
</file>