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2192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MsgType</a:t>
            </a:r>
            <a:endParaRPr lang="en-US" sz="14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71600" y="647700"/>
            <a:ext cx="3048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4572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CMD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19050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PROGRESS 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429000" y="4572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CmdID</a:t>
            </a:r>
            <a:r>
              <a:rPr lang="en-US" sz="14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429000" y="11430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CmdBody</a:t>
            </a:r>
            <a:endParaRPr lang="en-US" sz="1400" b="1" dirty="0" smtClean="0"/>
          </a:p>
        </p:txBody>
      </p:sp>
      <p:cxnSp>
        <p:nvCxnSpPr>
          <p:cNvPr id="56" name="Straight Arrow Connector 55"/>
          <p:cNvCxnSpPr>
            <a:stCxn id="33" idx="6"/>
            <a:endCxn id="52" idx="1"/>
          </p:cNvCxnSpPr>
          <p:nvPr/>
        </p:nvCxnSpPr>
        <p:spPr>
          <a:xfrm>
            <a:off x="3048000" y="647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00600" y="4572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u="sng" dirty="0" smtClean="0"/>
              <a:t>Integer ID</a:t>
            </a:r>
            <a:endParaRPr lang="en-US" sz="14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00600" y="11430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Command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71600" y="1409700"/>
            <a:ext cx="304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248400"/>
            <a:ext cx="990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0" y="6248400"/>
            <a:ext cx="10668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 value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467600" y="6438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495800" y="647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495800" y="1333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048000" y="647700"/>
            <a:ext cx="3810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429000" y="19050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TaskName</a:t>
            </a:r>
            <a:endParaRPr lang="en-US" sz="14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0480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00600" y="19050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87" name="Straight Arrow Connector 86"/>
          <p:cNvCxnSpPr>
            <a:stCxn id="84" idx="3"/>
            <a:endCxn id="86" idx="2"/>
          </p:cNvCxnSpPr>
          <p:nvPr/>
        </p:nvCxnSpPr>
        <p:spPr>
          <a:xfrm>
            <a:off x="4495800" y="2095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04800" y="41910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MsgType</a:t>
            </a:r>
            <a:endParaRPr lang="en-US" sz="14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71600" y="3086100"/>
            <a:ext cx="30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400" y="28956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CMDRESP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400" y="54864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PROGRESS 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429000" y="28956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CmdID</a:t>
            </a:r>
            <a:r>
              <a:rPr lang="en-US" sz="14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429000" y="35814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RetStatus</a:t>
            </a:r>
            <a:endParaRPr lang="en-US" sz="1400" b="1" dirty="0" smtClean="0"/>
          </a:p>
        </p:txBody>
      </p:sp>
      <p:cxnSp>
        <p:nvCxnSpPr>
          <p:cNvPr id="96" name="Straight Arrow Connector 95"/>
          <p:cNvCxnSpPr>
            <a:stCxn id="92" idx="6"/>
            <a:endCxn id="94" idx="1"/>
          </p:cNvCxnSpPr>
          <p:nvPr/>
        </p:nvCxnSpPr>
        <p:spPr>
          <a:xfrm>
            <a:off x="3048000" y="308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800600" y="28956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u="sng" dirty="0" smtClean="0"/>
              <a:t>Integer ID</a:t>
            </a:r>
            <a:endParaRPr lang="en-US" sz="1400" i="1" u="sng" dirty="0" smtClean="0">
              <a:solidFill>
                <a:schemeClr val="dk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00600" y="35814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71600" y="4381500"/>
            <a:ext cx="30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3086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2"/>
          </p:cNvCxnSpPr>
          <p:nvPr/>
        </p:nvCxnSpPr>
        <p:spPr>
          <a:xfrm>
            <a:off x="4495800" y="3771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6"/>
            <a:endCxn id="95" idx="1"/>
          </p:cNvCxnSpPr>
          <p:nvPr/>
        </p:nvCxnSpPr>
        <p:spPr>
          <a:xfrm>
            <a:off x="3048000" y="3086100"/>
            <a:ext cx="3810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429000" y="54864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TaskName</a:t>
            </a:r>
            <a:endParaRPr lang="en-US" sz="1400" b="1" dirty="0" smtClean="0"/>
          </a:p>
        </p:txBody>
      </p:sp>
      <p:cxnSp>
        <p:nvCxnSpPr>
          <p:cNvPr id="104" name="Straight Arrow Connector 103"/>
          <p:cNvCxnSpPr>
            <a:stCxn id="93" idx="6"/>
            <a:endCxn id="103" idx="1"/>
          </p:cNvCxnSpPr>
          <p:nvPr/>
        </p:nvCxnSpPr>
        <p:spPr>
          <a:xfrm>
            <a:off x="30480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800600" y="54864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5676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800600" y="40386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WARNING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109" name="Elbow Connector 108"/>
          <p:cNvCxnSpPr>
            <a:stCxn id="95" idx="3"/>
            <a:endCxn id="107" idx="2"/>
          </p:cNvCxnSpPr>
          <p:nvPr/>
        </p:nvCxnSpPr>
        <p:spPr>
          <a:xfrm>
            <a:off x="4495800" y="3771900"/>
            <a:ext cx="304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00600" y="44958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114" name="Elbow Connector 113"/>
          <p:cNvCxnSpPr>
            <a:stCxn id="95" idx="3"/>
            <a:endCxn id="113" idx="2"/>
          </p:cNvCxnSpPr>
          <p:nvPr/>
        </p:nvCxnSpPr>
        <p:spPr>
          <a:xfrm>
            <a:off x="4495800" y="3771900"/>
            <a:ext cx="304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429000" y="49530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RespBody</a:t>
            </a:r>
            <a:endParaRPr lang="en-US" sz="14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00600" y="49530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smtClean="0"/>
              <a:t>Response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5143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477000" y="54864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7772400" y="5486400"/>
            <a:ext cx="10668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(0-100)% 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7543800" y="567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6"/>
            <a:endCxn id="120" idx="1"/>
          </p:cNvCxnSpPr>
          <p:nvPr/>
        </p:nvCxnSpPr>
        <p:spPr>
          <a:xfrm>
            <a:off x="6172200" y="5676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1" y="304800"/>
            <a:ext cx="12192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Client to Server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2819400"/>
            <a:ext cx="1233518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Server to Client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228600"/>
            <a:ext cx="8763000" cy="2286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52400" y="2743200"/>
            <a:ext cx="8763000" cy="3352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52400" y="6248400"/>
            <a:ext cx="562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JSON Message Communication between Server and Client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6477000" y="3581400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SvrCmd</a:t>
            </a:r>
            <a:endParaRPr lang="en-US" sz="1400" b="1" dirty="0" smtClean="0"/>
          </a:p>
        </p:txBody>
      </p:sp>
      <p:cxnSp>
        <p:nvCxnSpPr>
          <p:cNvPr id="65" name="Straight Arrow Connector 64"/>
          <p:cNvCxnSpPr>
            <a:stCxn id="98" idx="6"/>
            <a:endCxn id="64" idx="1"/>
          </p:cNvCxnSpPr>
          <p:nvPr/>
        </p:nvCxnSpPr>
        <p:spPr>
          <a:xfrm>
            <a:off x="6172200" y="3771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620000" y="2895600"/>
            <a:ext cx="12192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CLS</a:t>
            </a:r>
            <a:endParaRPr 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77" name="Elbow Connector 76"/>
          <p:cNvCxnSpPr>
            <a:stCxn id="64" idx="3"/>
            <a:endCxn id="74" idx="2"/>
          </p:cNvCxnSpPr>
          <p:nvPr/>
        </p:nvCxnSpPr>
        <p:spPr>
          <a:xfrm flipV="1">
            <a:off x="7315200" y="3086100"/>
            <a:ext cx="304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20000" y="3581400"/>
            <a:ext cx="12954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PMP:new</a:t>
            </a:r>
            <a:r>
              <a:rPr lang="en-US" sz="1200" dirty="0" smtClean="0"/>
              <a:t> prompt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83" name="Elbow Connector 82"/>
          <p:cNvCxnSpPr>
            <a:stCxn id="64" idx="3"/>
            <a:endCxn id="82" idx="2"/>
          </p:cNvCxnSpPr>
          <p:nvPr/>
        </p:nvCxnSpPr>
        <p:spPr>
          <a:xfrm>
            <a:off x="7315200" y="37719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048000" y="3086100"/>
            <a:ext cx="381000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6477000" y="6248400"/>
            <a:ext cx="990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0" y="6248400"/>
            <a:ext cx="10668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 value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467600" y="6438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52400" y="6248400"/>
            <a:ext cx="562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JSON Message Communication between Server and Client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192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MsgType</a:t>
            </a:r>
            <a:endParaRPr lang="en-US" sz="1400" b="1" dirty="0" smtClean="0"/>
          </a:p>
        </p:txBody>
      </p:sp>
      <p:sp>
        <p:nvSpPr>
          <p:cNvPr id="131" name="Rectangle 130"/>
          <p:cNvSpPr/>
          <p:nvPr/>
        </p:nvSpPr>
        <p:spPr>
          <a:xfrm>
            <a:off x="152400" y="228600"/>
            <a:ext cx="8763000" cy="2286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304800" y="39624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MsgType</a:t>
            </a:r>
            <a:endParaRPr lang="en-US" sz="1400" b="1" dirty="0" smtClean="0"/>
          </a:p>
        </p:txBody>
      </p:sp>
      <p:cxnSp>
        <p:nvCxnSpPr>
          <p:cNvPr id="108" name="Elbow Connector 107"/>
          <p:cNvCxnSpPr>
            <a:stCxn id="89" idx="3"/>
            <a:endCxn id="110" idx="2"/>
          </p:cNvCxnSpPr>
          <p:nvPr/>
        </p:nvCxnSpPr>
        <p:spPr>
          <a:xfrm>
            <a:off x="1371600" y="4152900"/>
            <a:ext cx="304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676400" y="4572000"/>
            <a:ext cx="12954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MSGBOX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172200" y="45720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MsgBody</a:t>
            </a:r>
            <a:endParaRPr lang="en-US" sz="1400" b="1" dirty="0" smtClean="0"/>
          </a:p>
        </p:txBody>
      </p:sp>
      <p:sp>
        <p:nvSpPr>
          <p:cNvPr id="112" name="Rounded Rectangle 111"/>
          <p:cNvSpPr/>
          <p:nvPr/>
        </p:nvSpPr>
        <p:spPr>
          <a:xfrm>
            <a:off x="6172200" y="52578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Choices</a:t>
            </a:r>
          </a:p>
        </p:txBody>
      </p:sp>
      <p:cxnSp>
        <p:nvCxnSpPr>
          <p:cNvPr id="115" name="Straight Arrow Connector 114"/>
          <p:cNvCxnSpPr>
            <a:stCxn id="135" idx="6"/>
            <a:endCxn id="111" idx="1"/>
          </p:cNvCxnSpPr>
          <p:nvPr/>
        </p:nvCxnSpPr>
        <p:spPr>
          <a:xfrm>
            <a:off x="5867400" y="4762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467600" y="4572000"/>
            <a:ext cx="12192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Message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467600" y="5257800"/>
            <a:ext cx="12192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Choices[]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cxnSp>
        <p:nvCxnSpPr>
          <p:cNvPr id="125" name="Straight Arrow Connector 124"/>
          <p:cNvCxnSpPr>
            <a:stCxn id="111" idx="3"/>
            <a:endCxn id="119" idx="2"/>
          </p:cNvCxnSpPr>
          <p:nvPr/>
        </p:nvCxnSpPr>
        <p:spPr>
          <a:xfrm>
            <a:off x="7239000" y="4762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3"/>
            <a:endCxn id="124" idx="2"/>
          </p:cNvCxnSpPr>
          <p:nvPr/>
        </p:nvCxnSpPr>
        <p:spPr>
          <a:xfrm>
            <a:off x="7239000" y="5448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35" idx="6"/>
            <a:endCxn id="112" idx="1"/>
          </p:cNvCxnSpPr>
          <p:nvPr/>
        </p:nvCxnSpPr>
        <p:spPr>
          <a:xfrm>
            <a:off x="5867400" y="4762500"/>
            <a:ext cx="304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52400" y="2971800"/>
            <a:ext cx="8763000" cy="2971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3276600" y="4572000"/>
            <a:ext cx="990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TaskName</a:t>
            </a:r>
            <a:endParaRPr lang="en-US" sz="1400" b="1" dirty="0" smtClean="0"/>
          </a:p>
        </p:txBody>
      </p:sp>
      <p:cxnSp>
        <p:nvCxnSpPr>
          <p:cNvPr id="134" name="Straight Arrow Connector 133"/>
          <p:cNvCxnSpPr>
            <a:stCxn id="110" idx="6"/>
            <a:endCxn id="133" idx="1"/>
          </p:cNvCxnSpPr>
          <p:nvPr/>
        </p:nvCxnSpPr>
        <p:spPr>
          <a:xfrm>
            <a:off x="2971800" y="4762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4495800" y="45720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Task name</a:t>
            </a:r>
          </a:p>
        </p:txBody>
      </p:sp>
      <p:cxnSp>
        <p:nvCxnSpPr>
          <p:cNvPr id="136" name="Straight Arrow Connector 135"/>
          <p:cNvCxnSpPr>
            <a:stCxn id="133" idx="3"/>
            <a:endCxn id="135" idx="2"/>
          </p:cNvCxnSpPr>
          <p:nvPr/>
        </p:nvCxnSpPr>
        <p:spPr>
          <a:xfrm>
            <a:off x="4267200" y="4762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8601" y="304800"/>
            <a:ext cx="1219200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Client to Server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3075801"/>
            <a:ext cx="1233518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Server to Client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0" name="Elbow Connector 39"/>
          <p:cNvCxnSpPr>
            <a:stCxn id="4" idx="3"/>
            <a:endCxn id="41" idx="2"/>
          </p:cNvCxnSpPr>
          <p:nvPr/>
        </p:nvCxnSpPr>
        <p:spPr>
          <a:xfrm>
            <a:off x="1371600" y="1409700"/>
            <a:ext cx="3048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676400" y="1866900"/>
            <a:ext cx="12954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MSGBOX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019800" y="18669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Choice</a:t>
            </a:r>
          </a:p>
        </p:txBody>
      </p:sp>
      <p:cxnSp>
        <p:nvCxnSpPr>
          <p:cNvPr id="43" name="Straight Arrow Connector 42"/>
          <p:cNvCxnSpPr>
            <a:stCxn id="48" idx="6"/>
            <a:endCxn id="42" idx="1"/>
          </p:cNvCxnSpPr>
          <p:nvPr/>
        </p:nvCxnSpPr>
        <p:spPr>
          <a:xfrm>
            <a:off x="5791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15200" y="18669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Choice </a:t>
            </a:r>
            <a:r>
              <a:rPr lang="en-US" sz="1400" i="1" dirty="0" err="1" smtClean="0"/>
              <a:t>Idx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42" idx="3"/>
            <a:endCxn id="44" idx="2"/>
          </p:cNvCxnSpPr>
          <p:nvPr/>
        </p:nvCxnSpPr>
        <p:spPr>
          <a:xfrm>
            <a:off x="70866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200400" y="1866900"/>
            <a:ext cx="990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TaskName</a:t>
            </a:r>
            <a:endParaRPr lang="en-US" sz="1400" b="1" dirty="0" smtClean="0"/>
          </a:p>
        </p:txBody>
      </p:sp>
      <p:cxnSp>
        <p:nvCxnSpPr>
          <p:cNvPr id="47" name="Straight Arrow Connector 46"/>
          <p:cNvCxnSpPr>
            <a:stCxn id="41" idx="6"/>
            <a:endCxn id="46" idx="1"/>
          </p:cNvCxnSpPr>
          <p:nvPr/>
        </p:nvCxnSpPr>
        <p:spPr>
          <a:xfrm>
            <a:off x="29718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19600" y="18669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Task name</a:t>
            </a:r>
          </a:p>
        </p:txBody>
      </p:sp>
      <p:cxnSp>
        <p:nvCxnSpPr>
          <p:cNvPr id="49" name="Straight Arrow Connector 48"/>
          <p:cNvCxnSpPr>
            <a:stCxn id="46" idx="3"/>
            <a:endCxn id="48" idx="2"/>
          </p:cNvCxnSpPr>
          <p:nvPr/>
        </p:nvCxnSpPr>
        <p:spPr>
          <a:xfrm>
            <a:off x="41910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9" idx="3"/>
            <a:endCxn id="51" idx="2"/>
          </p:cNvCxnSpPr>
          <p:nvPr/>
        </p:nvCxnSpPr>
        <p:spPr>
          <a:xfrm flipV="1">
            <a:off x="1371600" y="3467100"/>
            <a:ext cx="304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76400" y="3276600"/>
            <a:ext cx="12954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MESSAGE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019800" y="3276600"/>
            <a:ext cx="10668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MsgBody</a:t>
            </a:r>
            <a:endParaRPr lang="en-US" sz="1400" b="1" dirty="0" smtClean="0"/>
          </a:p>
        </p:txBody>
      </p:sp>
      <p:cxnSp>
        <p:nvCxnSpPr>
          <p:cNvPr id="54" name="Straight Arrow Connector 53"/>
          <p:cNvCxnSpPr>
            <a:stCxn id="65" idx="6"/>
            <a:endCxn id="52" idx="1"/>
          </p:cNvCxnSpPr>
          <p:nvPr/>
        </p:nvCxnSpPr>
        <p:spPr>
          <a:xfrm>
            <a:off x="57912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315200" y="32766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Message</a:t>
            </a:r>
            <a:endParaRPr lang="en-US" sz="1400" i="1" dirty="0" smtClean="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>
            <a:stCxn id="52" idx="3"/>
            <a:endCxn id="58" idx="2"/>
          </p:cNvCxnSpPr>
          <p:nvPr/>
        </p:nvCxnSpPr>
        <p:spPr>
          <a:xfrm>
            <a:off x="70866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200400" y="3276600"/>
            <a:ext cx="990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TaskName</a:t>
            </a:r>
            <a:endParaRPr lang="en-US" sz="1400" b="1" dirty="0" smtClean="0"/>
          </a:p>
        </p:txBody>
      </p:sp>
      <p:cxnSp>
        <p:nvCxnSpPr>
          <p:cNvPr id="62" name="Straight Arrow Connector 61"/>
          <p:cNvCxnSpPr>
            <a:stCxn id="51" idx="6"/>
            <a:endCxn id="61" idx="1"/>
          </p:cNvCxnSpPr>
          <p:nvPr/>
        </p:nvCxnSpPr>
        <p:spPr>
          <a:xfrm>
            <a:off x="29718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19600" y="3276600"/>
            <a:ext cx="13716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Task name</a:t>
            </a:r>
          </a:p>
        </p:txBody>
      </p:sp>
      <p:cxnSp>
        <p:nvCxnSpPr>
          <p:cNvPr id="66" name="Straight Arrow Connector 65"/>
          <p:cNvCxnSpPr>
            <a:stCxn id="61" idx="3"/>
            <a:endCxn id="65" idx="2"/>
          </p:cNvCxnSpPr>
          <p:nvPr/>
        </p:nvCxnSpPr>
        <p:spPr>
          <a:xfrm>
            <a:off x="41910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92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706</cp:revision>
  <dcterms:created xsi:type="dcterms:W3CDTF">2006-08-16T00:00:00Z</dcterms:created>
  <dcterms:modified xsi:type="dcterms:W3CDTF">2014-12-09T23:51:35Z</dcterms:modified>
</cp:coreProperties>
</file>