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194104" cy="324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143000"/>
                <a:gridCol w="6212904"/>
              </a:tblGrid>
              <a:tr h="121414">
                <a:tc gridSpan="3">
                  <a:txBody>
                    <a:bodyPr/>
                    <a:lstStyle/>
                    <a:p>
                      <a:r>
                        <a:rPr lang="en-US" sz="1400" b="1" dirty="0" smtClean="0"/>
                        <a:t>Options</a:t>
                      </a:r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</a:tr>
              <a:tr h="34416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</a:t>
                      </a:r>
                      <a:r>
                        <a:rPr lang="en-US" sz="1400" i="1" dirty="0" err="1" smtClean="0"/>
                        <a:t>i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input_csv</a:t>
                      </a:r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CSV file to convert and/or split.</a:t>
                      </a:r>
                    </a:p>
                  </a:txBody>
                  <a:tcPr anchor="ctr"/>
                </a:tc>
              </a:tr>
              <a:tr h="12141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-D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id_num</a:t>
                      </a:r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ID columns (from left) which will be ignored by ROC module. Default 0. </a:t>
                      </a:r>
                    </a:p>
                  </a:txBody>
                  <a:tcPr anchor="ctr"/>
                </a:tc>
              </a:tr>
              <a:tr h="12141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-r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row_num</a:t>
                      </a:r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maximum number of instances each sub file has.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 default (no splitting).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416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-s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sub_num</a:t>
                      </a:r>
                      <a:endParaRPr lang="en-US" sz="14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sub files. 1 by default (no splitting).</a:t>
                      </a:r>
                    </a:p>
                  </a:txBody>
                  <a:tcPr anchor="ctr"/>
                </a:tc>
              </a:tr>
              <a:tr h="12141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-v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val_num</a:t>
                      </a:r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number of values a Nominal feature has. 100 by default.</a:t>
                      </a:r>
                    </a:p>
                  </a:txBody>
                  <a:tcPr anchor="ctr"/>
                </a:tc>
              </a:tr>
              <a:tr h="12141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-S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shuffle the instances, otherwise not.</a:t>
                      </a:r>
                    </a:p>
                  </a:txBody>
                  <a:tcPr anchor="ctr"/>
                </a:tc>
              </a:tr>
              <a:tr h="12141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-C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CSV file(s), otherwise output ARFF file(s).</a:t>
                      </a:r>
                    </a:p>
                  </a:txBody>
                  <a:tcPr anchor="ctr"/>
                </a:tc>
              </a:tr>
              <a:tr h="12141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-o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output_file</a:t>
                      </a:r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file. Can be 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.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arff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 If the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input_csv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split into multiple files, the sub-files will be named as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output_file’s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name + “_index” + suffix. E.g.,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output_file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“out.csv”, then sub-files are “out_1.csv”, </a:t>
                      </a:r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“out_2.csv”, …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CsvConverter</a:t>
            </a:r>
            <a:r>
              <a:rPr lang="en-US" sz="2800" dirty="0" smtClean="0"/>
              <a:t> Module</a:t>
            </a:r>
            <a:endParaRPr lang="en-US" sz="28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57200" y="1691640"/>
          <a:ext cx="8194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10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Syntax &amp; Example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19687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-jar cc.jar</a:t>
                      </a:r>
                      <a:r>
                        <a:rPr lang="pt-B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-i input_csv [[-r row_num] | [-s sub_num]] [-v val_num] [-S] [-C] [-o </a:t>
                      </a:r>
                      <a:r>
                        <a:rPr lang="pt-B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output_file</a:t>
                      </a:r>
                      <a:r>
                        <a:rPr lang="pt-B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-jar cc.jar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_data/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CsvConverter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/train.csv  -s   10  –D  1  -S  -C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57200" y="929640"/>
          <a:ext cx="81941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10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19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and/or split a CSV file to a (list of) ARFF or CSV file(s).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232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CsvConverter Module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</dc:creator>
  <cp:lastModifiedBy>Allen</cp:lastModifiedBy>
  <cp:revision>489</cp:revision>
  <dcterms:created xsi:type="dcterms:W3CDTF">2006-08-16T00:00:00Z</dcterms:created>
  <dcterms:modified xsi:type="dcterms:W3CDTF">2014-11-16T23:28:17Z</dcterms:modified>
</cp:coreProperties>
</file>