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quickStyle8.xml" ContentType="application/vnd.openxmlformats-officedocument.drawingml.diagramStyl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FFDEDB-45B1-48E1-BE28-C86E9C1BE9B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CF2DFA-9B55-4ED2-8553-0B404D98E0AA}">
      <dgm:prSet phldrT="[Text]"/>
      <dgm:spPr/>
      <dgm:t>
        <a:bodyPr/>
        <a:lstStyle/>
        <a:p>
          <a:r>
            <a:rPr lang="en-AU" altLang="zh-CN" dirty="0" smtClean="0"/>
            <a:t>A</a:t>
          </a:r>
          <a:endParaRPr lang="zh-CN" altLang="en-US" dirty="0"/>
        </a:p>
      </dgm:t>
    </dgm:pt>
    <dgm:pt modelId="{7C38B480-8C8A-4043-8900-629A9BD8E82E}" type="parTrans" cxnId="{92DB2545-6D26-4FD0-BF82-2F9BF07B0B84}">
      <dgm:prSet/>
      <dgm:spPr/>
      <dgm:t>
        <a:bodyPr/>
        <a:lstStyle/>
        <a:p>
          <a:endParaRPr lang="zh-CN" altLang="en-US"/>
        </a:p>
      </dgm:t>
    </dgm:pt>
    <dgm:pt modelId="{5B7166AE-A619-4199-9822-277328396A81}" type="sibTrans" cxnId="{92DB2545-6D26-4FD0-BF82-2F9BF07B0B84}">
      <dgm:prSet/>
      <dgm:spPr/>
      <dgm:t>
        <a:bodyPr/>
        <a:lstStyle/>
        <a:p>
          <a:endParaRPr lang="zh-CN" altLang="en-US"/>
        </a:p>
      </dgm:t>
    </dgm:pt>
    <dgm:pt modelId="{3E377587-8E27-4A8C-AB24-8C325D44D64C}">
      <dgm:prSet phldrT="[Text]"/>
      <dgm:spPr/>
      <dgm:t>
        <a:bodyPr/>
        <a:lstStyle/>
        <a:p>
          <a:r>
            <a:rPr lang="en-AU" altLang="zh-CN" dirty="0" smtClean="0"/>
            <a:t>B</a:t>
          </a:r>
          <a:endParaRPr lang="zh-CN" altLang="en-US" dirty="0"/>
        </a:p>
      </dgm:t>
    </dgm:pt>
    <dgm:pt modelId="{92BF9F98-0C9A-4070-909B-928AA041AB0B}" type="parTrans" cxnId="{C78A8ACE-6FE0-48EF-A7A8-6E0B201C99B1}">
      <dgm:prSet/>
      <dgm:spPr/>
      <dgm:t>
        <a:bodyPr/>
        <a:lstStyle/>
        <a:p>
          <a:endParaRPr lang="zh-CN" altLang="en-US"/>
        </a:p>
      </dgm:t>
    </dgm:pt>
    <dgm:pt modelId="{DB8AA724-4F74-4113-ACE5-6700D6F8E8AC}" type="sibTrans" cxnId="{C78A8ACE-6FE0-48EF-A7A8-6E0B201C99B1}">
      <dgm:prSet/>
      <dgm:spPr/>
      <dgm:t>
        <a:bodyPr/>
        <a:lstStyle/>
        <a:p>
          <a:endParaRPr lang="zh-CN" altLang="en-US"/>
        </a:p>
      </dgm:t>
    </dgm:pt>
    <dgm:pt modelId="{D7553855-C0B4-4784-8967-18632F07A751}">
      <dgm:prSet phldrT="[Text]"/>
      <dgm:spPr/>
      <dgm:t>
        <a:bodyPr/>
        <a:lstStyle/>
        <a:p>
          <a:r>
            <a:rPr lang="en-AU" altLang="zh-CN" dirty="0" smtClean="0"/>
            <a:t>C</a:t>
          </a:r>
          <a:endParaRPr lang="zh-CN" altLang="en-US" dirty="0"/>
        </a:p>
      </dgm:t>
    </dgm:pt>
    <dgm:pt modelId="{2218CB6B-2590-4B68-9164-201DB827A960}" type="parTrans" cxnId="{AA7D128D-FCAD-4FF6-B415-5BB16E1054A7}">
      <dgm:prSet/>
      <dgm:spPr/>
      <dgm:t>
        <a:bodyPr/>
        <a:lstStyle/>
        <a:p>
          <a:endParaRPr lang="zh-CN" altLang="en-US"/>
        </a:p>
      </dgm:t>
    </dgm:pt>
    <dgm:pt modelId="{41A2C3B0-5CFA-401A-9C80-4D37846B5EC6}" type="sibTrans" cxnId="{AA7D128D-FCAD-4FF6-B415-5BB16E1054A7}">
      <dgm:prSet/>
      <dgm:spPr/>
      <dgm:t>
        <a:bodyPr/>
        <a:lstStyle/>
        <a:p>
          <a:endParaRPr lang="zh-CN" altLang="en-US"/>
        </a:p>
      </dgm:t>
    </dgm:pt>
    <dgm:pt modelId="{7C11703F-8BDE-49DB-ACF3-0DF1FE517028}">
      <dgm:prSet phldrT="[Text]"/>
      <dgm:spPr/>
      <dgm:t>
        <a:bodyPr/>
        <a:lstStyle/>
        <a:p>
          <a:r>
            <a:rPr lang="en-AU" altLang="zh-CN" dirty="0" smtClean="0"/>
            <a:t>C</a:t>
          </a:r>
          <a:endParaRPr lang="zh-CN" altLang="en-US" dirty="0"/>
        </a:p>
      </dgm:t>
    </dgm:pt>
    <dgm:pt modelId="{5AF4FDA4-F3C2-4BB3-9819-753EE0A67AE2}" type="parTrans" cxnId="{DACB209B-E047-42C5-9BFF-3858BEBDAF59}">
      <dgm:prSet/>
      <dgm:spPr/>
      <dgm:t>
        <a:bodyPr/>
        <a:lstStyle/>
        <a:p>
          <a:endParaRPr lang="zh-CN" altLang="en-US"/>
        </a:p>
      </dgm:t>
    </dgm:pt>
    <dgm:pt modelId="{3480406A-F7E7-41F1-90D8-A8B5FE4BB02D}" type="sibTrans" cxnId="{DACB209B-E047-42C5-9BFF-3858BEBDAF59}">
      <dgm:prSet/>
      <dgm:spPr/>
      <dgm:t>
        <a:bodyPr/>
        <a:lstStyle/>
        <a:p>
          <a:endParaRPr lang="zh-CN" altLang="en-US"/>
        </a:p>
      </dgm:t>
    </dgm:pt>
    <dgm:pt modelId="{5552237D-F28B-429C-9866-205386676CCB}">
      <dgm:prSet phldrT="[Text]"/>
      <dgm:spPr/>
      <dgm:t>
        <a:bodyPr/>
        <a:lstStyle/>
        <a:p>
          <a:r>
            <a:rPr lang="en-AU" altLang="zh-CN" dirty="0" smtClean="0"/>
            <a:t>Level 1</a:t>
          </a:r>
          <a:endParaRPr lang="zh-CN" altLang="en-US" dirty="0"/>
        </a:p>
      </dgm:t>
    </dgm:pt>
    <dgm:pt modelId="{1530A384-04A4-4D0C-9016-713E8D1BD5E1}" type="parTrans" cxnId="{129235BF-BA6D-4CC0-B2FD-3B02081F2B4C}">
      <dgm:prSet/>
      <dgm:spPr/>
      <dgm:t>
        <a:bodyPr/>
        <a:lstStyle/>
        <a:p>
          <a:endParaRPr lang="zh-CN" altLang="en-US"/>
        </a:p>
      </dgm:t>
    </dgm:pt>
    <dgm:pt modelId="{426DCE3A-BE61-49B3-9726-63BD1BBAB788}" type="sibTrans" cxnId="{129235BF-BA6D-4CC0-B2FD-3B02081F2B4C}">
      <dgm:prSet/>
      <dgm:spPr/>
      <dgm:t>
        <a:bodyPr/>
        <a:lstStyle/>
        <a:p>
          <a:endParaRPr lang="zh-CN" altLang="en-US"/>
        </a:p>
      </dgm:t>
    </dgm:pt>
    <dgm:pt modelId="{69AC0816-919B-4FD5-8390-89DCBB40D6D7}">
      <dgm:prSet phldrT="[Text]"/>
      <dgm:spPr/>
      <dgm:t>
        <a:bodyPr/>
        <a:lstStyle/>
        <a:p>
          <a:r>
            <a:rPr lang="en-AU" altLang="zh-CN" dirty="0" smtClean="0"/>
            <a:t>Level 2</a:t>
          </a:r>
          <a:endParaRPr lang="zh-CN" altLang="en-US" dirty="0"/>
        </a:p>
      </dgm:t>
    </dgm:pt>
    <dgm:pt modelId="{69D24324-5608-43A6-A217-F62BE2EECDD1}" type="parTrans" cxnId="{3B91539A-0503-4BAE-9425-AD0EAAB3669E}">
      <dgm:prSet/>
      <dgm:spPr/>
      <dgm:t>
        <a:bodyPr/>
        <a:lstStyle/>
        <a:p>
          <a:endParaRPr lang="zh-CN" altLang="en-US"/>
        </a:p>
      </dgm:t>
    </dgm:pt>
    <dgm:pt modelId="{2F5DE8A4-2940-4A29-B637-EEA7D49B6D2F}" type="sibTrans" cxnId="{3B91539A-0503-4BAE-9425-AD0EAAB3669E}">
      <dgm:prSet/>
      <dgm:spPr/>
      <dgm:t>
        <a:bodyPr/>
        <a:lstStyle/>
        <a:p>
          <a:endParaRPr lang="zh-CN" altLang="en-US"/>
        </a:p>
      </dgm:t>
    </dgm:pt>
    <dgm:pt modelId="{2283FC0C-DAB0-4274-953F-5F9FAB73DBD1}">
      <dgm:prSet phldrT="[Text]"/>
      <dgm:spPr/>
      <dgm:t>
        <a:bodyPr/>
        <a:lstStyle/>
        <a:p>
          <a:r>
            <a:rPr lang="en-AU" altLang="zh-CN" dirty="0" smtClean="0"/>
            <a:t>Level 3</a:t>
          </a:r>
          <a:endParaRPr lang="zh-CN" altLang="en-US" dirty="0"/>
        </a:p>
      </dgm:t>
    </dgm:pt>
    <dgm:pt modelId="{D9C95C2B-8B0A-4B89-8832-E9BF932B5164}" type="parTrans" cxnId="{B140E8E0-6980-4816-8CF6-0A3D2FCAD86F}">
      <dgm:prSet/>
      <dgm:spPr/>
      <dgm:t>
        <a:bodyPr/>
        <a:lstStyle/>
        <a:p>
          <a:endParaRPr lang="zh-CN" altLang="en-US"/>
        </a:p>
      </dgm:t>
    </dgm:pt>
    <dgm:pt modelId="{4F1FEBC4-F497-4035-9064-D721DBB02347}" type="sibTrans" cxnId="{B140E8E0-6980-4816-8CF6-0A3D2FCAD86F}">
      <dgm:prSet/>
      <dgm:spPr/>
      <dgm:t>
        <a:bodyPr/>
        <a:lstStyle/>
        <a:p>
          <a:endParaRPr lang="zh-CN" altLang="en-US"/>
        </a:p>
      </dgm:t>
    </dgm:pt>
    <dgm:pt modelId="{07B06B19-CA09-4345-973C-7376924AA3D2}">
      <dgm:prSet phldrT="[Text]"/>
      <dgm:spPr/>
      <dgm:t>
        <a:bodyPr/>
        <a:lstStyle/>
        <a:p>
          <a:r>
            <a:rPr lang="en-AU" altLang="zh-CN" dirty="0" smtClean="0"/>
            <a:t>D</a:t>
          </a:r>
          <a:endParaRPr lang="zh-CN" altLang="en-US" dirty="0"/>
        </a:p>
      </dgm:t>
    </dgm:pt>
    <dgm:pt modelId="{D0C62103-49C4-4181-80CF-A5C127DDA686}" type="sibTrans" cxnId="{A8DEB8DF-E477-410D-BBCB-189CFE4976F0}">
      <dgm:prSet/>
      <dgm:spPr/>
      <dgm:t>
        <a:bodyPr/>
        <a:lstStyle/>
        <a:p>
          <a:endParaRPr lang="zh-CN" altLang="en-US"/>
        </a:p>
      </dgm:t>
    </dgm:pt>
    <dgm:pt modelId="{C20D9D0D-DDDB-460D-A958-1B0B6B6644B2}" type="parTrans" cxnId="{A8DEB8DF-E477-410D-BBCB-189CFE4976F0}">
      <dgm:prSet/>
      <dgm:spPr/>
      <dgm:t>
        <a:bodyPr/>
        <a:lstStyle/>
        <a:p>
          <a:endParaRPr lang="zh-CN" altLang="en-US"/>
        </a:p>
      </dgm:t>
    </dgm:pt>
    <dgm:pt modelId="{C9861BC1-1CCC-4793-ACA2-A38A366E0865}">
      <dgm:prSet phldrT="[Text]"/>
      <dgm:spPr/>
      <dgm:t>
        <a:bodyPr/>
        <a:lstStyle/>
        <a:p>
          <a:r>
            <a:rPr lang="en-AU" altLang="zh-CN" dirty="0" smtClean="0"/>
            <a:t>D</a:t>
          </a:r>
          <a:endParaRPr lang="zh-CN" altLang="en-US" dirty="0"/>
        </a:p>
      </dgm:t>
    </dgm:pt>
    <dgm:pt modelId="{9529860C-CDE1-4BAE-8019-51C2A727EA73}" type="sibTrans" cxnId="{77E13C38-DC9D-4239-BF79-3A73876D24D5}">
      <dgm:prSet/>
      <dgm:spPr/>
      <dgm:t>
        <a:bodyPr/>
        <a:lstStyle/>
        <a:p>
          <a:endParaRPr lang="zh-CN" altLang="en-US"/>
        </a:p>
      </dgm:t>
    </dgm:pt>
    <dgm:pt modelId="{4972D6FB-4DEE-4AA8-8B82-B6FE826FE832}" type="parTrans" cxnId="{77E13C38-DC9D-4239-BF79-3A73876D24D5}">
      <dgm:prSet/>
      <dgm:spPr/>
      <dgm:t>
        <a:bodyPr/>
        <a:lstStyle/>
        <a:p>
          <a:endParaRPr lang="zh-CN" altLang="en-US"/>
        </a:p>
      </dgm:t>
    </dgm:pt>
    <dgm:pt modelId="{9267CBB1-7821-46CE-8E2F-26CC2BFAA5E1}">
      <dgm:prSet phldrT="[Text]"/>
      <dgm:spPr/>
      <dgm:t>
        <a:bodyPr/>
        <a:lstStyle/>
        <a:p>
          <a:r>
            <a:rPr lang="en-AU" altLang="zh-CN" dirty="0" smtClean="0"/>
            <a:t>D</a:t>
          </a:r>
          <a:endParaRPr lang="zh-CN" altLang="en-US" dirty="0"/>
        </a:p>
      </dgm:t>
    </dgm:pt>
    <dgm:pt modelId="{BD133AAE-33F3-427B-82CE-9D9EE2C5CFF7}" type="parTrans" cxnId="{8752464A-3E17-4AB7-9232-423BF7684C48}">
      <dgm:prSet/>
      <dgm:spPr/>
      <dgm:t>
        <a:bodyPr/>
        <a:lstStyle/>
        <a:p>
          <a:endParaRPr lang="zh-CN" altLang="en-US"/>
        </a:p>
      </dgm:t>
    </dgm:pt>
    <dgm:pt modelId="{8AC5C81F-45B7-4CC8-8338-365993EE5886}" type="sibTrans" cxnId="{8752464A-3E17-4AB7-9232-423BF7684C48}">
      <dgm:prSet/>
      <dgm:spPr/>
      <dgm:t>
        <a:bodyPr/>
        <a:lstStyle/>
        <a:p>
          <a:endParaRPr lang="zh-CN" altLang="en-US"/>
        </a:p>
      </dgm:t>
    </dgm:pt>
    <dgm:pt modelId="{3FE8B100-FF89-4AC9-83D4-1D49B4A03ADC}">
      <dgm:prSet phldrT="[Text]"/>
      <dgm:spPr/>
      <dgm:t>
        <a:bodyPr/>
        <a:lstStyle/>
        <a:p>
          <a:r>
            <a:rPr lang="en-AU" altLang="zh-CN" dirty="0" smtClean="0"/>
            <a:t>D</a:t>
          </a:r>
          <a:endParaRPr lang="zh-CN" altLang="en-US" dirty="0"/>
        </a:p>
      </dgm:t>
    </dgm:pt>
    <dgm:pt modelId="{C73E74DC-14C3-44CA-B4F1-AE0582B33619}" type="parTrans" cxnId="{2776F884-3832-4984-A79A-13AF5311C013}">
      <dgm:prSet/>
      <dgm:spPr/>
      <dgm:t>
        <a:bodyPr/>
        <a:lstStyle/>
        <a:p>
          <a:endParaRPr lang="zh-CN" altLang="en-US"/>
        </a:p>
      </dgm:t>
    </dgm:pt>
    <dgm:pt modelId="{3C8F8AEB-A553-41FF-92A7-744A6BD50F4E}" type="sibTrans" cxnId="{2776F884-3832-4984-A79A-13AF5311C013}">
      <dgm:prSet/>
      <dgm:spPr/>
      <dgm:t>
        <a:bodyPr/>
        <a:lstStyle/>
        <a:p>
          <a:endParaRPr lang="zh-CN" altLang="en-US"/>
        </a:p>
      </dgm:t>
    </dgm:pt>
    <dgm:pt modelId="{5EEF9B8B-45BB-4B68-A681-E3C051C141E0}">
      <dgm:prSet phldrT="[Text]"/>
      <dgm:spPr/>
      <dgm:t>
        <a:bodyPr/>
        <a:lstStyle/>
        <a:p>
          <a:r>
            <a:rPr lang="en-AU" altLang="zh-CN" dirty="0" smtClean="0"/>
            <a:t>Level 4</a:t>
          </a:r>
          <a:endParaRPr lang="zh-CN" altLang="en-US" dirty="0"/>
        </a:p>
      </dgm:t>
    </dgm:pt>
    <dgm:pt modelId="{B970A0F8-FED2-438B-ACF5-74D0B7D01D91}" type="parTrans" cxnId="{F399678F-CF33-4575-BB76-2DE2FE7C1866}">
      <dgm:prSet/>
      <dgm:spPr/>
      <dgm:t>
        <a:bodyPr/>
        <a:lstStyle/>
        <a:p>
          <a:endParaRPr lang="zh-CN" altLang="en-US"/>
        </a:p>
      </dgm:t>
    </dgm:pt>
    <dgm:pt modelId="{9D53AEF7-AB75-4E2E-B2F3-029FB0D16E3A}" type="sibTrans" cxnId="{F399678F-CF33-4575-BB76-2DE2FE7C1866}">
      <dgm:prSet/>
      <dgm:spPr/>
      <dgm:t>
        <a:bodyPr/>
        <a:lstStyle/>
        <a:p>
          <a:endParaRPr lang="zh-CN" altLang="en-US"/>
        </a:p>
      </dgm:t>
    </dgm:pt>
    <dgm:pt modelId="{094FB316-165D-43AC-A26F-509B2F7498CF}" type="pres">
      <dgm:prSet presAssocID="{7BFFDEDB-45B1-48E1-BE28-C86E9C1BE9B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FEB1FC-DD50-4278-B79F-1B7555988AFC}" type="pres">
      <dgm:prSet presAssocID="{7BFFDEDB-45B1-48E1-BE28-C86E9C1BE9B3}" presName="hierFlow" presStyleCnt="0"/>
      <dgm:spPr/>
    </dgm:pt>
    <dgm:pt modelId="{977449A7-FC35-43D6-BDF8-3C1A04E27600}" type="pres">
      <dgm:prSet presAssocID="{7BFFDEDB-45B1-48E1-BE28-C86E9C1BE9B3}" presName="firstBuf" presStyleCnt="0"/>
      <dgm:spPr/>
    </dgm:pt>
    <dgm:pt modelId="{F64E9D83-8FB9-4D53-8CFB-10B4890DAD9D}" type="pres">
      <dgm:prSet presAssocID="{7BFFDEDB-45B1-48E1-BE28-C86E9C1BE9B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6786AB8-DCAB-4541-8DF8-27563CEC56BB}" type="pres">
      <dgm:prSet presAssocID="{EBCF2DFA-9B55-4ED2-8553-0B404D98E0AA}" presName="Name14" presStyleCnt="0"/>
      <dgm:spPr/>
    </dgm:pt>
    <dgm:pt modelId="{479B9CC0-9494-4134-B11D-C074FB7E9748}" type="pres">
      <dgm:prSet presAssocID="{EBCF2DFA-9B55-4ED2-8553-0B404D98E0A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B0FCE6-2892-4582-84B0-D57E3540A578}" type="pres">
      <dgm:prSet presAssocID="{EBCF2DFA-9B55-4ED2-8553-0B404D98E0AA}" presName="hierChild2" presStyleCnt="0"/>
      <dgm:spPr/>
    </dgm:pt>
    <dgm:pt modelId="{BE9FCD1A-62D8-4FF9-80D3-4953CA1F14BF}" type="pres">
      <dgm:prSet presAssocID="{92BF9F98-0C9A-4070-909B-928AA041AB0B}" presName="Name19" presStyleLbl="parChTrans1D2" presStyleIdx="0" presStyleCnt="3"/>
      <dgm:spPr/>
      <dgm:t>
        <a:bodyPr/>
        <a:lstStyle/>
        <a:p>
          <a:endParaRPr lang="zh-CN" altLang="en-US"/>
        </a:p>
      </dgm:t>
    </dgm:pt>
    <dgm:pt modelId="{93181E67-02E5-402F-86BB-3CFD7039220B}" type="pres">
      <dgm:prSet presAssocID="{3E377587-8E27-4A8C-AB24-8C325D44D64C}" presName="Name21" presStyleCnt="0"/>
      <dgm:spPr/>
    </dgm:pt>
    <dgm:pt modelId="{E9BE16D8-67E5-4921-88A8-09F117188B32}" type="pres">
      <dgm:prSet presAssocID="{3E377587-8E27-4A8C-AB24-8C325D44D64C}" presName="level2Shape" presStyleLbl="node2" presStyleIdx="0" presStyleCnt="3"/>
      <dgm:spPr/>
      <dgm:t>
        <a:bodyPr/>
        <a:lstStyle/>
        <a:p>
          <a:endParaRPr lang="zh-CN" altLang="en-US"/>
        </a:p>
      </dgm:t>
    </dgm:pt>
    <dgm:pt modelId="{168A2CEB-E186-4611-906B-5AB73F4884D8}" type="pres">
      <dgm:prSet presAssocID="{3E377587-8E27-4A8C-AB24-8C325D44D64C}" presName="hierChild3" presStyleCnt="0"/>
      <dgm:spPr/>
    </dgm:pt>
    <dgm:pt modelId="{DEC77293-9C9A-44FC-9433-98DD78B4E46C}" type="pres">
      <dgm:prSet presAssocID="{2218CB6B-2590-4B68-9164-201DB827A960}" presName="Name19" presStyleLbl="parChTrans1D3" presStyleIdx="0" presStyleCnt="3"/>
      <dgm:spPr/>
      <dgm:t>
        <a:bodyPr/>
        <a:lstStyle/>
        <a:p>
          <a:endParaRPr lang="zh-CN" altLang="en-US"/>
        </a:p>
      </dgm:t>
    </dgm:pt>
    <dgm:pt modelId="{C9516947-B1ED-4E84-8220-4AA0ABE54BB6}" type="pres">
      <dgm:prSet presAssocID="{D7553855-C0B4-4784-8967-18632F07A751}" presName="Name21" presStyleCnt="0"/>
      <dgm:spPr/>
    </dgm:pt>
    <dgm:pt modelId="{F0156969-B488-4528-8C06-83EDE5A54E43}" type="pres">
      <dgm:prSet presAssocID="{D7553855-C0B4-4784-8967-18632F07A751}" presName="level2Shape" presStyleLbl="node3" presStyleIdx="0" presStyleCnt="3"/>
      <dgm:spPr/>
      <dgm:t>
        <a:bodyPr/>
        <a:lstStyle/>
        <a:p>
          <a:endParaRPr lang="zh-CN" altLang="en-US"/>
        </a:p>
      </dgm:t>
    </dgm:pt>
    <dgm:pt modelId="{6CE83CA4-AFFC-431B-AD7F-6E18EAEC0E30}" type="pres">
      <dgm:prSet presAssocID="{D7553855-C0B4-4784-8967-18632F07A751}" presName="hierChild3" presStyleCnt="0"/>
      <dgm:spPr/>
    </dgm:pt>
    <dgm:pt modelId="{C789ECE5-0CEB-4C38-B31F-BCE925F0F615}" type="pres">
      <dgm:prSet presAssocID="{C73E74DC-14C3-44CA-B4F1-AE0582B33619}" presName="Name19" presStyleLbl="parChTrans1D4" presStyleIdx="0" presStyleCnt="1"/>
      <dgm:spPr/>
      <dgm:t>
        <a:bodyPr/>
        <a:lstStyle/>
        <a:p>
          <a:endParaRPr lang="zh-CN" altLang="en-US"/>
        </a:p>
      </dgm:t>
    </dgm:pt>
    <dgm:pt modelId="{4FE2B031-B408-42E6-AD43-CE436DF81047}" type="pres">
      <dgm:prSet presAssocID="{3FE8B100-FF89-4AC9-83D4-1D49B4A03ADC}" presName="Name21" presStyleCnt="0"/>
      <dgm:spPr/>
    </dgm:pt>
    <dgm:pt modelId="{4A4A4144-50BA-4B97-B391-BD0D4903609B}" type="pres">
      <dgm:prSet presAssocID="{3FE8B100-FF89-4AC9-83D4-1D49B4A03ADC}" presName="level2Shape" presStyleLbl="node4" presStyleIdx="0" presStyleCnt="1"/>
      <dgm:spPr/>
      <dgm:t>
        <a:bodyPr/>
        <a:lstStyle/>
        <a:p>
          <a:endParaRPr lang="zh-CN" altLang="en-US"/>
        </a:p>
      </dgm:t>
    </dgm:pt>
    <dgm:pt modelId="{0D154282-CD7D-4B2F-8F4E-8D12B3750825}" type="pres">
      <dgm:prSet presAssocID="{3FE8B100-FF89-4AC9-83D4-1D49B4A03ADC}" presName="hierChild3" presStyleCnt="0"/>
      <dgm:spPr/>
    </dgm:pt>
    <dgm:pt modelId="{B4096076-0D00-4975-9D90-DBD6C84464B0}" type="pres">
      <dgm:prSet presAssocID="{4972D6FB-4DEE-4AA8-8B82-B6FE826FE832}" presName="Name19" presStyleLbl="parChTrans1D3" presStyleIdx="1" presStyleCnt="3"/>
      <dgm:spPr/>
      <dgm:t>
        <a:bodyPr/>
        <a:lstStyle/>
        <a:p>
          <a:endParaRPr lang="zh-CN" altLang="en-US"/>
        </a:p>
      </dgm:t>
    </dgm:pt>
    <dgm:pt modelId="{B0015CBC-2F1C-4739-9706-3450D4539E7A}" type="pres">
      <dgm:prSet presAssocID="{C9861BC1-1CCC-4793-ACA2-A38A366E0865}" presName="Name21" presStyleCnt="0"/>
      <dgm:spPr/>
    </dgm:pt>
    <dgm:pt modelId="{100E2C9A-DAD2-42C0-B0B2-29671B3B935F}" type="pres">
      <dgm:prSet presAssocID="{C9861BC1-1CCC-4793-ACA2-A38A366E0865}" presName="level2Shape" presStyleLbl="node3" presStyleIdx="1" presStyleCnt="3"/>
      <dgm:spPr/>
      <dgm:t>
        <a:bodyPr/>
        <a:lstStyle/>
        <a:p>
          <a:endParaRPr lang="zh-CN" altLang="en-US"/>
        </a:p>
      </dgm:t>
    </dgm:pt>
    <dgm:pt modelId="{3633FF2D-91A0-4888-A431-348F38F6FE5E}" type="pres">
      <dgm:prSet presAssocID="{C9861BC1-1CCC-4793-ACA2-A38A366E0865}" presName="hierChild3" presStyleCnt="0"/>
      <dgm:spPr/>
    </dgm:pt>
    <dgm:pt modelId="{1A9856BD-839C-49FC-BE61-88DEEBF2E8C2}" type="pres">
      <dgm:prSet presAssocID="{5AF4FDA4-F3C2-4BB3-9819-753EE0A67AE2}" presName="Name19" presStyleLbl="parChTrans1D2" presStyleIdx="1" presStyleCnt="3"/>
      <dgm:spPr/>
      <dgm:t>
        <a:bodyPr/>
        <a:lstStyle/>
        <a:p>
          <a:endParaRPr lang="zh-CN" altLang="en-US"/>
        </a:p>
      </dgm:t>
    </dgm:pt>
    <dgm:pt modelId="{E2E77C7B-6F94-4C24-8DAC-A555FEE5596C}" type="pres">
      <dgm:prSet presAssocID="{7C11703F-8BDE-49DB-ACF3-0DF1FE517028}" presName="Name21" presStyleCnt="0"/>
      <dgm:spPr/>
    </dgm:pt>
    <dgm:pt modelId="{39B5C099-C84E-4AF9-B7AA-35B73D510956}" type="pres">
      <dgm:prSet presAssocID="{7C11703F-8BDE-49DB-ACF3-0DF1FE517028}" presName="level2Shape" presStyleLbl="node2" presStyleIdx="1" presStyleCnt="3"/>
      <dgm:spPr/>
      <dgm:t>
        <a:bodyPr/>
        <a:lstStyle/>
        <a:p>
          <a:endParaRPr lang="zh-CN" altLang="en-US"/>
        </a:p>
      </dgm:t>
    </dgm:pt>
    <dgm:pt modelId="{63E63C41-FB2F-44A9-B6B1-019B1A331FD1}" type="pres">
      <dgm:prSet presAssocID="{7C11703F-8BDE-49DB-ACF3-0DF1FE517028}" presName="hierChild3" presStyleCnt="0"/>
      <dgm:spPr/>
    </dgm:pt>
    <dgm:pt modelId="{AC1C117B-4F67-4B52-97F2-53121AAD73D5}" type="pres">
      <dgm:prSet presAssocID="{C20D9D0D-DDDB-460D-A958-1B0B6B6644B2}" presName="Name19" presStyleLbl="parChTrans1D3" presStyleIdx="2" presStyleCnt="3"/>
      <dgm:spPr/>
      <dgm:t>
        <a:bodyPr/>
        <a:lstStyle/>
        <a:p>
          <a:endParaRPr lang="zh-CN" altLang="en-US"/>
        </a:p>
      </dgm:t>
    </dgm:pt>
    <dgm:pt modelId="{6B607276-301E-4B5D-B439-6D1D5660C044}" type="pres">
      <dgm:prSet presAssocID="{07B06B19-CA09-4345-973C-7376924AA3D2}" presName="Name21" presStyleCnt="0"/>
      <dgm:spPr/>
    </dgm:pt>
    <dgm:pt modelId="{56D17AE9-02EF-450C-96C3-41390B6159EA}" type="pres">
      <dgm:prSet presAssocID="{07B06B19-CA09-4345-973C-7376924AA3D2}" presName="level2Shape" presStyleLbl="node3" presStyleIdx="2" presStyleCnt="3"/>
      <dgm:spPr/>
      <dgm:t>
        <a:bodyPr/>
        <a:lstStyle/>
        <a:p>
          <a:endParaRPr lang="zh-CN" altLang="en-US"/>
        </a:p>
      </dgm:t>
    </dgm:pt>
    <dgm:pt modelId="{453D3DAA-CEF1-4C42-96D3-C098592D8DBC}" type="pres">
      <dgm:prSet presAssocID="{07B06B19-CA09-4345-973C-7376924AA3D2}" presName="hierChild3" presStyleCnt="0"/>
      <dgm:spPr/>
    </dgm:pt>
    <dgm:pt modelId="{1A587131-0823-4A91-B8E7-8EF24DAB8069}" type="pres">
      <dgm:prSet presAssocID="{BD133AAE-33F3-427B-82CE-9D9EE2C5CFF7}" presName="Name19" presStyleLbl="parChTrans1D2" presStyleIdx="2" presStyleCnt="3"/>
      <dgm:spPr/>
      <dgm:t>
        <a:bodyPr/>
        <a:lstStyle/>
        <a:p>
          <a:endParaRPr lang="zh-CN" altLang="en-US"/>
        </a:p>
      </dgm:t>
    </dgm:pt>
    <dgm:pt modelId="{2E7B10D7-E61A-4799-958B-935BCC56A84E}" type="pres">
      <dgm:prSet presAssocID="{9267CBB1-7821-46CE-8E2F-26CC2BFAA5E1}" presName="Name21" presStyleCnt="0"/>
      <dgm:spPr/>
    </dgm:pt>
    <dgm:pt modelId="{2760A1D1-F48E-4816-936E-83198322F4A6}" type="pres">
      <dgm:prSet presAssocID="{9267CBB1-7821-46CE-8E2F-26CC2BFAA5E1}" presName="level2Shape" presStyleLbl="node2" presStyleIdx="2" presStyleCnt="3"/>
      <dgm:spPr/>
      <dgm:t>
        <a:bodyPr/>
        <a:lstStyle/>
        <a:p>
          <a:endParaRPr lang="zh-CN" altLang="en-US"/>
        </a:p>
      </dgm:t>
    </dgm:pt>
    <dgm:pt modelId="{3336A694-B011-4D47-9086-C060B7304C89}" type="pres">
      <dgm:prSet presAssocID="{9267CBB1-7821-46CE-8E2F-26CC2BFAA5E1}" presName="hierChild3" presStyleCnt="0"/>
      <dgm:spPr/>
    </dgm:pt>
    <dgm:pt modelId="{5B18DB88-A37A-4AFE-B8B7-99DDEEBF8318}" type="pres">
      <dgm:prSet presAssocID="{7BFFDEDB-45B1-48E1-BE28-C86E9C1BE9B3}" presName="bgShapesFlow" presStyleCnt="0"/>
      <dgm:spPr/>
    </dgm:pt>
    <dgm:pt modelId="{0CEE126C-9CCD-489E-894C-7201A55629C1}" type="pres">
      <dgm:prSet presAssocID="{5552237D-F28B-429C-9866-205386676CCB}" presName="rectComp" presStyleCnt="0"/>
      <dgm:spPr/>
    </dgm:pt>
    <dgm:pt modelId="{4C8750FB-AEEE-431C-9BA3-DC136C712FA7}" type="pres">
      <dgm:prSet presAssocID="{5552237D-F28B-429C-9866-205386676CCB}" presName="bgRect" presStyleLbl="bgShp" presStyleIdx="0" presStyleCnt="4"/>
      <dgm:spPr/>
      <dgm:t>
        <a:bodyPr/>
        <a:lstStyle/>
        <a:p>
          <a:endParaRPr lang="zh-CN" altLang="en-US"/>
        </a:p>
      </dgm:t>
    </dgm:pt>
    <dgm:pt modelId="{39453C92-B148-41E3-8C15-93ACC8BD87AD}" type="pres">
      <dgm:prSet presAssocID="{5552237D-F28B-429C-9866-205386676CCB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289984-E645-44CE-8637-B0AA934E5823}" type="pres">
      <dgm:prSet presAssocID="{5552237D-F28B-429C-9866-205386676CCB}" presName="spComp" presStyleCnt="0"/>
      <dgm:spPr/>
    </dgm:pt>
    <dgm:pt modelId="{4CFE6B08-DBC2-4643-BC23-5D155E5DEF13}" type="pres">
      <dgm:prSet presAssocID="{5552237D-F28B-429C-9866-205386676CCB}" presName="vSp" presStyleCnt="0"/>
      <dgm:spPr/>
    </dgm:pt>
    <dgm:pt modelId="{11586E1A-4AAE-40C0-BCB2-44E360CAA835}" type="pres">
      <dgm:prSet presAssocID="{69AC0816-919B-4FD5-8390-89DCBB40D6D7}" presName="rectComp" presStyleCnt="0"/>
      <dgm:spPr/>
    </dgm:pt>
    <dgm:pt modelId="{7D462992-BBC2-4506-8ECA-DDFB0FD1BFFC}" type="pres">
      <dgm:prSet presAssocID="{69AC0816-919B-4FD5-8390-89DCBB40D6D7}" presName="bgRect" presStyleLbl="bgShp" presStyleIdx="1" presStyleCnt="4"/>
      <dgm:spPr/>
      <dgm:t>
        <a:bodyPr/>
        <a:lstStyle/>
        <a:p>
          <a:endParaRPr lang="zh-CN" altLang="en-US"/>
        </a:p>
      </dgm:t>
    </dgm:pt>
    <dgm:pt modelId="{3FECF52F-A3F5-4AE6-ACB5-CD8C9C8C8400}" type="pres">
      <dgm:prSet presAssocID="{69AC0816-919B-4FD5-8390-89DCBB40D6D7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7CB5FD-F75D-43E0-B9FE-26B534634741}" type="pres">
      <dgm:prSet presAssocID="{69AC0816-919B-4FD5-8390-89DCBB40D6D7}" presName="spComp" presStyleCnt="0"/>
      <dgm:spPr/>
    </dgm:pt>
    <dgm:pt modelId="{D5474778-CDDA-46AA-84F9-503AB0B8D921}" type="pres">
      <dgm:prSet presAssocID="{69AC0816-919B-4FD5-8390-89DCBB40D6D7}" presName="vSp" presStyleCnt="0"/>
      <dgm:spPr/>
    </dgm:pt>
    <dgm:pt modelId="{63F5061D-9C51-4FAA-94B7-264DB6EDE8C1}" type="pres">
      <dgm:prSet presAssocID="{2283FC0C-DAB0-4274-953F-5F9FAB73DBD1}" presName="rectComp" presStyleCnt="0"/>
      <dgm:spPr/>
    </dgm:pt>
    <dgm:pt modelId="{7CAD728A-1E9F-48C7-9E20-C1800CD252AF}" type="pres">
      <dgm:prSet presAssocID="{2283FC0C-DAB0-4274-953F-5F9FAB73DBD1}" presName="bgRect" presStyleLbl="bgShp" presStyleIdx="2" presStyleCnt="4"/>
      <dgm:spPr/>
      <dgm:t>
        <a:bodyPr/>
        <a:lstStyle/>
        <a:p>
          <a:endParaRPr lang="zh-CN" altLang="en-US"/>
        </a:p>
      </dgm:t>
    </dgm:pt>
    <dgm:pt modelId="{85EF74AB-3BFE-4A37-A5C4-A661B3AC0B56}" type="pres">
      <dgm:prSet presAssocID="{2283FC0C-DAB0-4274-953F-5F9FAB73DBD1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EB1326-6AF9-46FD-B5DE-4486BF94371F}" type="pres">
      <dgm:prSet presAssocID="{2283FC0C-DAB0-4274-953F-5F9FAB73DBD1}" presName="spComp" presStyleCnt="0"/>
      <dgm:spPr/>
    </dgm:pt>
    <dgm:pt modelId="{49D4624D-1EA4-41DE-B86B-13CA0B5E5FFF}" type="pres">
      <dgm:prSet presAssocID="{2283FC0C-DAB0-4274-953F-5F9FAB73DBD1}" presName="vSp" presStyleCnt="0"/>
      <dgm:spPr/>
    </dgm:pt>
    <dgm:pt modelId="{2B621C50-0419-473B-984F-2CF7BFCFB5B4}" type="pres">
      <dgm:prSet presAssocID="{5EEF9B8B-45BB-4B68-A681-E3C051C141E0}" presName="rectComp" presStyleCnt="0"/>
      <dgm:spPr/>
    </dgm:pt>
    <dgm:pt modelId="{23D062FD-990D-419F-9F87-C1D235AE45FA}" type="pres">
      <dgm:prSet presAssocID="{5EEF9B8B-45BB-4B68-A681-E3C051C141E0}" presName="bgRect" presStyleLbl="bgShp" presStyleIdx="3" presStyleCnt="4"/>
      <dgm:spPr/>
      <dgm:t>
        <a:bodyPr/>
        <a:lstStyle/>
        <a:p>
          <a:endParaRPr lang="zh-CN" altLang="en-US"/>
        </a:p>
      </dgm:t>
    </dgm:pt>
    <dgm:pt modelId="{8C982770-9C74-453A-A0A4-C8962B09CF3C}" type="pres">
      <dgm:prSet presAssocID="{5EEF9B8B-45BB-4B68-A681-E3C051C141E0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238866-55A0-43EE-A3B1-89951556465C}" type="presOf" srcId="{5552237D-F28B-429C-9866-205386676CCB}" destId="{4C8750FB-AEEE-431C-9BA3-DC136C712FA7}" srcOrd="0" destOrd="0" presId="urn:microsoft.com/office/officeart/2005/8/layout/hierarchy6"/>
    <dgm:cxn modelId="{2F1FA210-1ABE-4F91-B015-5B51648A041A}" type="presOf" srcId="{5EEF9B8B-45BB-4B68-A681-E3C051C141E0}" destId="{23D062FD-990D-419F-9F87-C1D235AE45FA}" srcOrd="0" destOrd="0" presId="urn:microsoft.com/office/officeart/2005/8/layout/hierarchy6"/>
    <dgm:cxn modelId="{3B91539A-0503-4BAE-9425-AD0EAAB3669E}" srcId="{7BFFDEDB-45B1-48E1-BE28-C86E9C1BE9B3}" destId="{69AC0816-919B-4FD5-8390-89DCBB40D6D7}" srcOrd="2" destOrd="0" parTransId="{69D24324-5608-43A6-A217-F62BE2EECDD1}" sibTransId="{2F5DE8A4-2940-4A29-B637-EEA7D49B6D2F}"/>
    <dgm:cxn modelId="{1EEFCDC3-18E9-40EB-AD1C-166B0EBB8663}" type="presOf" srcId="{5EEF9B8B-45BB-4B68-A681-E3C051C141E0}" destId="{8C982770-9C74-453A-A0A4-C8962B09CF3C}" srcOrd="1" destOrd="0" presId="urn:microsoft.com/office/officeart/2005/8/layout/hierarchy6"/>
    <dgm:cxn modelId="{8752464A-3E17-4AB7-9232-423BF7684C48}" srcId="{EBCF2DFA-9B55-4ED2-8553-0B404D98E0AA}" destId="{9267CBB1-7821-46CE-8E2F-26CC2BFAA5E1}" srcOrd="2" destOrd="0" parTransId="{BD133AAE-33F3-427B-82CE-9D9EE2C5CFF7}" sibTransId="{8AC5C81F-45B7-4CC8-8338-365993EE5886}"/>
    <dgm:cxn modelId="{E6A1E644-81ED-4D38-BB14-B21F01095E91}" type="presOf" srcId="{C73E74DC-14C3-44CA-B4F1-AE0582B33619}" destId="{C789ECE5-0CEB-4C38-B31F-BCE925F0F615}" srcOrd="0" destOrd="0" presId="urn:microsoft.com/office/officeart/2005/8/layout/hierarchy6"/>
    <dgm:cxn modelId="{DACB209B-E047-42C5-9BFF-3858BEBDAF59}" srcId="{EBCF2DFA-9B55-4ED2-8553-0B404D98E0AA}" destId="{7C11703F-8BDE-49DB-ACF3-0DF1FE517028}" srcOrd="1" destOrd="0" parTransId="{5AF4FDA4-F3C2-4BB3-9819-753EE0A67AE2}" sibTransId="{3480406A-F7E7-41F1-90D8-A8B5FE4BB02D}"/>
    <dgm:cxn modelId="{129235BF-BA6D-4CC0-B2FD-3B02081F2B4C}" srcId="{7BFFDEDB-45B1-48E1-BE28-C86E9C1BE9B3}" destId="{5552237D-F28B-429C-9866-205386676CCB}" srcOrd="1" destOrd="0" parTransId="{1530A384-04A4-4D0C-9016-713E8D1BD5E1}" sibTransId="{426DCE3A-BE61-49B3-9726-63BD1BBAB788}"/>
    <dgm:cxn modelId="{A8DEB8DF-E477-410D-BBCB-189CFE4976F0}" srcId="{7C11703F-8BDE-49DB-ACF3-0DF1FE517028}" destId="{07B06B19-CA09-4345-973C-7376924AA3D2}" srcOrd="0" destOrd="0" parTransId="{C20D9D0D-DDDB-460D-A958-1B0B6B6644B2}" sibTransId="{D0C62103-49C4-4181-80CF-A5C127DDA686}"/>
    <dgm:cxn modelId="{622CEBFC-A6EE-453E-A52D-EF0890AD7C53}" type="presOf" srcId="{92BF9F98-0C9A-4070-909B-928AA041AB0B}" destId="{BE9FCD1A-62D8-4FF9-80D3-4953CA1F14BF}" srcOrd="0" destOrd="0" presId="urn:microsoft.com/office/officeart/2005/8/layout/hierarchy6"/>
    <dgm:cxn modelId="{AA7D128D-FCAD-4FF6-B415-5BB16E1054A7}" srcId="{3E377587-8E27-4A8C-AB24-8C325D44D64C}" destId="{D7553855-C0B4-4784-8967-18632F07A751}" srcOrd="0" destOrd="0" parTransId="{2218CB6B-2590-4B68-9164-201DB827A960}" sibTransId="{41A2C3B0-5CFA-401A-9C80-4D37846B5EC6}"/>
    <dgm:cxn modelId="{211C104E-BB05-4AB3-84D2-566AE6B259EB}" type="presOf" srcId="{69AC0816-919B-4FD5-8390-89DCBB40D6D7}" destId="{7D462992-BBC2-4506-8ECA-DDFB0FD1BFFC}" srcOrd="0" destOrd="0" presId="urn:microsoft.com/office/officeart/2005/8/layout/hierarchy6"/>
    <dgm:cxn modelId="{C842D1E0-74F9-4BEC-A6A4-DC18CC531765}" type="presOf" srcId="{BD133AAE-33F3-427B-82CE-9D9EE2C5CFF7}" destId="{1A587131-0823-4A91-B8E7-8EF24DAB8069}" srcOrd="0" destOrd="0" presId="urn:microsoft.com/office/officeart/2005/8/layout/hierarchy6"/>
    <dgm:cxn modelId="{21388A75-740A-4783-8733-A63709836759}" type="presOf" srcId="{2218CB6B-2590-4B68-9164-201DB827A960}" destId="{DEC77293-9C9A-44FC-9433-98DD78B4E46C}" srcOrd="0" destOrd="0" presId="urn:microsoft.com/office/officeart/2005/8/layout/hierarchy6"/>
    <dgm:cxn modelId="{1B9B6C1E-8147-46E7-83F2-51227883F1D8}" type="presOf" srcId="{69AC0816-919B-4FD5-8390-89DCBB40D6D7}" destId="{3FECF52F-A3F5-4AE6-ACB5-CD8C9C8C8400}" srcOrd="1" destOrd="0" presId="urn:microsoft.com/office/officeart/2005/8/layout/hierarchy6"/>
    <dgm:cxn modelId="{B99D84C5-64E7-42A2-B110-07B6FC72A81E}" type="presOf" srcId="{07B06B19-CA09-4345-973C-7376924AA3D2}" destId="{56D17AE9-02EF-450C-96C3-41390B6159EA}" srcOrd="0" destOrd="0" presId="urn:microsoft.com/office/officeart/2005/8/layout/hierarchy6"/>
    <dgm:cxn modelId="{A001D9A9-03DE-41A0-A681-DDDE11993283}" type="presOf" srcId="{4972D6FB-4DEE-4AA8-8B82-B6FE826FE832}" destId="{B4096076-0D00-4975-9D90-DBD6C84464B0}" srcOrd="0" destOrd="0" presId="urn:microsoft.com/office/officeart/2005/8/layout/hierarchy6"/>
    <dgm:cxn modelId="{92DB2545-6D26-4FD0-BF82-2F9BF07B0B84}" srcId="{7BFFDEDB-45B1-48E1-BE28-C86E9C1BE9B3}" destId="{EBCF2DFA-9B55-4ED2-8553-0B404D98E0AA}" srcOrd="0" destOrd="0" parTransId="{7C38B480-8C8A-4043-8900-629A9BD8E82E}" sibTransId="{5B7166AE-A619-4199-9822-277328396A81}"/>
    <dgm:cxn modelId="{079C188F-7DEB-4C60-89F9-4DE50CA05FFE}" type="presOf" srcId="{7BFFDEDB-45B1-48E1-BE28-C86E9C1BE9B3}" destId="{094FB316-165D-43AC-A26F-509B2F7498CF}" srcOrd="0" destOrd="0" presId="urn:microsoft.com/office/officeart/2005/8/layout/hierarchy6"/>
    <dgm:cxn modelId="{7CF9B154-A465-4A17-8838-610987CA697E}" type="presOf" srcId="{C20D9D0D-DDDB-460D-A958-1B0B6B6644B2}" destId="{AC1C117B-4F67-4B52-97F2-53121AAD73D5}" srcOrd="0" destOrd="0" presId="urn:microsoft.com/office/officeart/2005/8/layout/hierarchy6"/>
    <dgm:cxn modelId="{8A284CE2-F970-4247-A916-50623AECA370}" type="presOf" srcId="{EBCF2DFA-9B55-4ED2-8553-0B404D98E0AA}" destId="{479B9CC0-9494-4134-B11D-C074FB7E9748}" srcOrd="0" destOrd="0" presId="urn:microsoft.com/office/officeart/2005/8/layout/hierarchy6"/>
    <dgm:cxn modelId="{7ED6179F-DE02-4829-A879-01FC230F7E15}" type="presOf" srcId="{2283FC0C-DAB0-4274-953F-5F9FAB73DBD1}" destId="{7CAD728A-1E9F-48C7-9E20-C1800CD252AF}" srcOrd="0" destOrd="0" presId="urn:microsoft.com/office/officeart/2005/8/layout/hierarchy6"/>
    <dgm:cxn modelId="{77E13C38-DC9D-4239-BF79-3A73876D24D5}" srcId="{3E377587-8E27-4A8C-AB24-8C325D44D64C}" destId="{C9861BC1-1CCC-4793-ACA2-A38A366E0865}" srcOrd="1" destOrd="0" parTransId="{4972D6FB-4DEE-4AA8-8B82-B6FE826FE832}" sibTransId="{9529860C-CDE1-4BAE-8019-51C2A727EA73}"/>
    <dgm:cxn modelId="{F51C43E1-BE3A-4166-8F90-D8C3A3521AB1}" type="presOf" srcId="{9267CBB1-7821-46CE-8E2F-26CC2BFAA5E1}" destId="{2760A1D1-F48E-4816-936E-83198322F4A6}" srcOrd="0" destOrd="0" presId="urn:microsoft.com/office/officeart/2005/8/layout/hierarchy6"/>
    <dgm:cxn modelId="{8B2266A0-EBEA-4049-AD82-47B6C67BE010}" type="presOf" srcId="{3E377587-8E27-4A8C-AB24-8C325D44D64C}" destId="{E9BE16D8-67E5-4921-88A8-09F117188B32}" srcOrd="0" destOrd="0" presId="urn:microsoft.com/office/officeart/2005/8/layout/hierarchy6"/>
    <dgm:cxn modelId="{7460AFAA-B649-45FD-95DF-B7D6AB46EE17}" type="presOf" srcId="{2283FC0C-DAB0-4274-953F-5F9FAB73DBD1}" destId="{85EF74AB-3BFE-4A37-A5C4-A661B3AC0B56}" srcOrd="1" destOrd="0" presId="urn:microsoft.com/office/officeart/2005/8/layout/hierarchy6"/>
    <dgm:cxn modelId="{8A4FFA84-1563-472B-86DC-072077CD453C}" type="presOf" srcId="{5AF4FDA4-F3C2-4BB3-9819-753EE0A67AE2}" destId="{1A9856BD-839C-49FC-BE61-88DEEBF2E8C2}" srcOrd="0" destOrd="0" presId="urn:microsoft.com/office/officeart/2005/8/layout/hierarchy6"/>
    <dgm:cxn modelId="{2776F884-3832-4984-A79A-13AF5311C013}" srcId="{D7553855-C0B4-4784-8967-18632F07A751}" destId="{3FE8B100-FF89-4AC9-83D4-1D49B4A03ADC}" srcOrd="0" destOrd="0" parTransId="{C73E74DC-14C3-44CA-B4F1-AE0582B33619}" sibTransId="{3C8F8AEB-A553-41FF-92A7-744A6BD50F4E}"/>
    <dgm:cxn modelId="{5FA539B0-D17F-4E6F-99F6-CBC8241C1BB4}" type="presOf" srcId="{7C11703F-8BDE-49DB-ACF3-0DF1FE517028}" destId="{39B5C099-C84E-4AF9-B7AA-35B73D510956}" srcOrd="0" destOrd="0" presId="urn:microsoft.com/office/officeart/2005/8/layout/hierarchy6"/>
    <dgm:cxn modelId="{B18C95E9-FAAB-4821-8F5C-4E9D56DF8983}" type="presOf" srcId="{3FE8B100-FF89-4AC9-83D4-1D49B4A03ADC}" destId="{4A4A4144-50BA-4B97-B391-BD0D4903609B}" srcOrd="0" destOrd="0" presId="urn:microsoft.com/office/officeart/2005/8/layout/hierarchy6"/>
    <dgm:cxn modelId="{1139F96D-2FBD-4093-8F28-A5F3B881A570}" type="presOf" srcId="{C9861BC1-1CCC-4793-ACA2-A38A366E0865}" destId="{100E2C9A-DAD2-42C0-B0B2-29671B3B935F}" srcOrd="0" destOrd="0" presId="urn:microsoft.com/office/officeart/2005/8/layout/hierarchy6"/>
    <dgm:cxn modelId="{B140E8E0-6980-4816-8CF6-0A3D2FCAD86F}" srcId="{7BFFDEDB-45B1-48E1-BE28-C86E9C1BE9B3}" destId="{2283FC0C-DAB0-4274-953F-5F9FAB73DBD1}" srcOrd="3" destOrd="0" parTransId="{D9C95C2B-8B0A-4B89-8832-E9BF932B5164}" sibTransId="{4F1FEBC4-F497-4035-9064-D721DBB02347}"/>
    <dgm:cxn modelId="{F399678F-CF33-4575-BB76-2DE2FE7C1866}" srcId="{7BFFDEDB-45B1-48E1-BE28-C86E9C1BE9B3}" destId="{5EEF9B8B-45BB-4B68-A681-E3C051C141E0}" srcOrd="4" destOrd="0" parTransId="{B970A0F8-FED2-438B-ACF5-74D0B7D01D91}" sibTransId="{9D53AEF7-AB75-4E2E-B2F3-029FB0D16E3A}"/>
    <dgm:cxn modelId="{B18B6829-1591-4167-9575-81445ACBFFA4}" type="presOf" srcId="{D7553855-C0B4-4784-8967-18632F07A751}" destId="{F0156969-B488-4528-8C06-83EDE5A54E43}" srcOrd="0" destOrd="0" presId="urn:microsoft.com/office/officeart/2005/8/layout/hierarchy6"/>
    <dgm:cxn modelId="{C78A8ACE-6FE0-48EF-A7A8-6E0B201C99B1}" srcId="{EBCF2DFA-9B55-4ED2-8553-0B404D98E0AA}" destId="{3E377587-8E27-4A8C-AB24-8C325D44D64C}" srcOrd="0" destOrd="0" parTransId="{92BF9F98-0C9A-4070-909B-928AA041AB0B}" sibTransId="{DB8AA724-4F74-4113-ACE5-6700D6F8E8AC}"/>
    <dgm:cxn modelId="{A35F8E13-9DBD-4200-921F-CDB5FC658D09}" type="presOf" srcId="{5552237D-F28B-429C-9866-205386676CCB}" destId="{39453C92-B148-41E3-8C15-93ACC8BD87AD}" srcOrd="1" destOrd="0" presId="urn:microsoft.com/office/officeart/2005/8/layout/hierarchy6"/>
    <dgm:cxn modelId="{10541C9A-9E1B-4344-9214-7444AF4E659D}" type="presParOf" srcId="{094FB316-165D-43AC-A26F-509B2F7498CF}" destId="{09FEB1FC-DD50-4278-B79F-1B7555988AFC}" srcOrd="0" destOrd="0" presId="urn:microsoft.com/office/officeart/2005/8/layout/hierarchy6"/>
    <dgm:cxn modelId="{71896050-F8A1-4E23-9A96-AFA2FBCAB368}" type="presParOf" srcId="{09FEB1FC-DD50-4278-B79F-1B7555988AFC}" destId="{977449A7-FC35-43D6-BDF8-3C1A04E27600}" srcOrd="0" destOrd="0" presId="urn:microsoft.com/office/officeart/2005/8/layout/hierarchy6"/>
    <dgm:cxn modelId="{897922AF-C815-4B79-9FEE-6D1AEFB0416C}" type="presParOf" srcId="{09FEB1FC-DD50-4278-B79F-1B7555988AFC}" destId="{F64E9D83-8FB9-4D53-8CFB-10B4890DAD9D}" srcOrd="1" destOrd="0" presId="urn:microsoft.com/office/officeart/2005/8/layout/hierarchy6"/>
    <dgm:cxn modelId="{E46F5C38-2271-4071-B2DA-6D0A33C92AE1}" type="presParOf" srcId="{F64E9D83-8FB9-4D53-8CFB-10B4890DAD9D}" destId="{E6786AB8-DCAB-4541-8DF8-27563CEC56BB}" srcOrd="0" destOrd="0" presId="urn:microsoft.com/office/officeart/2005/8/layout/hierarchy6"/>
    <dgm:cxn modelId="{CD17919C-CBFC-4F3E-8F6D-A1804798F8D0}" type="presParOf" srcId="{E6786AB8-DCAB-4541-8DF8-27563CEC56BB}" destId="{479B9CC0-9494-4134-B11D-C074FB7E9748}" srcOrd="0" destOrd="0" presId="urn:microsoft.com/office/officeart/2005/8/layout/hierarchy6"/>
    <dgm:cxn modelId="{5F368AE8-C4B3-4FC2-9622-208C9B08CFE5}" type="presParOf" srcId="{E6786AB8-DCAB-4541-8DF8-27563CEC56BB}" destId="{58B0FCE6-2892-4582-84B0-D57E3540A578}" srcOrd="1" destOrd="0" presId="urn:microsoft.com/office/officeart/2005/8/layout/hierarchy6"/>
    <dgm:cxn modelId="{79AAEFC1-836C-4492-A607-234872933D7A}" type="presParOf" srcId="{58B0FCE6-2892-4582-84B0-D57E3540A578}" destId="{BE9FCD1A-62D8-4FF9-80D3-4953CA1F14BF}" srcOrd="0" destOrd="0" presId="urn:microsoft.com/office/officeart/2005/8/layout/hierarchy6"/>
    <dgm:cxn modelId="{B001192C-2202-43F6-B7BD-045654654BCB}" type="presParOf" srcId="{58B0FCE6-2892-4582-84B0-D57E3540A578}" destId="{93181E67-02E5-402F-86BB-3CFD7039220B}" srcOrd="1" destOrd="0" presId="urn:microsoft.com/office/officeart/2005/8/layout/hierarchy6"/>
    <dgm:cxn modelId="{8C6C3C4E-6840-4184-B430-FDC20A88F650}" type="presParOf" srcId="{93181E67-02E5-402F-86BB-3CFD7039220B}" destId="{E9BE16D8-67E5-4921-88A8-09F117188B32}" srcOrd="0" destOrd="0" presId="urn:microsoft.com/office/officeart/2005/8/layout/hierarchy6"/>
    <dgm:cxn modelId="{B44DCC45-BDFF-49CD-9955-9F73A40F2ECC}" type="presParOf" srcId="{93181E67-02E5-402F-86BB-3CFD7039220B}" destId="{168A2CEB-E186-4611-906B-5AB73F4884D8}" srcOrd="1" destOrd="0" presId="urn:microsoft.com/office/officeart/2005/8/layout/hierarchy6"/>
    <dgm:cxn modelId="{7EC2309B-FFCF-4D49-962B-10D6294BDD7E}" type="presParOf" srcId="{168A2CEB-E186-4611-906B-5AB73F4884D8}" destId="{DEC77293-9C9A-44FC-9433-98DD78B4E46C}" srcOrd="0" destOrd="0" presId="urn:microsoft.com/office/officeart/2005/8/layout/hierarchy6"/>
    <dgm:cxn modelId="{94442C41-C955-4BF0-A22C-EDBC39AB05F7}" type="presParOf" srcId="{168A2CEB-E186-4611-906B-5AB73F4884D8}" destId="{C9516947-B1ED-4E84-8220-4AA0ABE54BB6}" srcOrd="1" destOrd="0" presId="urn:microsoft.com/office/officeart/2005/8/layout/hierarchy6"/>
    <dgm:cxn modelId="{7EE69B07-E4A0-47D2-964B-06D1E1A76B49}" type="presParOf" srcId="{C9516947-B1ED-4E84-8220-4AA0ABE54BB6}" destId="{F0156969-B488-4528-8C06-83EDE5A54E43}" srcOrd="0" destOrd="0" presId="urn:microsoft.com/office/officeart/2005/8/layout/hierarchy6"/>
    <dgm:cxn modelId="{D3F0A3DD-2BD8-44C8-A2CA-D878E4DB2839}" type="presParOf" srcId="{C9516947-B1ED-4E84-8220-4AA0ABE54BB6}" destId="{6CE83CA4-AFFC-431B-AD7F-6E18EAEC0E30}" srcOrd="1" destOrd="0" presId="urn:microsoft.com/office/officeart/2005/8/layout/hierarchy6"/>
    <dgm:cxn modelId="{8999D99A-D4D0-483C-BD68-566B3B3A51CB}" type="presParOf" srcId="{6CE83CA4-AFFC-431B-AD7F-6E18EAEC0E30}" destId="{C789ECE5-0CEB-4C38-B31F-BCE925F0F615}" srcOrd="0" destOrd="0" presId="urn:microsoft.com/office/officeart/2005/8/layout/hierarchy6"/>
    <dgm:cxn modelId="{8DA0E850-F5D2-4196-9150-F2E1E5E73C55}" type="presParOf" srcId="{6CE83CA4-AFFC-431B-AD7F-6E18EAEC0E30}" destId="{4FE2B031-B408-42E6-AD43-CE436DF81047}" srcOrd="1" destOrd="0" presId="urn:microsoft.com/office/officeart/2005/8/layout/hierarchy6"/>
    <dgm:cxn modelId="{22A8A67D-7124-42B4-A4D9-7CEDE7FD5E72}" type="presParOf" srcId="{4FE2B031-B408-42E6-AD43-CE436DF81047}" destId="{4A4A4144-50BA-4B97-B391-BD0D4903609B}" srcOrd="0" destOrd="0" presId="urn:microsoft.com/office/officeart/2005/8/layout/hierarchy6"/>
    <dgm:cxn modelId="{FEDB6571-A3F2-4A76-844D-3775E4E213D6}" type="presParOf" srcId="{4FE2B031-B408-42E6-AD43-CE436DF81047}" destId="{0D154282-CD7D-4B2F-8F4E-8D12B3750825}" srcOrd="1" destOrd="0" presId="urn:microsoft.com/office/officeart/2005/8/layout/hierarchy6"/>
    <dgm:cxn modelId="{719B435F-7FBE-4128-ADD8-C1ED5B54261D}" type="presParOf" srcId="{168A2CEB-E186-4611-906B-5AB73F4884D8}" destId="{B4096076-0D00-4975-9D90-DBD6C84464B0}" srcOrd="2" destOrd="0" presId="urn:microsoft.com/office/officeart/2005/8/layout/hierarchy6"/>
    <dgm:cxn modelId="{7CA78ECE-4D44-4AFA-A881-31A68ABE64A7}" type="presParOf" srcId="{168A2CEB-E186-4611-906B-5AB73F4884D8}" destId="{B0015CBC-2F1C-4739-9706-3450D4539E7A}" srcOrd="3" destOrd="0" presId="urn:microsoft.com/office/officeart/2005/8/layout/hierarchy6"/>
    <dgm:cxn modelId="{E76E62BE-DD5F-47F6-A026-BF4092A0320A}" type="presParOf" srcId="{B0015CBC-2F1C-4739-9706-3450D4539E7A}" destId="{100E2C9A-DAD2-42C0-B0B2-29671B3B935F}" srcOrd="0" destOrd="0" presId="urn:microsoft.com/office/officeart/2005/8/layout/hierarchy6"/>
    <dgm:cxn modelId="{49193232-6317-4627-B44A-B5DF868823A9}" type="presParOf" srcId="{B0015CBC-2F1C-4739-9706-3450D4539E7A}" destId="{3633FF2D-91A0-4888-A431-348F38F6FE5E}" srcOrd="1" destOrd="0" presId="urn:microsoft.com/office/officeart/2005/8/layout/hierarchy6"/>
    <dgm:cxn modelId="{67030CBC-7AE1-4FB2-8EEA-987A41894A7D}" type="presParOf" srcId="{58B0FCE6-2892-4582-84B0-D57E3540A578}" destId="{1A9856BD-839C-49FC-BE61-88DEEBF2E8C2}" srcOrd="2" destOrd="0" presId="urn:microsoft.com/office/officeart/2005/8/layout/hierarchy6"/>
    <dgm:cxn modelId="{44541C88-7CF5-4268-BB9A-CFF9C8812ADE}" type="presParOf" srcId="{58B0FCE6-2892-4582-84B0-D57E3540A578}" destId="{E2E77C7B-6F94-4C24-8DAC-A555FEE5596C}" srcOrd="3" destOrd="0" presId="urn:microsoft.com/office/officeart/2005/8/layout/hierarchy6"/>
    <dgm:cxn modelId="{F1BE8F27-93AF-41CB-87A2-137C9CEA7C89}" type="presParOf" srcId="{E2E77C7B-6F94-4C24-8DAC-A555FEE5596C}" destId="{39B5C099-C84E-4AF9-B7AA-35B73D510956}" srcOrd="0" destOrd="0" presId="urn:microsoft.com/office/officeart/2005/8/layout/hierarchy6"/>
    <dgm:cxn modelId="{72094021-5138-4C89-8D3E-55BD25B518F3}" type="presParOf" srcId="{E2E77C7B-6F94-4C24-8DAC-A555FEE5596C}" destId="{63E63C41-FB2F-44A9-B6B1-019B1A331FD1}" srcOrd="1" destOrd="0" presId="urn:microsoft.com/office/officeart/2005/8/layout/hierarchy6"/>
    <dgm:cxn modelId="{5E252C42-4461-41B1-BDD5-52ECFE047C55}" type="presParOf" srcId="{63E63C41-FB2F-44A9-B6B1-019B1A331FD1}" destId="{AC1C117B-4F67-4B52-97F2-53121AAD73D5}" srcOrd="0" destOrd="0" presId="urn:microsoft.com/office/officeart/2005/8/layout/hierarchy6"/>
    <dgm:cxn modelId="{899587B3-7954-4A3B-9860-4C877C307620}" type="presParOf" srcId="{63E63C41-FB2F-44A9-B6B1-019B1A331FD1}" destId="{6B607276-301E-4B5D-B439-6D1D5660C044}" srcOrd="1" destOrd="0" presId="urn:microsoft.com/office/officeart/2005/8/layout/hierarchy6"/>
    <dgm:cxn modelId="{6A4EE08A-C87D-409B-85F4-9687C9A258C5}" type="presParOf" srcId="{6B607276-301E-4B5D-B439-6D1D5660C044}" destId="{56D17AE9-02EF-450C-96C3-41390B6159EA}" srcOrd="0" destOrd="0" presId="urn:microsoft.com/office/officeart/2005/8/layout/hierarchy6"/>
    <dgm:cxn modelId="{03BB6913-D923-4AEC-A9EE-4B1F10FAC731}" type="presParOf" srcId="{6B607276-301E-4B5D-B439-6D1D5660C044}" destId="{453D3DAA-CEF1-4C42-96D3-C098592D8DBC}" srcOrd="1" destOrd="0" presId="urn:microsoft.com/office/officeart/2005/8/layout/hierarchy6"/>
    <dgm:cxn modelId="{5F629EB6-26C4-4B0D-B99D-05CC488B194B}" type="presParOf" srcId="{58B0FCE6-2892-4582-84B0-D57E3540A578}" destId="{1A587131-0823-4A91-B8E7-8EF24DAB8069}" srcOrd="4" destOrd="0" presId="urn:microsoft.com/office/officeart/2005/8/layout/hierarchy6"/>
    <dgm:cxn modelId="{CA401EF4-505D-4E83-AAF0-41A4AD21597B}" type="presParOf" srcId="{58B0FCE6-2892-4582-84B0-D57E3540A578}" destId="{2E7B10D7-E61A-4799-958B-935BCC56A84E}" srcOrd="5" destOrd="0" presId="urn:microsoft.com/office/officeart/2005/8/layout/hierarchy6"/>
    <dgm:cxn modelId="{7D3D567F-789A-4546-887D-5FDF8414CAAF}" type="presParOf" srcId="{2E7B10D7-E61A-4799-958B-935BCC56A84E}" destId="{2760A1D1-F48E-4816-936E-83198322F4A6}" srcOrd="0" destOrd="0" presId="urn:microsoft.com/office/officeart/2005/8/layout/hierarchy6"/>
    <dgm:cxn modelId="{7EF7139D-9584-4083-8C3D-129A360CF073}" type="presParOf" srcId="{2E7B10D7-E61A-4799-958B-935BCC56A84E}" destId="{3336A694-B011-4D47-9086-C060B7304C89}" srcOrd="1" destOrd="0" presId="urn:microsoft.com/office/officeart/2005/8/layout/hierarchy6"/>
    <dgm:cxn modelId="{DC8661AC-04AD-4C5B-BC07-F3B454FCA1E6}" type="presParOf" srcId="{094FB316-165D-43AC-A26F-509B2F7498CF}" destId="{5B18DB88-A37A-4AFE-B8B7-99DDEEBF8318}" srcOrd="1" destOrd="0" presId="urn:microsoft.com/office/officeart/2005/8/layout/hierarchy6"/>
    <dgm:cxn modelId="{64340C5C-826E-4095-A1E8-B9C26874DED8}" type="presParOf" srcId="{5B18DB88-A37A-4AFE-B8B7-99DDEEBF8318}" destId="{0CEE126C-9CCD-489E-894C-7201A55629C1}" srcOrd="0" destOrd="0" presId="urn:microsoft.com/office/officeart/2005/8/layout/hierarchy6"/>
    <dgm:cxn modelId="{EEDC7E69-9A93-4FCB-BBB4-FB7BDD7A9FB9}" type="presParOf" srcId="{0CEE126C-9CCD-489E-894C-7201A55629C1}" destId="{4C8750FB-AEEE-431C-9BA3-DC136C712FA7}" srcOrd="0" destOrd="0" presId="urn:microsoft.com/office/officeart/2005/8/layout/hierarchy6"/>
    <dgm:cxn modelId="{180A2EE1-C134-427F-AC69-E89FF0EDE8E6}" type="presParOf" srcId="{0CEE126C-9CCD-489E-894C-7201A55629C1}" destId="{39453C92-B148-41E3-8C15-93ACC8BD87AD}" srcOrd="1" destOrd="0" presId="urn:microsoft.com/office/officeart/2005/8/layout/hierarchy6"/>
    <dgm:cxn modelId="{BE1F1E98-A9CE-412E-A3BA-D40F105A5E0A}" type="presParOf" srcId="{5B18DB88-A37A-4AFE-B8B7-99DDEEBF8318}" destId="{D0289984-E645-44CE-8637-B0AA934E5823}" srcOrd="1" destOrd="0" presId="urn:microsoft.com/office/officeart/2005/8/layout/hierarchy6"/>
    <dgm:cxn modelId="{9817F8E8-914D-4667-A088-22A4219A2668}" type="presParOf" srcId="{D0289984-E645-44CE-8637-B0AA934E5823}" destId="{4CFE6B08-DBC2-4643-BC23-5D155E5DEF13}" srcOrd="0" destOrd="0" presId="urn:microsoft.com/office/officeart/2005/8/layout/hierarchy6"/>
    <dgm:cxn modelId="{743993D4-D27C-4470-B671-19739BD588A0}" type="presParOf" srcId="{5B18DB88-A37A-4AFE-B8B7-99DDEEBF8318}" destId="{11586E1A-4AAE-40C0-BCB2-44E360CAA835}" srcOrd="2" destOrd="0" presId="urn:microsoft.com/office/officeart/2005/8/layout/hierarchy6"/>
    <dgm:cxn modelId="{4B349F75-E09F-4BA2-A355-9E426BBD162E}" type="presParOf" srcId="{11586E1A-4AAE-40C0-BCB2-44E360CAA835}" destId="{7D462992-BBC2-4506-8ECA-DDFB0FD1BFFC}" srcOrd="0" destOrd="0" presId="urn:microsoft.com/office/officeart/2005/8/layout/hierarchy6"/>
    <dgm:cxn modelId="{F69528A5-3272-4926-94A8-080FC28002B4}" type="presParOf" srcId="{11586E1A-4AAE-40C0-BCB2-44E360CAA835}" destId="{3FECF52F-A3F5-4AE6-ACB5-CD8C9C8C8400}" srcOrd="1" destOrd="0" presId="urn:microsoft.com/office/officeart/2005/8/layout/hierarchy6"/>
    <dgm:cxn modelId="{34938598-07E3-4AFC-A46B-5C8233316CB1}" type="presParOf" srcId="{5B18DB88-A37A-4AFE-B8B7-99DDEEBF8318}" destId="{527CB5FD-F75D-43E0-B9FE-26B534634741}" srcOrd="3" destOrd="0" presId="urn:microsoft.com/office/officeart/2005/8/layout/hierarchy6"/>
    <dgm:cxn modelId="{41BFDC3A-AF43-466F-BABC-5E88D14E3161}" type="presParOf" srcId="{527CB5FD-F75D-43E0-B9FE-26B534634741}" destId="{D5474778-CDDA-46AA-84F9-503AB0B8D921}" srcOrd="0" destOrd="0" presId="urn:microsoft.com/office/officeart/2005/8/layout/hierarchy6"/>
    <dgm:cxn modelId="{1A61BB03-F82F-4045-8B41-F00BCD25C706}" type="presParOf" srcId="{5B18DB88-A37A-4AFE-B8B7-99DDEEBF8318}" destId="{63F5061D-9C51-4FAA-94B7-264DB6EDE8C1}" srcOrd="4" destOrd="0" presId="urn:microsoft.com/office/officeart/2005/8/layout/hierarchy6"/>
    <dgm:cxn modelId="{F4446DA3-1410-4D94-9E63-B772CCD3A59F}" type="presParOf" srcId="{63F5061D-9C51-4FAA-94B7-264DB6EDE8C1}" destId="{7CAD728A-1E9F-48C7-9E20-C1800CD252AF}" srcOrd="0" destOrd="0" presId="urn:microsoft.com/office/officeart/2005/8/layout/hierarchy6"/>
    <dgm:cxn modelId="{AF75F5B8-497E-4D7E-8216-9FB211FABD0A}" type="presParOf" srcId="{63F5061D-9C51-4FAA-94B7-264DB6EDE8C1}" destId="{85EF74AB-3BFE-4A37-A5C4-A661B3AC0B56}" srcOrd="1" destOrd="0" presId="urn:microsoft.com/office/officeart/2005/8/layout/hierarchy6"/>
    <dgm:cxn modelId="{A7B7C1EC-A6D4-45A5-99FF-D5B7E907758F}" type="presParOf" srcId="{5B18DB88-A37A-4AFE-B8B7-99DDEEBF8318}" destId="{B0EB1326-6AF9-46FD-B5DE-4486BF94371F}" srcOrd="5" destOrd="0" presId="urn:microsoft.com/office/officeart/2005/8/layout/hierarchy6"/>
    <dgm:cxn modelId="{0B065E81-53CF-4E94-A359-225D94728B8B}" type="presParOf" srcId="{B0EB1326-6AF9-46FD-B5DE-4486BF94371F}" destId="{49D4624D-1EA4-41DE-B86B-13CA0B5E5FFF}" srcOrd="0" destOrd="0" presId="urn:microsoft.com/office/officeart/2005/8/layout/hierarchy6"/>
    <dgm:cxn modelId="{6498A535-310C-49C2-9E14-A87028611C01}" type="presParOf" srcId="{5B18DB88-A37A-4AFE-B8B7-99DDEEBF8318}" destId="{2B621C50-0419-473B-984F-2CF7BFCFB5B4}" srcOrd="6" destOrd="0" presId="urn:microsoft.com/office/officeart/2005/8/layout/hierarchy6"/>
    <dgm:cxn modelId="{209F3F44-4017-413B-AEF7-CD97EFA478AA}" type="presParOf" srcId="{2B621C50-0419-473B-984F-2CF7BFCFB5B4}" destId="{23D062FD-990D-419F-9F87-C1D235AE45FA}" srcOrd="0" destOrd="0" presId="urn:microsoft.com/office/officeart/2005/8/layout/hierarchy6"/>
    <dgm:cxn modelId="{7AD026E1-F6E8-4E83-AF27-698EB2EBD8CD}" type="presParOf" srcId="{2B621C50-0419-473B-984F-2CF7BFCFB5B4}" destId="{8C982770-9C74-453A-A0A4-C8962B09CF3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FFDEDB-45B1-48E1-BE28-C86E9C1BE9B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CF2DFA-9B55-4ED2-8553-0B404D98E0AA}">
      <dgm:prSet phldrT="[Text]"/>
      <dgm:spPr/>
      <dgm:t>
        <a:bodyPr/>
        <a:lstStyle/>
        <a:p>
          <a:r>
            <a:rPr lang="en-AU" altLang="zh-CN" dirty="0" smtClean="0"/>
            <a:t>B</a:t>
          </a:r>
          <a:endParaRPr lang="zh-CN" altLang="en-US" dirty="0"/>
        </a:p>
      </dgm:t>
    </dgm:pt>
    <dgm:pt modelId="{7C38B480-8C8A-4043-8900-629A9BD8E82E}" type="parTrans" cxnId="{92DB2545-6D26-4FD0-BF82-2F9BF07B0B84}">
      <dgm:prSet/>
      <dgm:spPr/>
      <dgm:t>
        <a:bodyPr/>
        <a:lstStyle/>
        <a:p>
          <a:endParaRPr lang="zh-CN" altLang="en-US"/>
        </a:p>
      </dgm:t>
    </dgm:pt>
    <dgm:pt modelId="{5B7166AE-A619-4199-9822-277328396A81}" type="sibTrans" cxnId="{92DB2545-6D26-4FD0-BF82-2F9BF07B0B84}">
      <dgm:prSet/>
      <dgm:spPr/>
      <dgm:t>
        <a:bodyPr/>
        <a:lstStyle/>
        <a:p>
          <a:endParaRPr lang="zh-CN" altLang="en-US"/>
        </a:p>
      </dgm:t>
    </dgm:pt>
    <dgm:pt modelId="{D7553855-C0B4-4784-8967-18632F07A751}">
      <dgm:prSet phldrT="[Text]"/>
      <dgm:spPr/>
      <dgm:t>
        <a:bodyPr/>
        <a:lstStyle/>
        <a:p>
          <a:r>
            <a:rPr lang="en-AU" altLang="zh-CN" dirty="0" smtClean="0"/>
            <a:t>C</a:t>
          </a:r>
          <a:endParaRPr lang="zh-CN" altLang="en-US" dirty="0"/>
        </a:p>
      </dgm:t>
    </dgm:pt>
    <dgm:pt modelId="{2218CB6B-2590-4B68-9164-201DB827A960}" type="parTrans" cxnId="{AA7D128D-FCAD-4FF6-B415-5BB16E1054A7}">
      <dgm:prSet/>
      <dgm:spPr/>
      <dgm:t>
        <a:bodyPr/>
        <a:lstStyle/>
        <a:p>
          <a:endParaRPr lang="zh-CN" altLang="en-US"/>
        </a:p>
      </dgm:t>
    </dgm:pt>
    <dgm:pt modelId="{41A2C3B0-5CFA-401A-9C80-4D37846B5EC6}" type="sibTrans" cxnId="{AA7D128D-FCAD-4FF6-B415-5BB16E1054A7}">
      <dgm:prSet/>
      <dgm:spPr/>
      <dgm:t>
        <a:bodyPr/>
        <a:lstStyle/>
        <a:p>
          <a:endParaRPr lang="zh-CN" altLang="en-US"/>
        </a:p>
      </dgm:t>
    </dgm:pt>
    <dgm:pt modelId="{C9861BC1-1CCC-4793-ACA2-A38A366E0865}">
      <dgm:prSet phldrT="[Text]"/>
      <dgm:spPr/>
      <dgm:t>
        <a:bodyPr/>
        <a:lstStyle/>
        <a:p>
          <a:r>
            <a:rPr lang="en-AU" altLang="zh-CN" dirty="0" smtClean="0"/>
            <a:t>D</a:t>
          </a:r>
          <a:endParaRPr lang="zh-CN" altLang="en-US" dirty="0"/>
        </a:p>
      </dgm:t>
    </dgm:pt>
    <dgm:pt modelId="{9529860C-CDE1-4BAE-8019-51C2A727EA73}" type="sibTrans" cxnId="{77E13C38-DC9D-4239-BF79-3A73876D24D5}">
      <dgm:prSet/>
      <dgm:spPr/>
      <dgm:t>
        <a:bodyPr/>
        <a:lstStyle/>
        <a:p>
          <a:endParaRPr lang="zh-CN" altLang="en-US"/>
        </a:p>
      </dgm:t>
    </dgm:pt>
    <dgm:pt modelId="{4972D6FB-4DEE-4AA8-8B82-B6FE826FE832}" type="parTrans" cxnId="{77E13C38-DC9D-4239-BF79-3A73876D24D5}">
      <dgm:prSet/>
      <dgm:spPr/>
      <dgm:t>
        <a:bodyPr/>
        <a:lstStyle/>
        <a:p>
          <a:endParaRPr lang="zh-CN" altLang="en-US"/>
        </a:p>
      </dgm:t>
    </dgm:pt>
    <dgm:pt modelId="{3FE8B100-FF89-4AC9-83D4-1D49B4A03ADC}">
      <dgm:prSet phldrT="[Text]"/>
      <dgm:spPr/>
      <dgm:t>
        <a:bodyPr/>
        <a:lstStyle/>
        <a:p>
          <a:r>
            <a:rPr lang="en-AU" altLang="zh-CN" dirty="0" smtClean="0"/>
            <a:t>D</a:t>
          </a:r>
          <a:endParaRPr lang="zh-CN" altLang="en-US" dirty="0"/>
        </a:p>
      </dgm:t>
    </dgm:pt>
    <dgm:pt modelId="{C73E74DC-14C3-44CA-B4F1-AE0582B33619}" type="parTrans" cxnId="{2776F884-3832-4984-A79A-13AF5311C013}">
      <dgm:prSet/>
      <dgm:spPr/>
      <dgm:t>
        <a:bodyPr/>
        <a:lstStyle/>
        <a:p>
          <a:endParaRPr lang="zh-CN" altLang="en-US"/>
        </a:p>
      </dgm:t>
    </dgm:pt>
    <dgm:pt modelId="{3C8F8AEB-A553-41FF-92A7-744A6BD50F4E}" type="sibTrans" cxnId="{2776F884-3832-4984-A79A-13AF5311C013}">
      <dgm:prSet/>
      <dgm:spPr/>
      <dgm:t>
        <a:bodyPr/>
        <a:lstStyle/>
        <a:p>
          <a:endParaRPr lang="zh-CN" altLang="en-US"/>
        </a:p>
      </dgm:t>
    </dgm:pt>
    <dgm:pt modelId="{2283FC0C-DAB0-4274-953F-5F9FAB73DBD1}">
      <dgm:prSet phldrT="[Text]"/>
      <dgm:spPr/>
      <dgm:t>
        <a:bodyPr/>
        <a:lstStyle/>
        <a:p>
          <a:r>
            <a:rPr lang="en-AU" altLang="zh-CN" dirty="0" smtClean="0"/>
            <a:t>Level 3</a:t>
          </a:r>
          <a:endParaRPr lang="zh-CN" altLang="en-US" dirty="0"/>
        </a:p>
      </dgm:t>
    </dgm:pt>
    <dgm:pt modelId="{4F1FEBC4-F497-4035-9064-D721DBB02347}" type="sibTrans" cxnId="{B140E8E0-6980-4816-8CF6-0A3D2FCAD86F}">
      <dgm:prSet/>
      <dgm:spPr/>
      <dgm:t>
        <a:bodyPr/>
        <a:lstStyle/>
        <a:p>
          <a:endParaRPr lang="zh-CN" altLang="en-US"/>
        </a:p>
      </dgm:t>
    </dgm:pt>
    <dgm:pt modelId="{D9C95C2B-8B0A-4B89-8832-E9BF932B5164}" type="parTrans" cxnId="{B140E8E0-6980-4816-8CF6-0A3D2FCAD86F}">
      <dgm:prSet/>
      <dgm:spPr/>
      <dgm:t>
        <a:bodyPr/>
        <a:lstStyle/>
        <a:p>
          <a:endParaRPr lang="zh-CN" altLang="en-US"/>
        </a:p>
      </dgm:t>
    </dgm:pt>
    <dgm:pt modelId="{69AC0816-919B-4FD5-8390-89DCBB40D6D7}">
      <dgm:prSet phldrT="[Text]"/>
      <dgm:spPr/>
      <dgm:t>
        <a:bodyPr/>
        <a:lstStyle/>
        <a:p>
          <a:r>
            <a:rPr lang="en-AU" altLang="zh-CN" dirty="0" smtClean="0"/>
            <a:t>Level 2</a:t>
          </a:r>
          <a:endParaRPr lang="zh-CN" altLang="en-US" dirty="0"/>
        </a:p>
      </dgm:t>
    </dgm:pt>
    <dgm:pt modelId="{2F5DE8A4-2940-4A29-B637-EEA7D49B6D2F}" type="sibTrans" cxnId="{3B91539A-0503-4BAE-9425-AD0EAAB3669E}">
      <dgm:prSet/>
      <dgm:spPr/>
      <dgm:t>
        <a:bodyPr/>
        <a:lstStyle/>
        <a:p>
          <a:endParaRPr lang="zh-CN" altLang="en-US"/>
        </a:p>
      </dgm:t>
    </dgm:pt>
    <dgm:pt modelId="{69D24324-5608-43A6-A217-F62BE2EECDD1}" type="parTrans" cxnId="{3B91539A-0503-4BAE-9425-AD0EAAB3669E}">
      <dgm:prSet/>
      <dgm:spPr/>
      <dgm:t>
        <a:bodyPr/>
        <a:lstStyle/>
        <a:p>
          <a:endParaRPr lang="zh-CN" altLang="en-US"/>
        </a:p>
      </dgm:t>
    </dgm:pt>
    <dgm:pt modelId="{5552237D-F28B-429C-9866-205386676CCB}">
      <dgm:prSet phldrT="[Text]"/>
      <dgm:spPr/>
      <dgm:t>
        <a:bodyPr/>
        <a:lstStyle/>
        <a:p>
          <a:r>
            <a:rPr lang="en-AU" altLang="zh-CN" dirty="0" smtClean="0"/>
            <a:t>Level 1</a:t>
          </a:r>
          <a:endParaRPr lang="zh-CN" altLang="en-US" dirty="0"/>
        </a:p>
      </dgm:t>
    </dgm:pt>
    <dgm:pt modelId="{426DCE3A-BE61-49B3-9726-63BD1BBAB788}" type="sibTrans" cxnId="{129235BF-BA6D-4CC0-B2FD-3B02081F2B4C}">
      <dgm:prSet/>
      <dgm:spPr/>
      <dgm:t>
        <a:bodyPr/>
        <a:lstStyle/>
        <a:p>
          <a:endParaRPr lang="zh-CN" altLang="en-US"/>
        </a:p>
      </dgm:t>
    </dgm:pt>
    <dgm:pt modelId="{1530A384-04A4-4D0C-9016-713E8D1BD5E1}" type="parTrans" cxnId="{129235BF-BA6D-4CC0-B2FD-3B02081F2B4C}">
      <dgm:prSet/>
      <dgm:spPr/>
      <dgm:t>
        <a:bodyPr/>
        <a:lstStyle/>
        <a:p>
          <a:endParaRPr lang="zh-CN" altLang="en-US"/>
        </a:p>
      </dgm:t>
    </dgm:pt>
    <dgm:pt modelId="{094FB316-165D-43AC-A26F-509B2F7498CF}" type="pres">
      <dgm:prSet presAssocID="{7BFFDEDB-45B1-48E1-BE28-C86E9C1BE9B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FEB1FC-DD50-4278-B79F-1B7555988AFC}" type="pres">
      <dgm:prSet presAssocID="{7BFFDEDB-45B1-48E1-BE28-C86E9C1BE9B3}" presName="hierFlow" presStyleCnt="0"/>
      <dgm:spPr/>
    </dgm:pt>
    <dgm:pt modelId="{977449A7-FC35-43D6-BDF8-3C1A04E27600}" type="pres">
      <dgm:prSet presAssocID="{7BFFDEDB-45B1-48E1-BE28-C86E9C1BE9B3}" presName="firstBuf" presStyleCnt="0"/>
      <dgm:spPr/>
    </dgm:pt>
    <dgm:pt modelId="{F64E9D83-8FB9-4D53-8CFB-10B4890DAD9D}" type="pres">
      <dgm:prSet presAssocID="{7BFFDEDB-45B1-48E1-BE28-C86E9C1BE9B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6786AB8-DCAB-4541-8DF8-27563CEC56BB}" type="pres">
      <dgm:prSet presAssocID="{EBCF2DFA-9B55-4ED2-8553-0B404D98E0AA}" presName="Name14" presStyleCnt="0"/>
      <dgm:spPr/>
    </dgm:pt>
    <dgm:pt modelId="{479B9CC0-9494-4134-B11D-C074FB7E9748}" type="pres">
      <dgm:prSet presAssocID="{EBCF2DFA-9B55-4ED2-8553-0B404D98E0A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B0FCE6-2892-4582-84B0-D57E3540A578}" type="pres">
      <dgm:prSet presAssocID="{EBCF2DFA-9B55-4ED2-8553-0B404D98E0AA}" presName="hierChild2" presStyleCnt="0"/>
      <dgm:spPr/>
    </dgm:pt>
    <dgm:pt modelId="{DEC77293-9C9A-44FC-9433-98DD78B4E46C}" type="pres">
      <dgm:prSet presAssocID="{2218CB6B-2590-4B68-9164-201DB827A960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C9516947-B1ED-4E84-8220-4AA0ABE54BB6}" type="pres">
      <dgm:prSet presAssocID="{D7553855-C0B4-4784-8967-18632F07A751}" presName="Name21" presStyleCnt="0"/>
      <dgm:spPr/>
    </dgm:pt>
    <dgm:pt modelId="{F0156969-B488-4528-8C06-83EDE5A54E43}" type="pres">
      <dgm:prSet presAssocID="{D7553855-C0B4-4784-8967-18632F07A751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6CE83CA4-AFFC-431B-AD7F-6E18EAEC0E30}" type="pres">
      <dgm:prSet presAssocID="{D7553855-C0B4-4784-8967-18632F07A751}" presName="hierChild3" presStyleCnt="0"/>
      <dgm:spPr/>
    </dgm:pt>
    <dgm:pt modelId="{C789ECE5-0CEB-4C38-B31F-BCE925F0F615}" type="pres">
      <dgm:prSet presAssocID="{C73E74DC-14C3-44CA-B4F1-AE0582B33619}" presName="Name19" presStyleLbl="parChTrans1D3" presStyleIdx="0" presStyleCnt="1"/>
      <dgm:spPr/>
      <dgm:t>
        <a:bodyPr/>
        <a:lstStyle/>
        <a:p>
          <a:endParaRPr lang="zh-CN" altLang="en-US"/>
        </a:p>
      </dgm:t>
    </dgm:pt>
    <dgm:pt modelId="{4FE2B031-B408-42E6-AD43-CE436DF81047}" type="pres">
      <dgm:prSet presAssocID="{3FE8B100-FF89-4AC9-83D4-1D49B4A03ADC}" presName="Name21" presStyleCnt="0"/>
      <dgm:spPr/>
    </dgm:pt>
    <dgm:pt modelId="{4A4A4144-50BA-4B97-B391-BD0D4903609B}" type="pres">
      <dgm:prSet presAssocID="{3FE8B100-FF89-4AC9-83D4-1D49B4A03ADC}" presName="level2Shape" presStyleLbl="node3" presStyleIdx="0" presStyleCnt="1"/>
      <dgm:spPr/>
      <dgm:t>
        <a:bodyPr/>
        <a:lstStyle/>
        <a:p>
          <a:endParaRPr lang="zh-CN" altLang="en-US"/>
        </a:p>
      </dgm:t>
    </dgm:pt>
    <dgm:pt modelId="{0D154282-CD7D-4B2F-8F4E-8D12B3750825}" type="pres">
      <dgm:prSet presAssocID="{3FE8B100-FF89-4AC9-83D4-1D49B4A03ADC}" presName="hierChild3" presStyleCnt="0"/>
      <dgm:spPr/>
    </dgm:pt>
    <dgm:pt modelId="{B4096076-0D00-4975-9D90-DBD6C84464B0}" type="pres">
      <dgm:prSet presAssocID="{4972D6FB-4DEE-4AA8-8B82-B6FE826FE832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B0015CBC-2F1C-4739-9706-3450D4539E7A}" type="pres">
      <dgm:prSet presAssocID="{C9861BC1-1CCC-4793-ACA2-A38A366E0865}" presName="Name21" presStyleCnt="0"/>
      <dgm:spPr/>
    </dgm:pt>
    <dgm:pt modelId="{100E2C9A-DAD2-42C0-B0B2-29671B3B935F}" type="pres">
      <dgm:prSet presAssocID="{C9861BC1-1CCC-4793-ACA2-A38A366E0865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3633FF2D-91A0-4888-A431-348F38F6FE5E}" type="pres">
      <dgm:prSet presAssocID="{C9861BC1-1CCC-4793-ACA2-A38A366E0865}" presName="hierChild3" presStyleCnt="0"/>
      <dgm:spPr/>
    </dgm:pt>
    <dgm:pt modelId="{5B18DB88-A37A-4AFE-B8B7-99DDEEBF8318}" type="pres">
      <dgm:prSet presAssocID="{7BFFDEDB-45B1-48E1-BE28-C86E9C1BE9B3}" presName="bgShapesFlow" presStyleCnt="0"/>
      <dgm:spPr/>
    </dgm:pt>
    <dgm:pt modelId="{0CEE126C-9CCD-489E-894C-7201A55629C1}" type="pres">
      <dgm:prSet presAssocID="{5552237D-F28B-429C-9866-205386676CCB}" presName="rectComp" presStyleCnt="0"/>
      <dgm:spPr/>
    </dgm:pt>
    <dgm:pt modelId="{4C8750FB-AEEE-431C-9BA3-DC136C712FA7}" type="pres">
      <dgm:prSet presAssocID="{5552237D-F28B-429C-9866-205386676CCB}" presName="bgRect" presStyleLbl="bgShp" presStyleIdx="0" presStyleCnt="3"/>
      <dgm:spPr/>
      <dgm:t>
        <a:bodyPr/>
        <a:lstStyle/>
        <a:p>
          <a:endParaRPr lang="zh-CN" altLang="en-US"/>
        </a:p>
      </dgm:t>
    </dgm:pt>
    <dgm:pt modelId="{39453C92-B148-41E3-8C15-93ACC8BD87AD}" type="pres">
      <dgm:prSet presAssocID="{5552237D-F28B-429C-9866-205386676CCB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289984-E645-44CE-8637-B0AA934E5823}" type="pres">
      <dgm:prSet presAssocID="{5552237D-F28B-429C-9866-205386676CCB}" presName="spComp" presStyleCnt="0"/>
      <dgm:spPr/>
    </dgm:pt>
    <dgm:pt modelId="{4CFE6B08-DBC2-4643-BC23-5D155E5DEF13}" type="pres">
      <dgm:prSet presAssocID="{5552237D-F28B-429C-9866-205386676CCB}" presName="vSp" presStyleCnt="0"/>
      <dgm:spPr/>
    </dgm:pt>
    <dgm:pt modelId="{11586E1A-4AAE-40C0-BCB2-44E360CAA835}" type="pres">
      <dgm:prSet presAssocID="{69AC0816-919B-4FD5-8390-89DCBB40D6D7}" presName="rectComp" presStyleCnt="0"/>
      <dgm:spPr/>
    </dgm:pt>
    <dgm:pt modelId="{7D462992-BBC2-4506-8ECA-DDFB0FD1BFFC}" type="pres">
      <dgm:prSet presAssocID="{69AC0816-919B-4FD5-8390-89DCBB40D6D7}" presName="bgRect" presStyleLbl="bgShp" presStyleIdx="1" presStyleCnt="3"/>
      <dgm:spPr/>
      <dgm:t>
        <a:bodyPr/>
        <a:lstStyle/>
        <a:p>
          <a:endParaRPr lang="zh-CN" altLang="en-US"/>
        </a:p>
      </dgm:t>
    </dgm:pt>
    <dgm:pt modelId="{3FECF52F-A3F5-4AE6-ACB5-CD8C9C8C8400}" type="pres">
      <dgm:prSet presAssocID="{69AC0816-919B-4FD5-8390-89DCBB40D6D7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7CB5FD-F75D-43E0-B9FE-26B534634741}" type="pres">
      <dgm:prSet presAssocID="{69AC0816-919B-4FD5-8390-89DCBB40D6D7}" presName="spComp" presStyleCnt="0"/>
      <dgm:spPr/>
    </dgm:pt>
    <dgm:pt modelId="{D5474778-CDDA-46AA-84F9-503AB0B8D921}" type="pres">
      <dgm:prSet presAssocID="{69AC0816-919B-4FD5-8390-89DCBB40D6D7}" presName="vSp" presStyleCnt="0"/>
      <dgm:spPr/>
    </dgm:pt>
    <dgm:pt modelId="{63F5061D-9C51-4FAA-94B7-264DB6EDE8C1}" type="pres">
      <dgm:prSet presAssocID="{2283FC0C-DAB0-4274-953F-5F9FAB73DBD1}" presName="rectComp" presStyleCnt="0"/>
      <dgm:spPr/>
    </dgm:pt>
    <dgm:pt modelId="{7CAD728A-1E9F-48C7-9E20-C1800CD252AF}" type="pres">
      <dgm:prSet presAssocID="{2283FC0C-DAB0-4274-953F-5F9FAB73DBD1}" presName="bgRect" presStyleLbl="bgShp" presStyleIdx="2" presStyleCnt="3" custLinFactNeighborY="20847"/>
      <dgm:spPr/>
      <dgm:t>
        <a:bodyPr/>
        <a:lstStyle/>
        <a:p>
          <a:endParaRPr lang="zh-CN" altLang="en-US"/>
        </a:p>
      </dgm:t>
    </dgm:pt>
    <dgm:pt modelId="{85EF74AB-3BFE-4A37-A5C4-A661B3AC0B56}" type="pres">
      <dgm:prSet presAssocID="{2283FC0C-DAB0-4274-953F-5F9FAB73DBD1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2F7309-2407-44CE-9F17-67332D8892C5}" type="presOf" srcId="{2218CB6B-2590-4B68-9164-201DB827A960}" destId="{DEC77293-9C9A-44FC-9433-98DD78B4E46C}" srcOrd="0" destOrd="0" presId="urn:microsoft.com/office/officeart/2005/8/layout/hierarchy6"/>
    <dgm:cxn modelId="{92DB2545-6D26-4FD0-BF82-2F9BF07B0B84}" srcId="{7BFFDEDB-45B1-48E1-BE28-C86E9C1BE9B3}" destId="{EBCF2DFA-9B55-4ED2-8553-0B404D98E0AA}" srcOrd="0" destOrd="0" parTransId="{7C38B480-8C8A-4043-8900-629A9BD8E82E}" sibTransId="{5B7166AE-A619-4199-9822-277328396A81}"/>
    <dgm:cxn modelId="{A7627E04-D1CE-467C-9CE8-385BBFE5F9DD}" type="presOf" srcId="{C9861BC1-1CCC-4793-ACA2-A38A366E0865}" destId="{100E2C9A-DAD2-42C0-B0B2-29671B3B935F}" srcOrd="0" destOrd="0" presId="urn:microsoft.com/office/officeart/2005/8/layout/hierarchy6"/>
    <dgm:cxn modelId="{77E13C38-DC9D-4239-BF79-3A73876D24D5}" srcId="{EBCF2DFA-9B55-4ED2-8553-0B404D98E0AA}" destId="{C9861BC1-1CCC-4793-ACA2-A38A366E0865}" srcOrd="1" destOrd="0" parTransId="{4972D6FB-4DEE-4AA8-8B82-B6FE826FE832}" sibTransId="{9529860C-CDE1-4BAE-8019-51C2A727EA73}"/>
    <dgm:cxn modelId="{B140E8E0-6980-4816-8CF6-0A3D2FCAD86F}" srcId="{7BFFDEDB-45B1-48E1-BE28-C86E9C1BE9B3}" destId="{2283FC0C-DAB0-4274-953F-5F9FAB73DBD1}" srcOrd="3" destOrd="0" parTransId="{D9C95C2B-8B0A-4B89-8832-E9BF932B5164}" sibTransId="{4F1FEBC4-F497-4035-9064-D721DBB02347}"/>
    <dgm:cxn modelId="{C4D29A45-AD2E-4BD0-B74D-050D0A422F34}" type="presOf" srcId="{C73E74DC-14C3-44CA-B4F1-AE0582B33619}" destId="{C789ECE5-0CEB-4C38-B31F-BCE925F0F615}" srcOrd="0" destOrd="0" presId="urn:microsoft.com/office/officeart/2005/8/layout/hierarchy6"/>
    <dgm:cxn modelId="{8D7B07CF-EA89-4042-86FD-680315EEBBAE}" type="presOf" srcId="{4972D6FB-4DEE-4AA8-8B82-B6FE826FE832}" destId="{B4096076-0D00-4975-9D90-DBD6C84464B0}" srcOrd="0" destOrd="0" presId="urn:microsoft.com/office/officeart/2005/8/layout/hierarchy6"/>
    <dgm:cxn modelId="{2776F884-3832-4984-A79A-13AF5311C013}" srcId="{D7553855-C0B4-4784-8967-18632F07A751}" destId="{3FE8B100-FF89-4AC9-83D4-1D49B4A03ADC}" srcOrd="0" destOrd="0" parTransId="{C73E74DC-14C3-44CA-B4F1-AE0582B33619}" sibTransId="{3C8F8AEB-A553-41FF-92A7-744A6BD50F4E}"/>
    <dgm:cxn modelId="{913F991E-ED7B-43C8-8FFC-6C15D57C6B15}" type="presOf" srcId="{2283FC0C-DAB0-4274-953F-5F9FAB73DBD1}" destId="{7CAD728A-1E9F-48C7-9E20-C1800CD252AF}" srcOrd="0" destOrd="0" presId="urn:microsoft.com/office/officeart/2005/8/layout/hierarchy6"/>
    <dgm:cxn modelId="{A62C5328-1607-45D9-8B40-9835D447404D}" type="presOf" srcId="{69AC0816-919B-4FD5-8390-89DCBB40D6D7}" destId="{7D462992-BBC2-4506-8ECA-DDFB0FD1BFFC}" srcOrd="0" destOrd="0" presId="urn:microsoft.com/office/officeart/2005/8/layout/hierarchy6"/>
    <dgm:cxn modelId="{19EEC7E3-783E-4C90-86BD-C0570CEBC00F}" type="presOf" srcId="{69AC0816-919B-4FD5-8390-89DCBB40D6D7}" destId="{3FECF52F-A3F5-4AE6-ACB5-CD8C9C8C8400}" srcOrd="1" destOrd="0" presId="urn:microsoft.com/office/officeart/2005/8/layout/hierarchy6"/>
    <dgm:cxn modelId="{129235BF-BA6D-4CC0-B2FD-3B02081F2B4C}" srcId="{7BFFDEDB-45B1-48E1-BE28-C86E9C1BE9B3}" destId="{5552237D-F28B-429C-9866-205386676CCB}" srcOrd="1" destOrd="0" parTransId="{1530A384-04A4-4D0C-9016-713E8D1BD5E1}" sibTransId="{426DCE3A-BE61-49B3-9726-63BD1BBAB788}"/>
    <dgm:cxn modelId="{34510DC3-45D3-455A-A637-93DE53C3C7E3}" type="presOf" srcId="{2283FC0C-DAB0-4274-953F-5F9FAB73DBD1}" destId="{85EF74AB-3BFE-4A37-A5C4-A661B3AC0B56}" srcOrd="1" destOrd="0" presId="urn:microsoft.com/office/officeart/2005/8/layout/hierarchy6"/>
    <dgm:cxn modelId="{FDB11945-DE53-441C-BBF5-2266F3C08E01}" type="presOf" srcId="{EBCF2DFA-9B55-4ED2-8553-0B404D98E0AA}" destId="{479B9CC0-9494-4134-B11D-C074FB7E9748}" srcOrd="0" destOrd="0" presId="urn:microsoft.com/office/officeart/2005/8/layout/hierarchy6"/>
    <dgm:cxn modelId="{27ED3B32-8A01-4F30-B3EE-796D50268C69}" type="presOf" srcId="{D7553855-C0B4-4784-8967-18632F07A751}" destId="{F0156969-B488-4528-8C06-83EDE5A54E43}" srcOrd="0" destOrd="0" presId="urn:microsoft.com/office/officeart/2005/8/layout/hierarchy6"/>
    <dgm:cxn modelId="{AA7D128D-FCAD-4FF6-B415-5BB16E1054A7}" srcId="{EBCF2DFA-9B55-4ED2-8553-0B404D98E0AA}" destId="{D7553855-C0B4-4784-8967-18632F07A751}" srcOrd="0" destOrd="0" parTransId="{2218CB6B-2590-4B68-9164-201DB827A960}" sibTransId="{41A2C3B0-5CFA-401A-9C80-4D37846B5EC6}"/>
    <dgm:cxn modelId="{3B91539A-0503-4BAE-9425-AD0EAAB3669E}" srcId="{7BFFDEDB-45B1-48E1-BE28-C86E9C1BE9B3}" destId="{69AC0816-919B-4FD5-8390-89DCBB40D6D7}" srcOrd="2" destOrd="0" parTransId="{69D24324-5608-43A6-A217-F62BE2EECDD1}" sibTransId="{2F5DE8A4-2940-4A29-B637-EEA7D49B6D2F}"/>
    <dgm:cxn modelId="{C50ACA27-09A8-4693-B1BE-DADE94CCC66F}" type="presOf" srcId="{3FE8B100-FF89-4AC9-83D4-1D49B4A03ADC}" destId="{4A4A4144-50BA-4B97-B391-BD0D4903609B}" srcOrd="0" destOrd="0" presId="urn:microsoft.com/office/officeart/2005/8/layout/hierarchy6"/>
    <dgm:cxn modelId="{5C04CA2C-FF3B-44C9-9B22-C5CE3E26626D}" type="presOf" srcId="{5552237D-F28B-429C-9866-205386676CCB}" destId="{39453C92-B148-41E3-8C15-93ACC8BD87AD}" srcOrd="1" destOrd="0" presId="urn:microsoft.com/office/officeart/2005/8/layout/hierarchy6"/>
    <dgm:cxn modelId="{23D44380-1F6C-4A3F-A9E0-F2BD456F1D88}" type="presOf" srcId="{5552237D-F28B-429C-9866-205386676CCB}" destId="{4C8750FB-AEEE-431C-9BA3-DC136C712FA7}" srcOrd="0" destOrd="0" presId="urn:microsoft.com/office/officeart/2005/8/layout/hierarchy6"/>
    <dgm:cxn modelId="{A27BD2A3-183E-4BE0-AEBE-65786227BE16}" type="presOf" srcId="{7BFFDEDB-45B1-48E1-BE28-C86E9C1BE9B3}" destId="{094FB316-165D-43AC-A26F-509B2F7498CF}" srcOrd="0" destOrd="0" presId="urn:microsoft.com/office/officeart/2005/8/layout/hierarchy6"/>
    <dgm:cxn modelId="{E8011B7A-E468-4708-B9DA-55E8D3833EB3}" type="presParOf" srcId="{094FB316-165D-43AC-A26F-509B2F7498CF}" destId="{09FEB1FC-DD50-4278-B79F-1B7555988AFC}" srcOrd="0" destOrd="0" presId="urn:microsoft.com/office/officeart/2005/8/layout/hierarchy6"/>
    <dgm:cxn modelId="{BCBF29AB-28D5-4D12-8D30-F9975F7D8825}" type="presParOf" srcId="{09FEB1FC-DD50-4278-B79F-1B7555988AFC}" destId="{977449A7-FC35-43D6-BDF8-3C1A04E27600}" srcOrd="0" destOrd="0" presId="urn:microsoft.com/office/officeart/2005/8/layout/hierarchy6"/>
    <dgm:cxn modelId="{D7267B51-C675-4FD1-B97D-7C58236E28FB}" type="presParOf" srcId="{09FEB1FC-DD50-4278-B79F-1B7555988AFC}" destId="{F64E9D83-8FB9-4D53-8CFB-10B4890DAD9D}" srcOrd="1" destOrd="0" presId="urn:microsoft.com/office/officeart/2005/8/layout/hierarchy6"/>
    <dgm:cxn modelId="{CD70D46C-8022-4F02-8C68-7EDA4CC0A661}" type="presParOf" srcId="{F64E9D83-8FB9-4D53-8CFB-10B4890DAD9D}" destId="{E6786AB8-DCAB-4541-8DF8-27563CEC56BB}" srcOrd="0" destOrd="0" presId="urn:microsoft.com/office/officeart/2005/8/layout/hierarchy6"/>
    <dgm:cxn modelId="{CB4AA7FA-EF96-409D-B928-46C46F7E5571}" type="presParOf" srcId="{E6786AB8-DCAB-4541-8DF8-27563CEC56BB}" destId="{479B9CC0-9494-4134-B11D-C074FB7E9748}" srcOrd="0" destOrd="0" presId="urn:microsoft.com/office/officeart/2005/8/layout/hierarchy6"/>
    <dgm:cxn modelId="{66CAA6D1-F1F8-4DDD-B9C8-7E8BC8333CA1}" type="presParOf" srcId="{E6786AB8-DCAB-4541-8DF8-27563CEC56BB}" destId="{58B0FCE6-2892-4582-84B0-D57E3540A578}" srcOrd="1" destOrd="0" presId="urn:microsoft.com/office/officeart/2005/8/layout/hierarchy6"/>
    <dgm:cxn modelId="{3086779C-0E0C-4629-986D-D60B9F02D8F7}" type="presParOf" srcId="{58B0FCE6-2892-4582-84B0-D57E3540A578}" destId="{DEC77293-9C9A-44FC-9433-98DD78B4E46C}" srcOrd="0" destOrd="0" presId="urn:microsoft.com/office/officeart/2005/8/layout/hierarchy6"/>
    <dgm:cxn modelId="{D3A76294-ECC1-4B89-8939-9845D7AE936D}" type="presParOf" srcId="{58B0FCE6-2892-4582-84B0-D57E3540A578}" destId="{C9516947-B1ED-4E84-8220-4AA0ABE54BB6}" srcOrd="1" destOrd="0" presId="urn:microsoft.com/office/officeart/2005/8/layout/hierarchy6"/>
    <dgm:cxn modelId="{BBF0FD60-EC2D-4EBD-B3CC-FBBD62364FBD}" type="presParOf" srcId="{C9516947-B1ED-4E84-8220-4AA0ABE54BB6}" destId="{F0156969-B488-4528-8C06-83EDE5A54E43}" srcOrd="0" destOrd="0" presId="urn:microsoft.com/office/officeart/2005/8/layout/hierarchy6"/>
    <dgm:cxn modelId="{77243CB2-A553-4CF4-B955-C2BCD2CAB46F}" type="presParOf" srcId="{C9516947-B1ED-4E84-8220-4AA0ABE54BB6}" destId="{6CE83CA4-AFFC-431B-AD7F-6E18EAEC0E30}" srcOrd="1" destOrd="0" presId="urn:microsoft.com/office/officeart/2005/8/layout/hierarchy6"/>
    <dgm:cxn modelId="{D93F30CC-C455-4757-A3B5-5E1574E8E75F}" type="presParOf" srcId="{6CE83CA4-AFFC-431B-AD7F-6E18EAEC0E30}" destId="{C789ECE5-0CEB-4C38-B31F-BCE925F0F615}" srcOrd="0" destOrd="0" presId="urn:microsoft.com/office/officeart/2005/8/layout/hierarchy6"/>
    <dgm:cxn modelId="{EF967BA3-0821-444E-8AEB-E48C48EB23D0}" type="presParOf" srcId="{6CE83CA4-AFFC-431B-AD7F-6E18EAEC0E30}" destId="{4FE2B031-B408-42E6-AD43-CE436DF81047}" srcOrd="1" destOrd="0" presId="urn:microsoft.com/office/officeart/2005/8/layout/hierarchy6"/>
    <dgm:cxn modelId="{E2811B16-3038-4694-87FF-BA53987EA745}" type="presParOf" srcId="{4FE2B031-B408-42E6-AD43-CE436DF81047}" destId="{4A4A4144-50BA-4B97-B391-BD0D4903609B}" srcOrd="0" destOrd="0" presId="urn:microsoft.com/office/officeart/2005/8/layout/hierarchy6"/>
    <dgm:cxn modelId="{64577E59-920D-4CA5-9EAF-CDA9E08A88F0}" type="presParOf" srcId="{4FE2B031-B408-42E6-AD43-CE436DF81047}" destId="{0D154282-CD7D-4B2F-8F4E-8D12B3750825}" srcOrd="1" destOrd="0" presId="urn:microsoft.com/office/officeart/2005/8/layout/hierarchy6"/>
    <dgm:cxn modelId="{10FC21FE-7482-44C0-80FF-4B1CF93AA3F9}" type="presParOf" srcId="{58B0FCE6-2892-4582-84B0-D57E3540A578}" destId="{B4096076-0D00-4975-9D90-DBD6C84464B0}" srcOrd="2" destOrd="0" presId="urn:microsoft.com/office/officeart/2005/8/layout/hierarchy6"/>
    <dgm:cxn modelId="{FE77AAF3-7B50-4040-A16B-BDF8C4B5B589}" type="presParOf" srcId="{58B0FCE6-2892-4582-84B0-D57E3540A578}" destId="{B0015CBC-2F1C-4739-9706-3450D4539E7A}" srcOrd="3" destOrd="0" presId="urn:microsoft.com/office/officeart/2005/8/layout/hierarchy6"/>
    <dgm:cxn modelId="{6CE3EFB1-088E-4D34-8493-C32109EE185D}" type="presParOf" srcId="{B0015CBC-2F1C-4739-9706-3450D4539E7A}" destId="{100E2C9A-DAD2-42C0-B0B2-29671B3B935F}" srcOrd="0" destOrd="0" presId="urn:microsoft.com/office/officeart/2005/8/layout/hierarchy6"/>
    <dgm:cxn modelId="{67C1F3D4-C2C3-4A0A-9D7C-6122334DC0F0}" type="presParOf" srcId="{B0015CBC-2F1C-4739-9706-3450D4539E7A}" destId="{3633FF2D-91A0-4888-A431-348F38F6FE5E}" srcOrd="1" destOrd="0" presId="urn:microsoft.com/office/officeart/2005/8/layout/hierarchy6"/>
    <dgm:cxn modelId="{E00E4D6E-EDD7-43BE-8F55-92C569F4E2B9}" type="presParOf" srcId="{094FB316-165D-43AC-A26F-509B2F7498CF}" destId="{5B18DB88-A37A-4AFE-B8B7-99DDEEBF8318}" srcOrd="1" destOrd="0" presId="urn:microsoft.com/office/officeart/2005/8/layout/hierarchy6"/>
    <dgm:cxn modelId="{2609C416-3DCB-41CE-B7E7-6695CF0D54DC}" type="presParOf" srcId="{5B18DB88-A37A-4AFE-B8B7-99DDEEBF8318}" destId="{0CEE126C-9CCD-489E-894C-7201A55629C1}" srcOrd="0" destOrd="0" presId="urn:microsoft.com/office/officeart/2005/8/layout/hierarchy6"/>
    <dgm:cxn modelId="{0B923750-538B-4794-82EB-A76E4804A4ED}" type="presParOf" srcId="{0CEE126C-9CCD-489E-894C-7201A55629C1}" destId="{4C8750FB-AEEE-431C-9BA3-DC136C712FA7}" srcOrd="0" destOrd="0" presId="urn:microsoft.com/office/officeart/2005/8/layout/hierarchy6"/>
    <dgm:cxn modelId="{FAB48667-AB5A-449F-AC7D-33E99DA614D6}" type="presParOf" srcId="{0CEE126C-9CCD-489E-894C-7201A55629C1}" destId="{39453C92-B148-41E3-8C15-93ACC8BD87AD}" srcOrd="1" destOrd="0" presId="urn:microsoft.com/office/officeart/2005/8/layout/hierarchy6"/>
    <dgm:cxn modelId="{7A9266D0-8623-4D4B-90BF-356E39F544BD}" type="presParOf" srcId="{5B18DB88-A37A-4AFE-B8B7-99DDEEBF8318}" destId="{D0289984-E645-44CE-8637-B0AA934E5823}" srcOrd="1" destOrd="0" presId="urn:microsoft.com/office/officeart/2005/8/layout/hierarchy6"/>
    <dgm:cxn modelId="{2ED90636-4F4E-440E-B9E1-78B1D99C7A04}" type="presParOf" srcId="{D0289984-E645-44CE-8637-B0AA934E5823}" destId="{4CFE6B08-DBC2-4643-BC23-5D155E5DEF13}" srcOrd="0" destOrd="0" presId="urn:microsoft.com/office/officeart/2005/8/layout/hierarchy6"/>
    <dgm:cxn modelId="{3DB15CCE-030E-44BB-AA5D-7282FECBD99A}" type="presParOf" srcId="{5B18DB88-A37A-4AFE-B8B7-99DDEEBF8318}" destId="{11586E1A-4AAE-40C0-BCB2-44E360CAA835}" srcOrd="2" destOrd="0" presId="urn:microsoft.com/office/officeart/2005/8/layout/hierarchy6"/>
    <dgm:cxn modelId="{0F134DC5-1ED2-4E9E-8850-3F26C2C83FD1}" type="presParOf" srcId="{11586E1A-4AAE-40C0-BCB2-44E360CAA835}" destId="{7D462992-BBC2-4506-8ECA-DDFB0FD1BFFC}" srcOrd="0" destOrd="0" presId="urn:microsoft.com/office/officeart/2005/8/layout/hierarchy6"/>
    <dgm:cxn modelId="{12F1F42F-F33F-4BD7-A9E4-5A8FC0767E00}" type="presParOf" srcId="{11586E1A-4AAE-40C0-BCB2-44E360CAA835}" destId="{3FECF52F-A3F5-4AE6-ACB5-CD8C9C8C8400}" srcOrd="1" destOrd="0" presId="urn:microsoft.com/office/officeart/2005/8/layout/hierarchy6"/>
    <dgm:cxn modelId="{8DEFCD86-88F1-4113-9314-697DD1FD1C7D}" type="presParOf" srcId="{5B18DB88-A37A-4AFE-B8B7-99DDEEBF8318}" destId="{527CB5FD-F75D-43E0-B9FE-26B534634741}" srcOrd="3" destOrd="0" presId="urn:microsoft.com/office/officeart/2005/8/layout/hierarchy6"/>
    <dgm:cxn modelId="{AEE6586B-F080-4160-B997-F6A926511088}" type="presParOf" srcId="{527CB5FD-F75D-43E0-B9FE-26B534634741}" destId="{D5474778-CDDA-46AA-84F9-503AB0B8D921}" srcOrd="0" destOrd="0" presId="urn:microsoft.com/office/officeart/2005/8/layout/hierarchy6"/>
    <dgm:cxn modelId="{438F5AED-CA2E-44D7-9CFD-39C9E3CAAE1F}" type="presParOf" srcId="{5B18DB88-A37A-4AFE-B8B7-99DDEEBF8318}" destId="{63F5061D-9C51-4FAA-94B7-264DB6EDE8C1}" srcOrd="4" destOrd="0" presId="urn:microsoft.com/office/officeart/2005/8/layout/hierarchy6"/>
    <dgm:cxn modelId="{10EE416D-7A39-47AD-BDF6-FD0B0D911A66}" type="presParOf" srcId="{63F5061D-9C51-4FAA-94B7-264DB6EDE8C1}" destId="{7CAD728A-1E9F-48C7-9E20-C1800CD252AF}" srcOrd="0" destOrd="0" presId="urn:microsoft.com/office/officeart/2005/8/layout/hierarchy6"/>
    <dgm:cxn modelId="{3000DE64-DF57-4911-BEDE-0FA695C0F0AB}" type="presParOf" srcId="{63F5061D-9C51-4FAA-94B7-264DB6EDE8C1}" destId="{85EF74AB-3BFE-4A37-A5C4-A661B3AC0B5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FFDEDB-45B1-48E1-BE28-C86E9C1BE9B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CF2DFA-9B55-4ED2-8553-0B404D98E0AA}">
      <dgm:prSet phldrT="[Text]"/>
      <dgm:spPr/>
      <dgm:t>
        <a:bodyPr/>
        <a:lstStyle/>
        <a:p>
          <a:r>
            <a:rPr lang="en-AU" altLang="zh-CN" dirty="0" smtClean="0"/>
            <a:t>C</a:t>
          </a:r>
          <a:endParaRPr lang="zh-CN" altLang="en-US" dirty="0"/>
        </a:p>
      </dgm:t>
    </dgm:pt>
    <dgm:pt modelId="{7C38B480-8C8A-4043-8900-629A9BD8E82E}" type="parTrans" cxnId="{92DB2545-6D26-4FD0-BF82-2F9BF07B0B84}">
      <dgm:prSet/>
      <dgm:spPr/>
      <dgm:t>
        <a:bodyPr/>
        <a:lstStyle/>
        <a:p>
          <a:endParaRPr lang="zh-CN" altLang="en-US"/>
        </a:p>
      </dgm:t>
    </dgm:pt>
    <dgm:pt modelId="{5B7166AE-A619-4199-9822-277328396A81}" type="sibTrans" cxnId="{92DB2545-6D26-4FD0-BF82-2F9BF07B0B84}">
      <dgm:prSet/>
      <dgm:spPr/>
      <dgm:t>
        <a:bodyPr/>
        <a:lstStyle/>
        <a:p>
          <a:endParaRPr lang="zh-CN" altLang="en-US"/>
        </a:p>
      </dgm:t>
    </dgm:pt>
    <dgm:pt modelId="{3FE8B100-FF89-4AC9-83D4-1D49B4A03ADC}">
      <dgm:prSet phldrT="[Text]"/>
      <dgm:spPr/>
      <dgm:t>
        <a:bodyPr/>
        <a:lstStyle/>
        <a:p>
          <a:r>
            <a:rPr lang="en-AU" altLang="zh-CN" dirty="0" smtClean="0"/>
            <a:t>D</a:t>
          </a:r>
          <a:endParaRPr lang="zh-CN" altLang="en-US" dirty="0"/>
        </a:p>
      </dgm:t>
    </dgm:pt>
    <dgm:pt modelId="{C73E74DC-14C3-44CA-B4F1-AE0582B33619}" type="parTrans" cxnId="{2776F884-3832-4984-A79A-13AF5311C013}">
      <dgm:prSet/>
      <dgm:spPr/>
      <dgm:t>
        <a:bodyPr/>
        <a:lstStyle/>
        <a:p>
          <a:endParaRPr lang="zh-CN" altLang="en-US"/>
        </a:p>
      </dgm:t>
    </dgm:pt>
    <dgm:pt modelId="{3C8F8AEB-A553-41FF-92A7-744A6BD50F4E}" type="sibTrans" cxnId="{2776F884-3832-4984-A79A-13AF5311C013}">
      <dgm:prSet/>
      <dgm:spPr/>
      <dgm:t>
        <a:bodyPr/>
        <a:lstStyle/>
        <a:p>
          <a:endParaRPr lang="zh-CN" altLang="en-US"/>
        </a:p>
      </dgm:t>
    </dgm:pt>
    <dgm:pt modelId="{69AC0816-919B-4FD5-8390-89DCBB40D6D7}">
      <dgm:prSet phldrT="[Text]"/>
      <dgm:spPr/>
      <dgm:t>
        <a:bodyPr/>
        <a:lstStyle/>
        <a:p>
          <a:r>
            <a:rPr lang="en-AU" altLang="zh-CN" dirty="0" smtClean="0"/>
            <a:t>Level 2</a:t>
          </a:r>
          <a:endParaRPr lang="zh-CN" altLang="en-US" dirty="0"/>
        </a:p>
      </dgm:t>
    </dgm:pt>
    <dgm:pt modelId="{2F5DE8A4-2940-4A29-B637-EEA7D49B6D2F}" type="sibTrans" cxnId="{3B91539A-0503-4BAE-9425-AD0EAAB3669E}">
      <dgm:prSet/>
      <dgm:spPr/>
      <dgm:t>
        <a:bodyPr/>
        <a:lstStyle/>
        <a:p>
          <a:endParaRPr lang="zh-CN" altLang="en-US"/>
        </a:p>
      </dgm:t>
    </dgm:pt>
    <dgm:pt modelId="{69D24324-5608-43A6-A217-F62BE2EECDD1}" type="parTrans" cxnId="{3B91539A-0503-4BAE-9425-AD0EAAB3669E}">
      <dgm:prSet/>
      <dgm:spPr/>
      <dgm:t>
        <a:bodyPr/>
        <a:lstStyle/>
        <a:p>
          <a:endParaRPr lang="zh-CN" altLang="en-US"/>
        </a:p>
      </dgm:t>
    </dgm:pt>
    <dgm:pt modelId="{5552237D-F28B-429C-9866-205386676CCB}">
      <dgm:prSet phldrT="[Text]"/>
      <dgm:spPr/>
      <dgm:t>
        <a:bodyPr/>
        <a:lstStyle/>
        <a:p>
          <a:r>
            <a:rPr lang="en-AU" altLang="zh-CN" dirty="0" smtClean="0"/>
            <a:t>Level 1</a:t>
          </a:r>
          <a:endParaRPr lang="zh-CN" altLang="en-US" dirty="0"/>
        </a:p>
      </dgm:t>
    </dgm:pt>
    <dgm:pt modelId="{426DCE3A-BE61-49B3-9726-63BD1BBAB788}" type="sibTrans" cxnId="{129235BF-BA6D-4CC0-B2FD-3B02081F2B4C}">
      <dgm:prSet/>
      <dgm:spPr/>
      <dgm:t>
        <a:bodyPr/>
        <a:lstStyle/>
        <a:p>
          <a:endParaRPr lang="zh-CN" altLang="en-US"/>
        </a:p>
      </dgm:t>
    </dgm:pt>
    <dgm:pt modelId="{1530A384-04A4-4D0C-9016-713E8D1BD5E1}" type="parTrans" cxnId="{129235BF-BA6D-4CC0-B2FD-3B02081F2B4C}">
      <dgm:prSet/>
      <dgm:spPr/>
      <dgm:t>
        <a:bodyPr/>
        <a:lstStyle/>
        <a:p>
          <a:endParaRPr lang="zh-CN" altLang="en-US"/>
        </a:p>
      </dgm:t>
    </dgm:pt>
    <dgm:pt modelId="{094FB316-165D-43AC-A26F-509B2F7498CF}" type="pres">
      <dgm:prSet presAssocID="{7BFFDEDB-45B1-48E1-BE28-C86E9C1BE9B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FEB1FC-DD50-4278-B79F-1B7555988AFC}" type="pres">
      <dgm:prSet presAssocID="{7BFFDEDB-45B1-48E1-BE28-C86E9C1BE9B3}" presName="hierFlow" presStyleCnt="0"/>
      <dgm:spPr/>
    </dgm:pt>
    <dgm:pt modelId="{977449A7-FC35-43D6-BDF8-3C1A04E27600}" type="pres">
      <dgm:prSet presAssocID="{7BFFDEDB-45B1-48E1-BE28-C86E9C1BE9B3}" presName="firstBuf" presStyleCnt="0"/>
      <dgm:spPr/>
    </dgm:pt>
    <dgm:pt modelId="{F64E9D83-8FB9-4D53-8CFB-10B4890DAD9D}" type="pres">
      <dgm:prSet presAssocID="{7BFFDEDB-45B1-48E1-BE28-C86E9C1BE9B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6786AB8-DCAB-4541-8DF8-27563CEC56BB}" type="pres">
      <dgm:prSet presAssocID="{EBCF2DFA-9B55-4ED2-8553-0B404D98E0AA}" presName="Name14" presStyleCnt="0"/>
      <dgm:spPr/>
    </dgm:pt>
    <dgm:pt modelId="{479B9CC0-9494-4134-B11D-C074FB7E9748}" type="pres">
      <dgm:prSet presAssocID="{EBCF2DFA-9B55-4ED2-8553-0B404D98E0A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B0FCE6-2892-4582-84B0-D57E3540A578}" type="pres">
      <dgm:prSet presAssocID="{EBCF2DFA-9B55-4ED2-8553-0B404D98E0AA}" presName="hierChild2" presStyleCnt="0"/>
      <dgm:spPr/>
    </dgm:pt>
    <dgm:pt modelId="{C789ECE5-0CEB-4C38-B31F-BCE925F0F615}" type="pres">
      <dgm:prSet presAssocID="{C73E74DC-14C3-44CA-B4F1-AE0582B33619}" presName="Name19" presStyleLbl="parChTrans1D2" presStyleIdx="0" presStyleCnt="1"/>
      <dgm:spPr/>
      <dgm:t>
        <a:bodyPr/>
        <a:lstStyle/>
        <a:p>
          <a:endParaRPr lang="zh-CN" altLang="en-US"/>
        </a:p>
      </dgm:t>
    </dgm:pt>
    <dgm:pt modelId="{4FE2B031-B408-42E6-AD43-CE436DF81047}" type="pres">
      <dgm:prSet presAssocID="{3FE8B100-FF89-4AC9-83D4-1D49B4A03ADC}" presName="Name21" presStyleCnt="0"/>
      <dgm:spPr/>
    </dgm:pt>
    <dgm:pt modelId="{4A4A4144-50BA-4B97-B391-BD0D4903609B}" type="pres">
      <dgm:prSet presAssocID="{3FE8B100-FF89-4AC9-83D4-1D49B4A03ADC}" presName="level2Shape" presStyleLbl="node2" presStyleIdx="0" presStyleCnt="1"/>
      <dgm:spPr/>
      <dgm:t>
        <a:bodyPr/>
        <a:lstStyle/>
        <a:p>
          <a:endParaRPr lang="zh-CN" altLang="en-US"/>
        </a:p>
      </dgm:t>
    </dgm:pt>
    <dgm:pt modelId="{0D154282-CD7D-4B2F-8F4E-8D12B3750825}" type="pres">
      <dgm:prSet presAssocID="{3FE8B100-FF89-4AC9-83D4-1D49B4A03ADC}" presName="hierChild3" presStyleCnt="0"/>
      <dgm:spPr/>
    </dgm:pt>
    <dgm:pt modelId="{5B18DB88-A37A-4AFE-B8B7-99DDEEBF8318}" type="pres">
      <dgm:prSet presAssocID="{7BFFDEDB-45B1-48E1-BE28-C86E9C1BE9B3}" presName="bgShapesFlow" presStyleCnt="0"/>
      <dgm:spPr/>
    </dgm:pt>
    <dgm:pt modelId="{0CEE126C-9CCD-489E-894C-7201A55629C1}" type="pres">
      <dgm:prSet presAssocID="{5552237D-F28B-429C-9866-205386676CCB}" presName="rectComp" presStyleCnt="0"/>
      <dgm:spPr/>
    </dgm:pt>
    <dgm:pt modelId="{4C8750FB-AEEE-431C-9BA3-DC136C712FA7}" type="pres">
      <dgm:prSet presAssocID="{5552237D-F28B-429C-9866-205386676CCB}" presName="bgRect" presStyleLbl="bgShp" presStyleIdx="0" presStyleCnt="2"/>
      <dgm:spPr/>
      <dgm:t>
        <a:bodyPr/>
        <a:lstStyle/>
        <a:p>
          <a:endParaRPr lang="zh-CN" altLang="en-US"/>
        </a:p>
      </dgm:t>
    </dgm:pt>
    <dgm:pt modelId="{39453C92-B148-41E3-8C15-93ACC8BD87AD}" type="pres">
      <dgm:prSet presAssocID="{5552237D-F28B-429C-9866-205386676CCB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289984-E645-44CE-8637-B0AA934E5823}" type="pres">
      <dgm:prSet presAssocID="{5552237D-F28B-429C-9866-205386676CCB}" presName="spComp" presStyleCnt="0"/>
      <dgm:spPr/>
    </dgm:pt>
    <dgm:pt modelId="{4CFE6B08-DBC2-4643-BC23-5D155E5DEF13}" type="pres">
      <dgm:prSet presAssocID="{5552237D-F28B-429C-9866-205386676CCB}" presName="vSp" presStyleCnt="0"/>
      <dgm:spPr/>
    </dgm:pt>
    <dgm:pt modelId="{11586E1A-4AAE-40C0-BCB2-44E360CAA835}" type="pres">
      <dgm:prSet presAssocID="{69AC0816-919B-4FD5-8390-89DCBB40D6D7}" presName="rectComp" presStyleCnt="0"/>
      <dgm:spPr/>
    </dgm:pt>
    <dgm:pt modelId="{7D462992-BBC2-4506-8ECA-DDFB0FD1BFFC}" type="pres">
      <dgm:prSet presAssocID="{69AC0816-919B-4FD5-8390-89DCBB40D6D7}" presName="bgRect" presStyleLbl="bgShp" presStyleIdx="1" presStyleCnt="2"/>
      <dgm:spPr/>
      <dgm:t>
        <a:bodyPr/>
        <a:lstStyle/>
        <a:p>
          <a:endParaRPr lang="zh-CN" altLang="en-US"/>
        </a:p>
      </dgm:t>
    </dgm:pt>
    <dgm:pt modelId="{3FECF52F-A3F5-4AE6-ACB5-CD8C9C8C8400}" type="pres">
      <dgm:prSet presAssocID="{69AC0816-919B-4FD5-8390-89DCBB40D6D7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DBAF5E-2472-4485-9CA6-CF5F8359006B}" type="presOf" srcId="{EBCF2DFA-9B55-4ED2-8553-0B404D98E0AA}" destId="{479B9CC0-9494-4134-B11D-C074FB7E9748}" srcOrd="0" destOrd="0" presId="urn:microsoft.com/office/officeart/2005/8/layout/hierarchy6"/>
    <dgm:cxn modelId="{39D5824B-D0A1-4EB3-94F4-8D09F73185B9}" type="presOf" srcId="{7BFFDEDB-45B1-48E1-BE28-C86E9C1BE9B3}" destId="{094FB316-165D-43AC-A26F-509B2F7498CF}" srcOrd="0" destOrd="0" presId="urn:microsoft.com/office/officeart/2005/8/layout/hierarchy6"/>
    <dgm:cxn modelId="{2CFA971A-1299-40F6-BB09-8126A5F222AC}" type="presOf" srcId="{5552237D-F28B-429C-9866-205386676CCB}" destId="{4C8750FB-AEEE-431C-9BA3-DC136C712FA7}" srcOrd="0" destOrd="0" presId="urn:microsoft.com/office/officeart/2005/8/layout/hierarchy6"/>
    <dgm:cxn modelId="{B8F02651-4C98-4253-B000-F06DAD7AB5C6}" type="presOf" srcId="{5552237D-F28B-429C-9866-205386676CCB}" destId="{39453C92-B148-41E3-8C15-93ACC8BD87AD}" srcOrd="1" destOrd="0" presId="urn:microsoft.com/office/officeart/2005/8/layout/hierarchy6"/>
    <dgm:cxn modelId="{BB4EC8DE-CA41-44D4-9BB4-EA5618F1F1FA}" type="presOf" srcId="{3FE8B100-FF89-4AC9-83D4-1D49B4A03ADC}" destId="{4A4A4144-50BA-4B97-B391-BD0D4903609B}" srcOrd="0" destOrd="0" presId="urn:microsoft.com/office/officeart/2005/8/layout/hierarchy6"/>
    <dgm:cxn modelId="{522441F1-0DCE-4B3E-B557-2AAF05A26BBA}" type="presOf" srcId="{C73E74DC-14C3-44CA-B4F1-AE0582B33619}" destId="{C789ECE5-0CEB-4C38-B31F-BCE925F0F615}" srcOrd="0" destOrd="0" presId="urn:microsoft.com/office/officeart/2005/8/layout/hierarchy6"/>
    <dgm:cxn modelId="{05C2A43E-85CB-499E-AE2B-6C3D3B6080D3}" type="presOf" srcId="{69AC0816-919B-4FD5-8390-89DCBB40D6D7}" destId="{3FECF52F-A3F5-4AE6-ACB5-CD8C9C8C8400}" srcOrd="1" destOrd="0" presId="urn:microsoft.com/office/officeart/2005/8/layout/hierarchy6"/>
    <dgm:cxn modelId="{3B91539A-0503-4BAE-9425-AD0EAAB3669E}" srcId="{7BFFDEDB-45B1-48E1-BE28-C86E9C1BE9B3}" destId="{69AC0816-919B-4FD5-8390-89DCBB40D6D7}" srcOrd="2" destOrd="0" parTransId="{69D24324-5608-43A6-A217-F62BE2EECDD1}" sibTransId="{2F5DE8A4-2940-4A29-B637-EEA7D49B6D2F}"/>
    <dgm:cxn modelId="{129235BF-BA6D-4CC0-B2FD-3B02081F2B4C}" srcId="{7BFFDEDB-45B1-48E1-BE28-C86E9C1BE9B3}" destId="{5552237D-F28B-429C-9866-205386676CCB}" srcOrd="1" destOrd="0" parTransId="{1530A384-04A4-4D0C-9016-713E8D1BD5E1}" sibTransId="{426DCE3A-BE61-49B3-9726-63BD1BBAB788}"/>
    <dgm:cxn modelId="{2776F884-3832-4984-A79A-13AF5311C013}" srcId="{EBCF2DFA-9B55-4ED2-8553-0B404D98E0AA}" destId="{3FE8B100-FF89-4AC9-83D4-1D49B4A03ADC}" srcOrd="0" destOrd="0" parTransId="{C73E74DC-14C3-44CA-B4F1-AE0582B33619}" sibTransId="{3C8F8AEB-A553-41FF-92A7-744A6BD50F4E}"/>
    <dgm:cxn modelId="{E07433CE-515B-4732-94EA-7D8566DB511F}" type="presOf" srcId="{69AC0816-919B-4FD5-8390-89DCBB40D6D7}" destId="{7D462992-BBC2-4506-8ECA-DDFB0FD1BFFC}" srcOrd="0" destOrd="0" presId="urn:microsoft.com/office/officeart/2005/8/layout/hierarchy6"/>
    <dgm:cxn modelId="{92DB2545-6D26-4FD0-BF82-2F9BF07B0B84}" srcId="{7BFFDEDB-45B1-48E1-BE28-C86E9C1BE9B3}" destId="{EBCF2DFA-9B55-4ED2-8553-0B404D98E0AA}" srcOrd="0" destOrd="0" parTransId="{7C38B480-8C8A-4043-8900-629A9BD8E82E}" sibTransId="{5B7166AE-A619-4199-9822-277328396A81}"/>
    <dgm:cxn modelId="{64AAD4F4-7EF2-4910-8C40-EB81BC3D7363}" type="presParOf" srcId="{094FB316-165D-43AC-A26F-509B2F7498CF}" destId="{09FEB1FC-DD50-4278-B79F-1B7555988AFC}" srcOrd="0" destOrd="0" presId="urn:microsoft.com/office/officeart/2005/8/layout/hierarchy6"/>
    <dgm:cxn modelId="{188FC2DE-3641-41D4-9C93-8A74445DA944}" type="presParOf" srcId="{09FEB1FC-DD50-4278-B79F-1B7555988AFC}" destId="{977449A7-FC35-43D6-BDF8-3C1A04E27600}" srcOrd="0" destOrd="0" presId="urn:microsoft.com/office/officeart/2005/8/layout/hierarchy6"/>
    <dgm:cxn modelId="{121E1937-31C5-4C2A-A368-4A2F5903D786}" type="presParOf" srcId="{09FEB1FC-DD50-4278-B79F-1B7555988AFC}" destId="{F64E9D83-8FB9-4D53-8CFB-10B4890DAD9D}" srcOrd="1" destOrd="0" presId="urn:microsoft.com/office/officeart/2005/8/layout/hierarchy6"/>
    <dgm:cxn modelId="{0AD0B02C-7274-4514-A289-D3291395CB13}" type="presParOf" srcId="{F64E9D83-8FB9-4D53-8CFB-10B4890DAD9D}" destId="{E6786AB8-DCAB-4541-8DF8-27563CEC56BB}" srcOrd="0" destOrd="0" presId="urn:microsoft.com/office/officeart/2005/8/layout/hierarchy6"/>
    <dgm:cxn modelId="{6A4DC784-CA81-4AC3-A63C-50DD2E28C5D3}" type="presParOf" srcId="{E6786AB8-DCAB-4541-8DF8-27563CEC56BB}" destId="{479B9CC0-9494-4134-B11D-C074FB7E9748}" srcOrd="0" destOrd="0" presId="urn:microsoft.com/office/officeart/2005/8/layout/hierarchy6"/>
    <dgm:cxn modelId="{68ACC4D2-A632-49FF-AF99-ACE848B61A6D}" type="presParOf" srcId="{E6786AB8-DCAB-4541-8DF8-27563CEC56BB}" destId="{58B0FCE6-2892-4582-84B0-D57E3540A578}" srcOrd="1" destOrd="0" presId="urn:microsoft.com/office/officeart/2005/8/layout/hierarchy6"/>
    <dgm:cxn modelId="{697ACFA5-B856-4A3A-8FFB-25E6A513AF6A}" type="presParOf" srcId="{58B0FCE6-2892-4582-84B0-D57E3540A578}" destId="{C789ECE5-0CEB-4C38-B31F-BCE925F0F615}" srcOrd="0" destOrd="0" presId="urn:microsoft.com/office/officeart/2005/8/layout/hierarchy6"/>
    <dgm:cxn modelId="{5824B2BE-C2F7-41F3-BA2D-4DC33B9FBE9F}" type="presParOf" srcId="{58B0FCE6-2892-4582-84B0-D57E3540A578}" destId="{4FE2B031-B408-42E6-AD43-CE436DF81047}" srcOrd="1" destOrd="0" presId="urn:microsoft.com/office/officeart/2005/8/layout/hierarchy6"/>
    <dgm:cxn modelId="{1D1CED13-E40D-43B7-AE86-1CE8574BF8DF}" type="presParOf" srcId="{4FE2B031-B408-42E6-AD43-CE436DF81047}" destId="{4A4A4144-50BA-4B97-B391-BD0D4903609B}" srcOrd="0" destOrd="0" presId="urn:microsoft.com/office/officeart/2005/8/layout/hierarchy6"/>
    <dgm:cxn modelId="{029977B7-E418-4B11-9B03-6DF435382ECE}" type="presParOf" srcId="{4FE2B031-B408-42E6-AD43-CE436DF81047}" destId="{0D154282-CD7D-4B2F-8F4E-8D12B3750825}" srcOrd="1" destOrd="0" presId="urn:microsoft.com/office/officeart/2005/8/layout/hierarchy6"/>
    <dgm:cxn modelId="{A579E0DE-23C5-484B-91E5-949900AA716D}" type="presParOf" srcId="{094FB316-165D-43AC-A26F-509B2F7498CF}" destId="{5B18DB88-A37A-4AFE-B8B7-99DDEEBF8318}" srcOrd="1" destOrd="0" presId="urn:microsoft.com/office/officeart/2005/8/layout/hierarchy6"/>
    <dgm:cxn modelId="{523AF65C-8CCA-41C6-8241-5C23B304F1FC}" type="presParOf" srcId="{5B18DB88-A37A-4AFE-B8B7-99DDEEBF8318}" destId="{0CEE126C-9CCD-489E-894C-7201A55629C1}" srcOrd="0" destOrd="0" presId="urn:microsoft.com/office/officeart/2005/8/layout/hierarchy6"/>
    <dgm:cxn modelId="{EAE74DB0-898A-4875-AD52-C45287A863F8}" type="presParOf" srcId="{0CEE126C-9CCD-489E-894C-7201A55629C1}" destId="{4C8750FB-AEEE-431C-9BA3-DC136C712FA7}" srcOrd="0" destOrd="0" presId="urn:microsoft.com/office/officeart/2005/8/layout/hierarchy6"/>
    <dgm:cxn modelId="{C9C76ADE-2A7B-4E22-A491-6357CB550913}" type="presParOf" srcId="{0CEE126C-9CCD-489E-894C-7201A55629C1}" destId="{39453C92-B148-41E3-8C15-93ACC8BD87AD}" srcOrd="1" destOrd="0" presId="urn:microsoft.com/office/officeart/2005/8/layout/hierarchy6"/>
    <dgm:cxn modelId="{A918FF57-B5F7-4F69-909D-2404895825CD}" type="presParOf" srcId="{5B18DB88-A37A-4AFE-B8B7-99DDEEBF8318}" destId="{D0289984-E645-44CE-8637-B0AA934E5823}" srcOrd="1" destOrd="0" presId="urn:microsoft.com/office/officeart/2005/8/layout/hierarchy6"/>
    <dgm:cxn modelId="{A893A54A-3DB6-4B04-B7C8-6C6F5266853F}" type="presParOf" srcId="{D0289984-E645-44CE-8637-B0AA934E5823}" destId="{4CFE6B08-DBC2-4643-BC23-5D155E5DEF13}" srcOrd="0" destOrd="0" presId="urn:microsoft.com/office/officeart/2005/8/layout/hierarchy6"/>
    <dgm:cxn modelId="{0430A56D-4805-4E06-AB66-CEFD73B86030}" type="presParOf" srcId="{5B18DB88-A37A-4AFE-B8B7-99DDEEBF8318}" destId="{11586E1A-4AAE-40C0-BCB2-44E360CAA835}" srcOrd="2" destOrd="0" presId="urn:microsoft.com/office/officeart/2005/8/layout/hierarchy6"/>
    <dgm:cxn modelId="{78472B6C-E1F3-4181-8995-7E193C4336C1}" type="presParOf" srcId="{11586E1A-4AAE-40C0-BCB2-44E360CAA835}" destId="{7D462992-BBC2-4506-8ECA-DDFB0FD1BFFC}" srcOrd="0" destOrd="0" presId="urn:microsoft.com/office/officeart/2005/8/layout/hierarchy6"/>
    <dgm:cxn modelId="{3A8A1442-CF18-4007-99E8-8A92F1C83D97}" type="presParOf" srcId="{11586E1A-4AAE-40C0-BCB2-44E360CAA835}" destId="{3FECF52F-A3F5-4AE6-ACB5-CD8C9C8C840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FFDEDB-45B1-48E1-BE28-C86E9C1BE9B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CF2DFA-9B55-4ED2-8553-0B404D98E0AA}">
      <dgm:prSet phldrT="[Text]"/>
      <dgm:spPr/>
      <dgm:t>
        <a:bodyPr/>
        <a:lstStyle/>
        <a:p>
          <a:r>
            <a:rPr lang="en-AU" altLang="zh-CN" dirty="0" smtClean="0"/>
            <a:t>C</a:t>
          </a:r>
          <a:endParaRPr lang="zh-CN" altLang="en-US" dirty="0"/>
        </a:p>
      </dgm:t>
    </dgm:pt>
    <dgm:pt modelId="{7C38B480-8C8A-4043-8900-629A9BD8E82E}" type="parTrans" cxnId="{92DB2545-6D26-4FD0-BF82-2F9BF07B0B84}">
      <dgm:prSet/>
      <dgm:spPr/>
      <dgm:t>
        <a:bodyPr/>
        <a:lstStyle/>
        <a:p>
          <a:endParaRPr lang="zh-CN" altLang="en-US"/>
        </a:p>
      </dgm:t>
    </dgm:pt>
    <dgm:pt modelId="{5B7166AE-A619-4199-9822-277328396A81}" type="sibTrans" cxnId="{92DB2545-6D26-4FD0-BF82-2F9BF07B0B84}">
      <dgm:prSet/>
      <dgm:spPr/>
      <dgm:t>
        <a:bodyPr/>
        <a:lstStyle/>
        <a:p>
          <a:endParaRPr lang="zh-CN" altLang="en-US"/>
        </a:p>
      </dgm:t>
    </dgm:pt>
    <dgm:pt modelId="{5552237D-F28B-429C-9866-205386676CCB}">
      <dgm:prSet phldrT="[Text]"/>
      <dgm:spPr/>
      <dgm:t>
        <a:bodyPr/>
        <a:lstStyle/>
        <a:p>
          <a:r>
            <a:rPr lang="en-AU" altLang="zh-CN" dirty="0" smtClean="0"/>
            <a:t>Level 1</a:t>
          </a:r>
          <a:endParaRPr lang="zh-CN" altLang="en-US" dirty="0"/>
        </a:p>
      </dgm:t>
    </dgm:pt>
    <dgm:pt modelId="{426DCE3A-BE61-49B3-9726-63BD1BBAB788}" type="sibTrans" cxnId="{129235BF-BA6D-4CC0-B2FD-3B02081F2B4C}">
      <dgm:prSet/>
      <dgm:spPr/>
      <dgm:t>
        <a:bodyPr/>
        <a:lstStyle/>
        <a:p>
          <a:endParaRPr lang="zh-CN" altLang="en-US"/>
        </a:p>
      </dgm:t>
    </dgm:pt>
    <dgm:pt modelId="{1530A384-04A4-4D0C-9016-713E8D1BD5E1}" type="parTrans" cxnId="{129235BF-BA6D-4CC0-B2FD-3B02081F2B4C}">
      <dgm:prSet/>
      <dgm:spPr/>
      <dgm:t>
        <a:bodyPr/>
        <a:lstStyle/>
        <a:p>
          <a:endParaRPr lang="zh-CN" altLang="en-US"/>
        </a:p>
      </dgm:t>
    </dgm:pt>
    <dgm:pt modelId="{094FB316-165D-43AC-A26F-509B2F7498CF}" type="pres">
      <dgm:prSet presAssocID="{7BFFDEDB-45B1-48E1-BE28-C86E9C1BE9B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FEB1FC-DD50-4278-B79F-1B7555988AFC}" type="pres">
      <dgm:prSet presAssocID="{7BFFDEDB-45B1-48E1-BE28-C86E9C1BE9B3}" presName="hierFlow" presStyleCnt="0"/>
      <dgm:spPr/>
    </dgm:pt>
    <dgm:pt modelId="{977449A7-FC35-43D6-BDF8-3C1A04E27600}" type="pres">
      <dgm:prSet presAssocID="{7BFFDEDB-45B1-48E1-BE28-C86E9C1BE9B3}" presName="firstBuf" presStyleCnt="0"/>
      <dgm:spPr/>
    </dgm:pt>
    <dgm:pt modelId="{F64E9D83-8FB9-4D53-8CFB-10B4890DAD9D}" type="pres">
      <dgm:prSet presAssocID="{7BFFDEDB-45B1-48E1-BE28-C86E9C1BE9B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6786AB8-DCAB-4541-8DF8-27563CEC56BB}" type="pres">
      <dgm:prSet presAssocID="{EBCF2DFA-9B55-4ED2-8553-0B404D98E0AA}" presName="Name14" presStyleCnt="0"/>
      <dgm:spPr/>
    </dgm:pt>
    <dgm:pt modelId="{479B9CC0-9494-4134-B11D-C074FB7E9748}" type="pres">
      <dgm:prSet presAssocID="{EBCF2DFA-9B55-4ED2-8553-0B404D98E0A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B0FCE6-2892-4582-84B0-D57E3540A578}" type="pres">
      <dgm:prSet presAssocID="{EBCF2DFA-9B55-4ED2-8553-0B404D98E0AA}" presName="hierChild2" presStyleCnt="0"/>
      <dgm:spPr/>
    </dgm:pt>
    <dgm:pt modelId="{5B18DB88-A37A-4AFE-B8B7-99DDEEBF8318}" type="pres">
      <dgm:prSet presAssocID="{7BFFDEDB-45B1-48E1-BE28-C86E9C1BE9B3}" presName="bgShapesFlow" presStyleCnt="0"/>
      <dgm:spPr/>
    </dgm:pt>
    <dgm:pt modelId="{0CEE126C-9CCD-489E-894C-7201A55629C1}" type="pres">
      <dgm:prSet presAssocID="{5552237D-F28B-429C-9866-205386676CCB}" presName="rectComp" presStyleCnt="0"/>
      <dgm:spPr/>
    </dgm:pt>
    <dgm:pt modelId="{4C8750FB-AEEE-431C-9BA3-DC136C712FA7}" type="pres">
      <dgm:prSet presAssocID="{5552237D-F28B-429C-9866-205386676CCB}" presName="bgRect" presStyleLbl="bgShp" presStyleIdx="0" presStyleCnt="1"/>
      <dgm:spPr/>
      <dgm:t>
        <a:bodyPr/>
        <a:lstStyle/>
        <a:p>
          <a:endParaRPr lang="zh-CN" altLang="en-US"/>
        </a:p>
      </dgm:t>
    </dgm:pt>
    <dgm:pt modelId="{39453C92-B148-41E3-8C15-93ACC8BD87AD}" type="pres">
      <dgm:prSet presAssocID="{5552237D-F28B-429C-9866-205386676CCB}" presName="bgRectTx" presStyleLbl="bgShp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890EC8-B978-45B9-A39E-C6CCFFA63564}" type="presOf" srcId="{EBCF2DFA-9B55-4ED2-8553-0B404D98E0AA}" destId="{479B9CC0-9494-4134-B11D-C074FB7E9748}" srcOrd="0" destOrd="0" presId="urn:microsoft.com/office/officeart/2005/8/layout/hierarchy6"/>
    <dgm:cxn modelId="{6C5F5FA0-64CD-4B1F-9749-1131825C2AB9}" type="presOf" srcId="{5552237D-F28B-429C-9866-205386676CCB}" destId="{39453C92-B148-41E3-8C15-93ACC8BD87AD}" srcOrd="1" destOrd="0" presId="urn:microsoft.com/office/officeart/2005/8/layout/hierarchy6"/>
    <dgm:cxn modelId="{129235BF-BA6D-4CC0-B2FD-3B02081F2B4C}" srcId="{7BFFDEDB-45B1-48E1-BE28-C86E9C1BE9B3}" destId="{5552237D-F28B-429C-9866-205386676CCB}" srcOrd="1" destOrd="0" parTransId="{1530A384-04A4-4D0C-9016-713E8D1BD5E1}" sibTransId="{426DCE3A-BE61-49B3-9726-63BD1BBAB788}"/>
    <dgm:cxn modelId="{EF126C77-745E-40FF-938A-C9319E1F368F}" type="presOf" srcId="{5552237D-F28B-429C-9866-205386676CCB}" destId="{4C8750FB-AEEE-431C-9BA3-DC136C712FA7}" srcOrd="0" destOrd="0" presId="urn:microsoft.com/office/officeart/2005/8/layout/hierarchy6"/>
    <dgm:cxn modelId="{E9178995-1730-49C0-9196-05072D656B7C}" type="presOf" srcId="{7BFFDEDB-45B1-48E1-BE28-C86E9C1BE9B3}" destId="{094FB316-165D-43AC-A26F-509B2F7498CF}" srcOrd="0" destOrd="0" presId="urn:microsoft.com/office/officeart/2005/8/layout/hierarchy6"/>
    <dgm:cxn modelId="{92DB2545-6D26-4FD0-BF82-2F9BF07B0B84}" srcId="{7BFFDEDB-45B1-48E1-BE28-C86E9C1BE9B3}" destId="{EBCF2DFA-9B55-4ED2-8553-0B404D98E0AA}" srcOrd="0" destOrd="0" parTransId="{7C38B480-8C8A-4043-8900-629A9BD8E82E}" sibTransId="{5B7166AE-A619-4199-9822-277328396A81}"/>
    <dgm:cxn modelId="{07C41E55-5C25-47E7-9354-58CB045716F4}" type="presParOf" srcId="{094FB316-165D-43AC-A26F-509B2F7498CF}" destId="{09FEB1FC-DD50-4278-B79F-1B7555988AFC}" srcOrd="0" destOrd="0" presId="urn:microsoft.com/office/officeart/2005/8/layout/hierarchy6"/>
    <dgm:cxn modelId="{BB98D60C-A55D-4A00-8979-244BAC1D4125}" type="presParOf" srcId="{09FEB1FC-DD50-4278-B79F-1B7555988AFC}" destId="{977449A7-FC35-43D6-BDF8-3C1A04E27600}" srcOrd="0" destOrd="0" presId="urn:microsoft.com/office/officeart/2005/8/layout/hierarchy6"/>
    <dgm:cxn modelId="{E016165A-BFE9-4F6D-832E-6EA299B50673}" type="presParOf" srcId="{09FEB1FC-DD50-4278-B79F-1B7555988AFC}" destId="{F64E9D83-8FB9-4D53-8CFB-10B4890DAD9D}" srcOrd="1" destOrd="0" presId="urn:microsoft.com/office/officeart/2005/8/layout/hierarchy6"/>
    <dgm:cxn modelId="{20F779EA-AC28-432D-B52D-6BD38755D326}" type="presParOf" srcId="{F64E9D83-8FB9-4D53-8CFB-10B4890DAD9D}" destId="{E6786AB8-DCAB-4541-8DF8-27563CEC56BB}" srcOrd="0" destOrd="0" presId="urn:microsoft.com/office/officeart/2005/8/layout/hierarchy6"/>
    <dgm:cxn modelId="{5FD44B92-E244-4877-ACB5-1708037B49AD}" type="presParOf" srcId="{E6786AB8-DCAB-4541-8DF8-27563CEC56BB}" destId="{479B9CC0-9494-4134-B11D-C074FB7E9748}" srcOrd="0" destOrd="0" presId="urn:microsoft.com/office/officeart/2005/8/layout/hierarchy6"/>
    <dgm:cxn modelId="{98F2B932-E65B-4B30-BA4F-8BFFE1AF0708}" type="presParOf" srcId="{E6786AB8-DCAB-4541-8DF8-27563CEC56BB}" destId="{58B0FCE6-2892-4582-84B0-D57E3540A578}" srcOrd="1" destOrd="0" presId="urn:microsoft.com/office/officeart/2005/8/layout/hierarchy6"/>
    <dgm:cxn modelId="{6EEC501F-6BA0-46D1-A822-9620652B28DE}" type="presParOf" srcId="{094FB316-165D-43AC-A26F-509B2F7498CF}" destId="{5B18DB88-A37A-4AFE-B8B7-99DDEEBF8318}" srcOrd="1" destOrd="0" presId="urn:microsoft.com/office/officeart/2005/8/layout/hierarchy6"/>
    <dgm:cxn modelId="{382862B6-395B-401D-BF9B-005B98E78BAC}" type="presParOf" srcId="{5B18DB88-A37A-4AFE-B8B7-99DDEEBF8318}" destId="{0CEE126C-9CCD-489E-894C-7201A55629C1}" srcOrd="0" destOrd="0" presId="urn:microsoft.com/office/officeart/2005/8/layout/hierarchy6"/>
    <dgm:cxn modelId="{FF0B031D-A586-4074-8C8E-83033B41C7AD}" type="presParOf" srcId="{0CEE126C-9CCD-489E-894C-7201A55629C1}" destId="{4C8750FB-AEEE-431C-9BA3-DC136C712FA7}" srcOrd="0" destOrd="0" presId="urn:microsoft.com/office/officeart/2005/8/layout/hierarchy6"/>
    <dgm:cxn modelId="{2F5EA2E7-A50F-4473-9607-411F7264119B}" type="presParOf" srcId="{0CEE126C-9CCD-489E-894C-7201A55629C1}" destId="{39453C92-B148-41E3-8C15-93ACC8BD87A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FFDEDB-45B1-48E1-BE28-C86E9C1BE9B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CF2DFA-9B55-4ED2-8553-0B404D98E0AA}">
      <dgm:prSet phldrT="[Text]"/>
      <dgm:spPr/>
      <dgm:t>
        <a:bodyPr/>
        <a:lstStyle/>
        <a:p>
          <a:r>
            <a:rPr lang="en-AU" altLang="zh-CN" dirty="0" smtClean="0"/>
            <a:t>A</a:t>
          </a:r>
          <a:endParaRPr lang="zh-CN" altLang="en-US" dirty="0"/>
        </a:p>
      </dgm:t>
    </dgm:pt>
    <dgm:pt modelId="{7C38B480-8C8A-4043-8900-629A9BD8E82E}" type="parTrans" cxnId="{92DB2545-6D26-4FD0-BF82-2F9BF07B0B84}">
      <dgm:prSet/>
      <dgm:spPr/>
      <dgm:t>
        <a:bodyPr/>
        <a:lstStyle/>
        <a:p>
          <a:endParaRPr lang="zh-CN" altLang="en-US"/>
        </a:p>
      </dgm:t>
    </dgm:pt>
    <dgm:pt modelId="{5B7166AE-A619-4199-9822-277328396A81}" type="sibTrans" cxnId="{92DB2545-6D26-4FD0-BF82-2F9BF07B0B84}">
      <dgm:prSet/>
      <dgm:spPr/>
      <dgm:t>
        <a:bodyPr/>
        <a:lstStyle/>
        <a:p>
          <a:endParaRPr lang="zh-CN" altLang="en-US"/>
        </a:p>
      </dgm:t>
    </dgm:pt>
    <dgm:pt modelId="{3E377587-8E27-4A8C-AB24-8C325D44D64C}">
      <dgm:prSet phldrT="[Text]"/>
      <dgm:spPr/>
      <dgm:t>
        <a:bodyPr/>
        <a:lstStyle/>
        <a:p>
          <a:r>
            <a:rPr lang="en-AU" altLang="zh-CN" dirty="0" smtClean="0"/>
            <a:t>B</a:t>
          </a:r>
          <a:endParaRPr lang="zh-CN" altLang="en-US" dirty="0"/>
        </a:p>
      </dgm:t>
    </dgm:pt>
    <dgm:pt modelId="{92BF9F98-0C9A-4070-909B-928AA041AB0B}" type="parTrans" cxnId="{C78A8ACE-6FE0-48EF-A7A8-6E0B201C99B1}">
      <dgm:prSet/>
      <dgm:spPr/>
      <dgm:t>
        <a:bodyPr/>
        <a:lstStyle/>
        <a:p>
          <a:endParaRPr lang="zh-CN" altLang="en-US"/>
        </a:p>
      </dgm:t>
    </dgm:pt>
    <dgm:pt modelId="{DB8AA724-4F74-4113-ACE5-6700D6F8E8AC}" type="sibTrans" cxnId="{C78A8ACE-6FE0-48EF-A7A8-6E0B201C99B1}">
      <dgm:prSet/>
      <dgm:spPr/>
      <dgm:t>
        <a:bodyPr/>
        <a:lstStyle/>
        <a:p>
          <a:endParaRPr lang="zh-CN" altLang="en-US"/>
        </a:p>
      </dgm:t>
    </dgm:pt>
    <dgm:pt modelId="{D7553855-C0B4-4784-8967-18632F07A751}">
      <dgm:prSet phldrT="[Text]"/>
      <dgm:spPr/>
      <dgm:t>
        <a:bodyPr/>
        <a:lstStyle/>
        <a:p>
          <a:r>
            <a:rPr lang="en-AU" altLang="zh-CN" dirty="0" smtClean="0"/>
            <a:t>C</a:t>
          </a:r>
          <a:endParaRPr lang="zh-CN" altLang="en-US" dirty="0"/>
        </a:p>
      </dgm:t>
    </dgm:pt>
    <dgm:pt modelId="{2218CB6B-2590-4B68-9164-201DB827A960}" type="parTrans" cxnId="{AA7D128D-FCAD-4FF6-B415-5BB16E1054A7}">
      <dgm:prSet/>
      <dgm:spPr/>
      <dgm:t>
        <a:bodyPr/>
        <a:lstStyle/>
        <a:p>
          <a:endParaRPr lang="zh-CN" altLang="en-US"/>
        </a:p>
      </dgm:t>
    </dgm:pt>
    <dgm:pt modelId="{41A2C3B0-5CFA-401A-9C80-4D37846B5EC6}" type="sibTrans" cxnId="{AA7D128D-FCAD-4FF6-B415-5BB16E1054A7}">
      <dgm:prSet/>
      <dgm:spPr/>
      <dgm:t>
        <a:bodyPr/>
        <a:lstStyle/>
        <a:p>
          <a:endParaRPr lang="zh-CN" altLang="en-US"/>
        </a:p>
      </dgm:t>
    </dgm:pt>
    <dgm:pt modelId="{7C11703F-8BDE-49DB-ACF3-0DF1FE517028}">
      <dgm:prSet phldrT="[Text]"/>
      <dgm:spPr/>
      <dgm:t>
        <a:bodyPr/>
        <a:lstStyle/>
        <a:p>
          <a:r>
            <a:rPr lang="en-AU" altLang="zh-CN" dirty="0" smtClean="0"/>
            <a:t>C</a:t>
          </a:r>
          <a:endParaRPr lang="zh-CN" altLang="en-US" dirty="0"/>
        </a:p>
      </dgm:t>
    </dgm:pt>
    <dgm:pt modelId="{5AF4FDA4-F3C2-4BB3-9819-753EE0A67AE2}" type="parTrans" cxnId="{DACB209B-E047-42C5-9BFF-3858BEBDAF59}">
      <dgm:prSet/>
      <dgm:spPr/>
      <dgm:t>
        <a:bodyPr/>
        <a:lstStyle/>
        <a:p>
          <a:endParaRPr lang="zh-CN" altLang="en-US"/>
        </a:p>
      </dgm:t>
    </dgm:pt>
    <dgm:pt modelId="{3480406A-F7E7-41F1-90D8-A8B5FE4BB02D}" type="sibTrans" cxnId="{DACB209B-E047-42C5-9BFF-3858BEBDAF59}">
      <dgm:prSet/>
      <dgm:spPr/>
      <dgm:t>
        <a:bodyPr/>
        <a:lstStyle/>
        <a:p>
          <a:endParaRPr lang="zh-CN" altLang="en-US"/>
        </a:p>
      </dgm:t>
    </dgm:pt>
    <dgm:pt modelId="{5552237D-F28B-429C-9866-205386676CCB}">
      <dgm:prSet phldrT="[Text]"/>
      <dgm:spPr/>
      <dgm:t>
        <a:bodyPr/>
        <a:lstStyle/>
        <a:p>
          <a:r>
            <a:rPr lang="en-AU" altLang="zh-CN" dirty="0" smtClean="0"/>
            <a:t>Level 1</a:t>
          </a:r>
          <a:endParaRPr lang="zh-CN" altLang="en-US" dirty="0"/>
        </a:p>
      </dgm:t>
    </dgm:pt>
    <dgm:pt modelId="{1530A384-04A4-4D0C-9016-713E8D1BD5E1}" type="parTrans" cxnId="{129235BF-BA6D-4CC0-B2FD-3B02081F2B4C}">
      <dgm:prSet/>
      <dgm:spPr/>
      <dgm:t>
        <a:bodyPr/>
        <a:lstStyle/>
        <a:p>
          <a:endParaRPr lang="zh-CN" altLang="en-US"/>
        </a:p>
      </dgm:t>
    </dgm:pt>
    <dgm:pt modelId="{426DCE3A-BE61-49B3-9726-63BD1BBAB788}" type="sibTrans" cxnId="{129235BF-BA6D-4CC0-B2FD-3B02081F2B4C}">
      <dgm:prSet/>
      <dgm:spPr/>
      <dgm:t>
        <a:bodyPr/>
        <a:lstStyle/>
        <a:p>
          <a:endParaRPr lang="zh-CN" altLang="en-US"/>
        </a:p>
      </dgm:t>
    </dgm:pt>
    <dgm:pt modelId="{69AC0816-919B-4FD5-8390-89DCBB40D6D7}">
      <dgm:prSet phldrT="[Text]"/>
      <dgm:spPr/>
      <dgm:t>
        <a:bodyPr/>
        <a:lstStyle/>
        <a:p>
          <a:r>
            <a:rPr lang="en-AU" altLang="zh-CN" dirty="0" smtClean="0"/>
            <a:t>Level 2</a:t>
          </a:r>
          <a:endParaRPr lang="zh-CN" altLang="en-US" dirty="0"/>
        </a:p>
      </dgm:t>
    </dgm:pt>
    <dgm:pt modelId="{69D24324-5608-43A6-A217-F62BE2EECDD1}" type="parTrans" cxnId="{3B91539A-0503-4BAE-9425-AD0EAAB3669E}">
      <dgm:prSet/>
      <dgm:spPr/>
      <dgm:t>
        <a:bodyPr/>
        <a:lstStyle/>
        <a:p>
          <a:endParaRPr lang="zh-CN" altLang="en-US"/>
        </a:p>
      </dgm:t>
    </dgm:pt>
    <dgm:pt modelId="{2F5DE8A4-2940-4A29-B637-EEA7D49B6D2F}" type="sibTrans" cxnId="{3B91539A-0503-4BAE-9425-AD0EAAB3669E}">
      <dgm:prSet/>
      <dgm:spPr/>
      <dgm:t>
        <a:bodyPr/>
        <a:lstStyle/>
        <a:p>
          <a:endParaRPr lang="zh-CN" altLang="en-US"/>
        </a:p>
      </dgm:t>
    </dgm:pt>
    <dgm:pt modelId="{2283FC0C-DAB0-4274-953F-5F9FAB73DBD1}">
      <dgm:prSet phldrT="[Text]"/>
      <dgm:spPr/>
      <dgm:t>
        <a:bodyPr/>
        <a:lstStyle/>
        <a:p>
          <a:r>
            <a:rPr lang="en-AU" altLang="zh-CN" dirty="0" smtClean="0"/>
            <a:t>Level 3</a:t>
          </a:r>
          <a:endParaRPr lang="zh-CN" altLang="en-US" dirty="0"/>
        </a:p>
      </dgm:t>
    </dgm:pt>
    <dgm:pt modelId="{D9C95C2B-8B0A-4B89-8832-E9BF932B5164}" type="parTrans" cxnId="{B140E8E0-6980-4816-8CF6-0A3D2FCAD86F}">
      <dgm:prSet/>
      <dgm:spPr/>
      <dgm:t>
        <a:bodyPr/>
        <a:lstStyle/>
        <a:p>
          <a:endParaRPr lang="zh-CN" altLang="en-US"/>
        </a:p>
      </dgm:t>
    </dgm:pt>
    <dgm:pt modelId="{4F1FEBC4-F497-4035-9064-D721DBB02347}" type="sibTrans" cxnId="{B140E8E0-6980-4816-8CF6-0A3D2FCAD86F}">
      <dgm:prSet/>
      <dgm:spPr/>
      <dgm:t>
        <a:bodyPr/>
        <a:lstStyle/>
        <a:p>
          <a:endParaRPr lang="zh-CN" altLang="en-US"/>
        </a:p>
      </dgm:t>
    </dgm:pt>
    <dgm:pt modelId="{07B06B19-CA09-4345-973C-7376924AA3D2}">
      <dgm:prSet phldrT="[Text]"/>
      <dgm:spPr/>
      <dgm:t>
        <a:bodyPr/>
        <a:lstStyle/>
        <a:p>
          <a:r>
            <a:rPr lang="en-AU" altLang="zh-CN" dirty="0" smtClean="0"/>
            <a:t>D</a:t>
          </a:r>
          <a:endParaRPr lang="zh-CN" altLang="en-US" dirty="0"/>
        </a:p>
      </dgm:t>
    </dgm:pt>
    <dgm:pt modelId="{D0C62103-49C4-4181-80CF-A5C127DDA686}" type="sibTrans" cxnId="{A8DEB8DF-E477-410D-BBCB-189CFE4976F0}">
      <dgm:prSet/>
      <dgm:spPr/>
      <dgm:t>
        <a:bodyPr/>
        <a:lstStyle/>
        <a:p>
          <a:endParaRPr lang="zh-CN" altLang="en-US"/>
        </a:p>
      </dgm:t>
    </dgm:pt>
    <dgm:pt modelId="{C20D9D0D-DDDB-460D-A958-1B0B6B6644B2}" type="parTrans" cxnId="{A8DEB8DF-E477-410D-BBCB-189CFE4976F0}">
      <dgm:prSet/>
      <dgm:spPr/>
      <dgm:t>
        <a:bodyPr/>
        <a:lstStyle/>
        <a:p>
          <a:endParaRPr lang="zh-CN" altLang="en-US"/>
        </a:p>
      </dgm:t>
    </dgm:pt>
    <dgm:pt modelId="{C9861BC1-1CCC-4793-ACA2-A38A366E0865}">
      <dgm:prSet phldrT="[Text]"/>
      <dgm:spPr/>
      <dgm:t>
        <a:bodyPr/>
        <a:lstStyle/>
        <a:p>
          <a:r>
            <a:rPr lang="en-AU" altLang="zh-CN" dirty="0" smtClean="0"/>
            <a:t>D</a:t>
          </a:r>
          <a:endParaRPr lang="zh-CN" altLang="en-US" dirty="0"/>
        </a:p>
      </dgm:t>
    </dgm:pt>
    <dgm:pt modelId="{9529860C-CDE1-4BAE-8019-51C2A727EA73}" type="sibTrans" cxnId="{77E13C38-DC9D-4239-BF79-3A73876D24D5}">
      <dgm:prSet/>
      <dgm:spPr/>
      <dgm:t>
        <a:bodyPr/>
        <a:lstStyle/>
        <a:p>
          <a:endParaRPr lang="zh-CN" altLang="en-US"/>
        </a:p>
      </dgm:t>
    </dgm:pt>
    <dgm:pt modelId="{4972D6FB-4DEE-4AA8-8B82-B6FE826FE832}" type="parTrans" cxnId="{77E13C38-DC9D-4239-BF79-3A73876D24D5}">
      <dgm:prSet/>
      <dgm:spPr/>
      <dgm:t>
        <a:bodyPr/>
        <a:lstStyle/>
        <a:p>
          <a:endParaRPr lang="zh-CN" altLang="en-US"/>
        </a:p>
      </dgm:t>
    </dgm:pt>
    <dgm:pt modelId="{9267CBB1-7821-46CE-8E2F-26CC2BFAA5E1}">
      <dgm:prSet phldrT="[Text]"/>
      <dgm:spPr/>
      <dgm:t>
        <a:bodyPr/>
        <a:lstStyle/>
        <a:p>
          <a:r>
            <a:rPr lang="en-AU" altLang="zh-CN" dirty="0" smtClean="0"/>
            <a:t>D</a:t>
          </a:r>
          <a:endParaRPr lang="zh-CN" altLang="en-US" dirty="0"/>
        </a:p>
      </dgm:t>
    </dgm:pt>
    <dgm:pt modelId="{BD133AAE-33F3-427B-82CE-9D9EE2C5CFF7}" type="parTrans" cxnId="{8752464A-3E17-4AB7-9232-423BF7684C48}">
      <dgm:prSet/>
      <dgm:spPr/>
      <dgm:t>
        <a:bodyPr/>
        <a:lstStyle/>
        <a:p>
          <a:endParaRPr lang="zh-CN" altLang="en-US"/>
        </a:p>
      </dgm:t>
    </dgm:pt>
    <dgm:pt modelId="{8AC5C81F-45B7-4CC8-8338-365993EE5886}" type="sibTrans" cxnId="{8752464A-3E17-4AB7-9232-423BF7684C48}">
      <dgm:prSet/>
      <dgm:spPr/>
      <dgm:t>
        <a:bodyPr/>
        <a:lstStyle/>
        <a:p>
          <a:endParaRPr lang="zh-CN" altLang="en-US"/>
        </a:p>
      </dgm:t>
    </dgm:pt>
    <dgm:pt modelId="{3FE8B100-FF89-4AC9-83D4-1D49B4A03ADC}">
      <dgm:prSet phldrT="[Text]"/>
      <dgm:spPr/>
      <dgm:t>
        <a:bodyPr/>
        <a:lstStyle/>
        <a:p>
          <a:r>
            <a:rPr lang="en-AU" altLang="zh-CN" dirty="0" smtClean="0"/>
            <a:t>D</a:t>
          </a:r>
          <a:endParaRPr lang="zh-CN" altLang="en-US" dirty="0"/>
        </a:p>
      </dgm:t>
    </dgm:pt>
    <dgm:pt modelId="{C73E74DC-14C3-44CA-B4F1-AE0582B33619}" type="parTrans" cxnId="{2776F884-3832-4984-A79A-13AF5311C013}">
      <dgm:prSet/>
      <dgm:spPr/>
      <dgm:t>
        <a:bodyPr/>
        <a:lstStyle/>
        <a:p>
          <a:endParaRPr lang="zh-CN" altLang="en-US"/>
        </a:p>
      </dgm:t>
    </dgm:pt>
    <dgm:pt modelId="{3C8F8AEB-A553-41FF-92A7-744A6BD50F4E}" type="sibTrans" cxnId="{2776F884-3832-4984-A79A-13AF5311C013}">
      <dgm:prSet/>
      <dgm:spPr/>
      <dgm:t>
        <a:bodyPr/>
        <a:lstStyle/>
        <a:p>
          <a:endParaRPr lang="zh-CN" altLang="en-US"/>
        </a:p>
      </dgm:t>
    </dgm:pt>
    <dgm:pt modelId="{5EEF9B8B-45BB-4B68-A681-E3C051C141E0}">
      <dgm:prSet phldrT="[Text]"/>
      <dgm:spPr/>
      <dgm:t>
        <a:bodyPr/>
        <a:lstStyle/>
        <a:p>
          <a:r>
            <a:rPr lang="en-AU" altLang="zh-CN" dirty="0" smtClean="0"/>
            <a:t>Level 4</a:t>
          </a:r>
          <a:endParaRPr lang="zh-CN" altLang="en-US" dirty="0"/>
        </a:p>
      </dgm:t>
    </dgm:pt>
    <dgm:pt modelId="{B970A0F8-FED2-438B-ACF5-74D0B7D01D91}" type="parTrans" cxnId="{F399678F-CF33-4575-BB76-2DE2FE7C1866}">
      <dgm:prSet/>
      <dgm:spPr/>
      <dgm:t>
        <a:bodyPr/>
        <a:lstStyle/>
        <a:p>
          <a:endParaRPr lang="zh-CN" altLang="en-US"/>
        </a:p>
      </dgm:t>
    </dgm:pt>
    <dgm:pt modelId="{9D53AEF7-AB75-4E2E-B2F3-029FB0D16E3A}" type="sibTrans" cxnId="{F399678F-CF33-4575-BB76-2DE2FE7C1866}">
      <dgm:prSet/>
      <dgm:spPr/>
      <dgm:t>
        <a:bodyPr/>
        <a:lstStyle/>
        <a:p>
          <a:endParaRPr lang="zh-CN" altLang="en-US"/>
        </a:p>
      </dgm:t>
    </dgm:pt>
    <dgm:pt modelId="{094FB316-165D-43AC-A26F-509B2F7498CF}" type="pres">
      <dgm:prSet presAssocID="{7BFFDEDB-45B1-48E1-BE28-C86E9C1BE9B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FEB1FC-DD50-4278-B79F-1B7555988AFC}" type="pres">
      <dgm:prSet presAssocID="{7BFFDEDB-45B1-48E1-BE28-C86E9C1BE9B3}" presName="hierFlow" presStyleCnt="0"/>
      <dgm:spPr/>
    </dgm:pt>
    <dgm:pt modelId="{977449A7-FC35-43D6-BDF8-3C1A04E27600}" type="pres">
      <dgm:prSet presAssocID="{7BFFDEDB-45B1-48E1-BE28-C86E9C1BE9B3}" presName="firstBuf" presStyleCnt="0"/>
      <dgm:spPr/>
    </dgm:pt>
    <dgm:pt modelId="{F64E9D83-8FB9-4D53-8CFB-10B4890DAD9D}" type="pres">
      <dgm:prSet presAssocID="{7BFFDEDB-45B1-48E1-BE28-C86E9C1BE9B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6786AB8-DCAB-4541-8DF8-27563CEC56BB}" type="pres">
      <dgm:prSet presAssocID="{EBCF2DFA-9B55-4ED2-8553-0B404D98E0AA}" presName="Name14" presStyleCnt="0"/>
      <dgm:spPr/>
    </dgm:pt>
    <dgm:pt modelId="{479B9CC0-9494-4134-B11D-C074FB7E9748}" type="pres">
      <dgm:prSet presAssocID="{EBCF2DFA-9B55-4ED2-8553-0B404D98E0A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B0FCE6-2892-4582-84B0-D57E3540A578}" type="pres">
      <dgm:prSet presAssocID="{EBCF2DFA-9B55-4ED2-8553-0B404D98E0AA}" presName="hierChild2" presStyleCnt="0"/>
      <dgm:spPr/>
    </dgm:pt>
    <dgm:pt modelId="{BE9FCD1A-62D8-4FF9-80D3-4953CA1F14BF}" type="pres">
      <dgm:prSet presAssocID="{92BF9F98-0C9A-4070-909B-928AA041AB0B}" presName="Name19" presStyleLbl="parChTrans1D2" presStyleIdx="0" presStyleCnt="3"/>
      <dgm:spPr/>
      <dgm:t>
        <a:bodyPr/>
        <a:lstStyle/>
        <a:p>
          <a:endParaRPr lang="zh-CN" altLang="en-US"/>
        </a:p>
      </dgm:t>
    </dgm:pt>
    <dgm:pt modelId="{93181E67-02E5-402F-86BB-3CFD7039220B}" type="pres">
      <dgm:prSet presAssocID="{3E377587-8E27-4A8C-AB24-8C325D44D64C}" presName="Name21" presStyleCnt="0"/>
      <dgm:spPr/>
    </dgm:pt>
    <dgm:pt modelId="{E9BE16D8-67E5-4921-88A8-09F117188B32}" type="pres">
      <dgm:prSet presAssocID="{3E377587-8E27-4A8C-AB24-8C325D44D64C}" presName="level2Shape" presStyleLbl="node2" presStyleIdx="0" presStyleCnt="3"/>
      <dgm:spPr/>
      <dgm:t>
        <a:bodyPr/>
        <a:lstStyle/>
        <a:p>
          <a:endParaRPr lang="zh-CN" altLang="en-US"/>
        </a:p>
      </dgm:t>
    </dgm:pt>
    <dgm:pt modelId="{168A2CEB-E186-4611-906B-5AB73F4884D8}" type="pres">
      <dgm:prSet presAssocID="{3E377587-8E27-4A8C-AB24-8C325D44D64C}" presName="hierChild3" presStyleCnt="0"/>
      <dgm:spPr/>
    </dgm:pt>
    <dgm:pt modelId="{DEC77293-9C9A-44FC-9433-98DD78B4E46C}" type="pres">
      <dgm:prSet presAssocID="{2218CB6B-2590-4B68-9164-201DB827A960}" presName="Name19" presStyleLbl="parChTrans1D3" presStyleIdx="0" presStyleCnt="3"/>
      <dgm:spPr/>
      <dgm:t>
        <a:bodyPr/>
        <a:lstStyle/>
        <a:p>
          <a:endParaRPr lang="zh-CN" altLang="en-US"/>
        </a:p>
      </dgm:t>
    </dgm:pt>
    <dgm:pt modelId="{C9516947-B1ED-4E84-8220-4AA0ABE54BB6}" type="pres">
      <dgm:prSet presAssocID="{D7553855-C0B4-4784-8967-18632F07A751}" presName="Name21" presStyleCnt="0"/>
      <dgm:spPr/>
    </dgm:pt>
    <dgm:pt modelId="{F0156969-B488-4528-8C06-83EDE5A54E43}" type="pres">
      <dgm:prSet presAssocID="{D7553855-C0B4-4784-8967-18632F07A751}" presName="level2Shape" presStyleLbl="node3" presStyleIdx="0" presStyleCnt="3"/>
      <dgm:spPr/>
      <dgm:t>
        <a:bodyPr/>
        <a:lstStyle/>
        <a:p>
          <a:endParaRPr lang="zh-CN" altLang="en-US"/>
        </a:p>
      </dgm:t>
    </dgm:pt>
    <dgm:pt modelId="{6CE83CA4-AFFC-431B-AD7F-6E18EAEC0E30}" type="pres">
      <dgm:prSet presAssocID="{D7553855-C0B4-4784-8967-18632F07A751}" presName="hierChild3" presStyleCnt="0"/>
      <dgm:spPr/>
    </dgm:pt>
    <dgm:pt modelId="{C789ECE5-0CEB-4C38-B31F-BCE925F0F615}" type="pres">
      <dgm:prSet presAssocID="{C73E74DC-14C3-44CA-B4F1-AE0582B33619}" presName="Name19" presStyleLbl="parChTrans1D4" presStyleIdx="0" presStyleCnt="1"/>
      <dgm:spPr/>
      <dgm:t>
        <a:bodyPr/>
        <a:lstStyle/>
        <a:p>
          <a:endParaRPr lang="zh-CN" altLang="en-US"/>
        </a:p>
      </dgm:t>
    </dgm:pt>
    <dgm:pt modelId="{4FE2B031-B408-42E6-AD43-CE436DF81047}" type="pres">
      <dgm:prSet presAssocID="{3FE8B100-FF89-4AC9-83D4-1D49B4A03ADC}" presName="Name21" presStyleCnt="0"/>
      <dgm:spPr/>
    </dgm:pt>
    <dgm:pt modelId="{4A4A4144-50BA-4B97-B391-BD0D4903609B}" type="pres">
      <dgm:prSet presAssocID="{3FE8B100-FF89-4AC9-83D4-1D49B4A03ADC}" presName="level2Shape" presStyleLbl="node4" presStyleIdx="0" presStyleCnt="1"/>
      <dgm:spPr/>
      <dgm:t>
        <a:bodyPr/>
        <a:lstStyle/>
        <a:p>
          <a:endParaRPr lang="zh-CN" altLang="en-US"/>
        </a:p>
      </dgm:t>
    </dgm:pt>
    <dgm:pt modelId="{0D154282-CD7D-4B2F-8F4E-8D12B3750825}" type="pres">
      <dgm:prSet presAssocID="{3FE8B100-FF89-4AC9-83D4-1D49B4A03ADC}" presName="hierChild3" presStyleCnt="0"/>
      <dgm:spPr/>
    </dgm:pt>
    <dgm:pt modelId="{B4096076-0D00-4975-9D90-DBD6C84464B0}" type="pres">
      <dgm:prSet presAssocID="{4972D6FB-4DEE-4AA8-8B82-B6FE826FE832}" presName="Name19" presStyleLbl="parChTrans1D3" presStyleIdx="1" presStyleCnt="3"/>
      <dgm:spPr/>
      <dgm:t>
        <a:bodyPr/>
        <a:lstStyle/>
        <a:p>
          <a:endParaRPr lang="zh-CN" altLang="en-US"/>
        </a:p>
      </dgm:t>
    </dgm:pt>
    <dgm:pt modelId="{B0015CBC-2F1C-4739-9706-3450D4539E7A}" type="pres">
      <dgm:prSet presAssocID="{C9861BC1-1CCC-4793-ACA2-A38A366E0865}" presName="Name21" presStyleCnt="0"/>
      <dgm:spPr/>
    </dgm:pt>
    <dgm:pt modelId="{100E2C9A-DAD2-42C0-B0B2-29671B3B935F}" type="pres">
      <dgm:prSet presAssocID="{C9861BC1-1CCC-4793-ACA2-A38A366E0865}" presName="level2Shape" presStyleLbl="node3" presStyleIdx="1" presStyleCnt="3"/>
      <dgm:spPr/>
      <dgm:t>
        <a:bodyPr/>
        <a:lstStyle/>
        <a:p>
          <a:endParaRPr lang="zh-CN" altLang="en-US"/>
        </a:p>
      </dgm:t>
    </dgm:pt>
    <dgm:pt modelId="{3633FF2D-91A0-4888-A431-348F38F6FE5E}" type="pres">
      <dgm:prSet presAssocID="{C9861BC1-1CCC-4793-ACA2-A38A366E0865}" presName="hierChild3" presStyleCnt="0"/>
      <dgm:spPr/>
    </dgm:pt>
    <dgm:pt modelId="{1A9856BD-839C-49FC-BE61-88DEEBF2E8C2}" type="pres">
      <dgm:prSet presAssocID="{5AF4FDA4-F3C2-4BB3-9819-753EE0A67AE2}" presName="Name19" presStyleLbl="parChTrans1D2" presStyleIdx="1" presStyleCnt="3"/>
      <dgm:spPr/>
      <dgm:t>
        <a:bodyPr/>
        <a:lstStyle/>
        <a:p>
          <a:endParaRPr lang="zh-CN" altLang="en-US"/>
        </a:p>
      </dgm:t>
    </dgm:pt>
    <dgm:pt modelId="{E2E77C7B-6F94-4C24-8DAC-A555FEE5596C}" type="pres">
      <dgm:prSet presAssocID="{7C11703F-8BDE-49DB-ACF3-0DF1FE517028}" presName="Name21" presStyleCnt="0"/>
      <dgm:spPr/>
    </dgm:pt>
    <dgm:pt modelId="{39B5C099-C84E-4AF9-B7AA-35B73D510956}" type="pres">
      <dgm:prSet presAssocID="{7C11703F-8BDE-49DB-ACF3-0DF1FE517028}" presName="level2Shape" presStyleLbl="node2" presStyleIdx="1" presStyleCnt="3"/>
      <dgm:spPr/>
      <dgm:t>
        <a:bodyPr/>
        <a:lstStyle/>
        <a:p>
          <a:endParaRPr lang="zh-CN" altLang="en-US"/>
        </a:p>
      </dgm:t>
    </dgm:pt>
    <dgm:pt modelId="{63E63C41-FB2F-44A9-B6B1-019B1A331FD1}" type="pres">
      <dgm:prSet presAssocID="{7C11703F-8BDE-49DB-ACF3-0DF1FE517028}" presName="hierChild3" presStyleCnt="0"/>
      <dgm:spPr/>
    </dgm:pt>
    <dgm:pt modelId="{AC1C117B-4F67-4B52-97F2-53121AAD73D5}" type="pres">
      <dgm:prSet presAssocID="{C20D9D0D-DDDB-460D-A958-1B0B6B6644B2}" presName="Name19" presStyleLbl="parChTrans1D3" presStyleIdx="2" presStyleCnt="3"/>
      <dgm:spPr/>
      <dgm:t>
        <a:bodyPr/>
        <a:lstStyle/>
        <a:p>
          <a:endParaRPr lang="zh-CN" altLang="en-US"/>
        </a:p>
      </dgm:t>
    </dgm:pt>
    <dgm:pt modelId="{6B607276-301E-4B5D-B439-6D1D5660C044}" type="pres">
      <dgm:prSet presAssocID="{07B06B19-CA09-4345-973C-7376924AA3D2}" presName="Name21" presStyleCnt="0"/>
      <dgm:spPr/>
    </dgm:pt>
    <dgm:pt modelId="{56D17AE9-02EF-450C-96C3-41390B6159EA}" type="pres">
      <dgm:prSet presAssocID="{07B06B19-CA09-4345-973C-7376924AA3D2}" presName="level2Shape" presStyleLbl="node3" presStyleIdx="2" presStyleCnt="3"/>
      <dgm:spPr/>
      <dgm:t>
        <a:bodyPr/>
        <a:lstStyle/>
        <a:p>
          <a:endParaRPr lang="zh-CN" altLang="en-US"/>
        </a:p>
      </dgm:t>
    </dgm:pt>
    <dgm:pt modelId="{453D3DAA-CEF1-4C42-96D3-C098592D8DBC}" type="pres">
      <dgm:prSet presAssocID="{07B06B19-CA09-4345-973C-7376924AA3D2}" presName="hierChild3" presStyleCnt="0"/>
      <dgm:spPr/>
    </dgm:pt>
    <dgm:pt modelId="{1A587131-0823-4A91-B8E7-8EF24DAB8069}" type="pres">
      <dgm:prSet presAssocID="{BD133AAE-33F3-427B-82CE-9D9EE2C5CFF7}" presName="Name19" presStyleLbl="parChTrans1D2" presStyleIdx="2" presStyleCnt="3"/>
      <dgm:spPr/>
      <dgm:t>
        <a:bodyPr/>
        <a:lstStyle/>
        <a:p>
          <a:endParaRPr lang="zh-CN" altLang="en-US"/>
        </a:p>
      </dgm:t>
    </dgm:pt>
    <dgm:pt modelId="{2E7B10D7-E61A-4799-958B-935BCC56A84E}" type="pres">
      <dgm:prSet presAssocID="{9267CBB1-7821-46CE-8E2F-26CC2BFAA5E1}" presName="Name21" presStyleCnt="0"/>
      <dgm:spPr/>
    </dgm:pt>
    <dgm:pt modelId="{2760A1D1-F48E-4816-936E-83198322F4A6}" type="pres">
      <dgm:prSet presAssocID="{9267CBB1-7821-46CE-8E2F-26CC2BFAA5E1}" presName="level2Shape" presStyleLbl="node2" presStyleIdx="2" presStyleCnt="3"/>
      <dgm:spPr/>
      <dgm:t>
        <a:bodyPr/>
        <a:lstStyle/>
        <a:p>
          <a:endParaRPr lang="zh-CN" altLang="en-US"/>
        </a:p>
      </dgm:t>
    </dgm:pt>
    <dgm:pt modelId="{3336A694-B011-4D47-9086-C060B7304C89}" type="pres">
      <dgm:prSet presAssocID="{9267CBB1-7821-46CE-8E2F-26CC2BFAA5E1}" presName="hierChild3" presStyleCnt="0"/>
      <dgm:spPr/>
    </dgm:pt>
    <dgm:pt modelId="{5B18DB88-A37A-4AFE-B8B7-99DDEEBF8318}" type="pres">
      <dgm:prSet presAssocID="{7BFFDEDB-45B1-48E1-BE28-C86E9C1BE9B3}" presName="bgShapesFlow" presStyleCnt="0"/>
      <dgm:spPr/>
    </dgm:pt>
    <dgm:pt modelId="{0CEE126C-9CCD-489E-894C-7201A55629C1}" type="pres">
      <dgm:prSet presAssocID="{5552237D-F28B-429C-9866-205386676CCB}" presName="rectComp" presStyleCnt="0"/>
      <dgm:spPr/>
    </dgm:pt>
    <dgm:pt modelId="{4C8750FB-AEEE-431C-9BA3-DC136C712FA7}" type="pres">
      <dgm:prSet presAssocID="{5552237D-F28B-429C-9866-205386676CCB}" presName="bgRect" presStyleLbl="bgShp" presStyleIdx="0" presStyleCnt="4"/>
      <dgm:spPr/>
      <dgm:t>
        <a:bodyPr/>
        <a:lstStyle/>
        <a:p>
          <a:endParaRPr lang="zh-CN" altLang="en-US"/>
        </a:p>
      </dgm:t>
    </dgm:pt>
    <dgm:pt modelId="{39453C92-B148-41E3-8C15-93ACC8BD87AD}" type="pres">
      <dgm:prSet presAssocID="{5552237D-F28B-429C-9866-205386676CCB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289984-E645-44CE-8637-B0AA934E5823}" type="pres">
      <dgm:prSet presAssocID="{5552237D-F28B-429C-9866-205386676CCB}" presName="spComp" presStyleCnt="0"/>
      <dgm:spPr/>
    </dgm:pt>
    <dgm:pt modelId="{4CFE6B08-DBC2-4643-BC23-5D155E5DEF13}" type="pres">
      <dgm:prSet presAssocID="{5552237D-F28B-429C-9866-205386676CCB}" presName="vSp" presStyleCnt="0"/>
      <dgm:spPr/>
    </dgm:pt>
    <dgm:pt modelId="{11586E1A-4AAE-40C0-BCB2-44E360CAA835}" type="pres">
      <dgm:prSet presAssocID="{69AC0816-919B-4FD5-8390-89DCBB40D6D7}" presName="rectComp" presStyleCnt="0"/>
      <dgm:spPr/>
    </dgm:pt>
    <dgm:pt modelId="{7D462992-BBC2-4506-8ECA-DDFB0FD1BFFC}" type="pres">
      <dgm:prSet presAssocID="{69AC0816-919B-4FD5-8390-89DCBB40D6D7}" presName="bgRect" presStyleLbl="bgShp" presStyleIdx="1" presStyleCnt="4"/>
      <dgm:spPr/>
      <dgm:t>
        <a:bodyPr/>
        <a:lstStyle/>
        <a:p>
          <a:endParaRPr lang="zh-CN" altLang="en-US"/>
        </a:p>
      </dgm:t>
    </dgm:pt>
    <dgm:pt modelId="{3FECF52F-A3F5-4AE6-ACB5-CD8C9C8C8400}" type="pres">
      <dgm:prSet presAssocID="{69AC0816-919B-4FD5-8390-89DCBB40D6D7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7CB5FD-F75D-43E0-B9FE-26B534634741}" type="pres">
      <dgm:prSet presAssocID="{69AC0816-919B-4FD5-8390-89DCBB40D6D7}" presName="spComp" presStyleCnt="0"/>
      <dgm:spPr/>
    </dgm:pt>
    <dgm:pt modelId="{D5474778-CDDA-46AA-84F9-503AB0B8D921}" type="pres">
      <dgm:prSet presAssocID="{69AC0816-919B-4FD5-8390-89DCBB40D6D7}" presName="vSp" presStyleCnt="0"/>
      <dgm:spPr/>
    </dgm:pt>
    <dgm:pt modelId="{63F5061D-9C51-4FAA-94B7-264DB6EDE8C1}" type="pres">
      <dgm:prSet presAssocID="{2283FC0C-DAB0-4274-953F-5F9FAB73DBD1}" presName="rectComp" presStyleCnt="0"/>
      <dgm:spPr/>
    </dgm:pt>
    <dgm:pt modelId="{7CAD728A-1E9F-48C7-9E20-C1800CD252AF}" type="pres">
      <dgm:prSet presAssocID="{2283FC0C-DAB0-4274-953F-5F9FAB73DBD1}" presName="bgRect" presStyleLbl="bgShp" presStyleIdx="2" presStyleCnt="4"/>
      <dgm:spPr/>
      <dgm:t>
        <a:bodyPr/>
        <a:lstStyle/>
        <a:p>
          <a:endParaRPr lang="zh-CN" altLang="en-US"/>
        </a:p>
      </dgm:t>
    </dgm:pt>
    <dgm:pt modelId="{85EF74AB-3BFE-4A37-A5C4-A661B3AC0B56}" type="pres">
      <dgm:prSet presAssocID="{2283FC0C-DAB0-4274-953F-5F9FAB73DBD1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EB1326-6AF9-46FD-B5DE-4486BF94371F}" type="pres">
      <dgm:prSet presAssocID="{2283FC0C-DAB0-4274-953F-5F9FAB73DBD1}" presName="spComp" presStyleCnt="0"/>
      <dgm:spPr/>
    </dgm:pt>
    <dgm:pt modelId="{49D4624D-1EA4-41DE-B86B-13CA0B5E5FFF}" type="pres">
      <dgm:prSet presAssocID="{2283FC0C-DAB0-4274-953F-5F9FAB73DBD1}" presName="vSp" presStyleCnt="0"/>
      <dgm:spPr/>
    </dgm:pt>
    <dgm:pt modelId="{2B621C50-0419-473B-984F-2CF7BFCFB5B4}" type="pres">
      <dgm:prSet presAssocID="{5EEF9B8B-45BB-4B68-A681-E3C051C141E0}" presName="rectComp" presStyleCnt="0"/>
      <dgm:spPr/>
    </dgm:pt>
    <dgm:pt modelId="{23D062FD-990D-419F-9F87-C1D235AE45FA}" type="pres">
      <dgm:prSet presAssocID="{5EEF9B8B-45BB-4B68-A681-E3C051C141E0}" presName="bgRect" presStyleLbl="bgShp" presStyleIdx="3" presStyleCnt="4"/>
      <dgm:spPr/>
      <dgm:t>
        <a:bodyPr/>
        <a:lstStyle/>
        <a:p>
          <a:endParaRPr lang="zh-CN" altLang="en-US"/>
        </a:p>
      </dgm:t>
    </dgm:pt>
    <dgm:pt modelId="{8C982770-9C74-453A-A0A4-C8962B09CF3C}" type="pres">
      <dgm:prSet presAssocID="{5EEF9B8B-45BB-4B68-A681-E3C051C141E0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0524B32-DDC8-4598-A146-3A01F2ED74CA}" type="presOf" srcId="{2218CB6B-2590-4B68-9164-201DB827A960}" destId="{DEC77293-9C9A-44FC-9433-98DD78B4E46C}" srcOrd="0" destOrd="0" presId="urn:microsoft.com/office/officeart/2005/8/layout/hierarchy6"/>
    <dgm:cxn modelId="{B3D3A3E2-5486-464B-94F7-C9A85FA8A3C1}" type="presOf" srcId="{7C11703F-8BDE-49DB-ACF3-0DF1FE517028}" destId="{39B5C099-C84E-4AF9-B7AA-35B73D510956}" srcOrd="0" destOrd="0" presId="urn:microsoft.com/office/officeart/2005/8/layout/hierarchy6"/>
    <dgm:cxn modelId="{675FE6E6-9E02-44F6-989F-84442CB29215}" type="presOf" srcId="{69AC0816-919B-4FD5-8390-89DCBB40D6D7}" destId="{7D462992-BBC2-4506-8ECA-DDFB0FD1BFFC}" srcOrd="0" destOrd="0" presId="urn:microsoft.com/office/officeart/2005/8/layout/hierarchy6"/>
    <dgm:cxn modelId="{3B91539A-0503-4BAE-9425-AD0EAAB3669E}" srcId="{7BFFDEDB-45B1-48E1-BE28-C86E9C1BE9B3}" destId="{69AC0816-919B-4FD5-8390-89DCBB40D6D7}" srcOrd="2" destOrd="0" parTransId="{69D24324-5608-43A6-A217-F62BE2EECDD1}" sibTransId="{2F5DE8A4-2940-4A29-B637-EEA7D49B6D2F}"/>
    <dgm:cxn modelId="{4EEC8732-E7E5-4B77-B417-A630018BFB8A}" type="presOf" srcId="{92BF9F98-0C9A-4070-909B-928AA041AB0B}" destId="{BE9FCD1A-62D8-4FF9-80D3-4953CA1F14BF}" srcOrd="0" destOrd="0" presId="urn:microsoft.com/office/officeart/2005/8/layout/hierarchy6"/>
    <dgm:cxn modelId="{B61AD5A7-B087-4565-97A4-C7FE591DD7F2}" type="presOf" srcId="{7BFFDEDB-45B1-48E1-BE28-C86E9C1BE9B3}" destId="{094FB316-165D-43AC-A26F-509B2F7498CF}" srcOrd="0" destOrd="0" presId="urn:microsoft.com/office/officeart/2005/8/layout/hierarchy6"/>
    <dgm:cxn modelId="{8752464A-3E17-4AB7-9232-423BF7684C48}" srcId="{EBCF2DFA-9B55-4ED2-8553-0B404D98E0AA}" destId="{9267CBB1-7821-46CE-8E2F-26CC2BFAA5E1}" srcOrd="2" destOrd="0" parTransId="{BD133AAE-33F3-427B-82CE-9D9EE2C5CFF7}" sibTransId="{8AC5C81F-45B7-4CC8-8338-365993EE5886}"/>
    <dgm:cxn modelId="{4E88A613-A9CD-41F0-A7AA-79672180BFE3}" type="presOf" srcId="{9267CBB1-7821-46CE-8E2F-26CC2BFAA5E1}" destId="{2760A1D1-F48E-4816-936E-83198322F4A6}" srcOrd="0" destOrd="0" presId="urn:microsoft.com/office/officeart/2005/8/layout/hierarchy6"/>
    <dgm:cxn modelId="{DACB209B-E047-42C5-9BFF-3858BEBDAF59}" srcId="{EBCF2DFA-9B55-4ED2-8553-0B404D98E0AA}" destId="{7C11703F-8BDE-49DB-ACF3-0DF1FE517028}" srcOrd="1" destOrd="0" parTransId="{5AF4FDA4-F3C2-4BB3-9819-753EE0A67AE2}" sibTransId="{3480406A-F7E7-41F1-90D8-A8B5FE4BB02D}"/>
    <dgm:cxn modelId="{129235BF-BA6D-4CC0-B2FD-3B02081F2B4C}" srcId="{7BFFDEDB-45B1-48E1-BE28-C86E9C1BE9B3}" destId="{5552237D-F28B-429C-9866-205386676CCB}" srcOrd="1" destOrd="0" parTransId="{1530A384-04A4-4D0C-9016-713E8D1BD5E1}" sibTransId="{426DCE3A-BE61-49B3-9726-63BD1BBAB788}"/>
    <dgm:cxn modelId="{A8DEB8DF-E477-410D-BBCB-189CFE4976F0}" srcId="{7C11703F-8BDE-49DB-ACF3-0DF1FE517028}" destId="{07B06B19-CA09-4345-973C-7376924AA3D2}" srcOrd="0" destOrd="0" parTransId="{C20D9D0D-DDDB-460D-A958-1B0B6B6644B2}" sibTransId="{D0C62103-49C4-4181-80CF-A5C127DDA686}"/>
    <dgm:cxn modelId="{710FDA71-AD3A-4652-8592-B9995DBD85EC}" type="presOf" srcId="{5AF4FDA4-F3C2-4BB3-9819-753EE0A67AE2}" destId="{1A9856BD-839C-49FC-BE61-88DEEBF2E8C2}" srcOrd="0" destOrd="0" presId="urn:microsoft.com/office/officeart/2005/8/layout/hierarchy6"/>
    <dgm:cxn modelId="{AA7D128D-FCAD-4FF6-B415-5BB16E1054A7}" srcId="{3E377587-8E27-4A8C-AB24-8C325D44D64C}" destId="{D7553855-C0B4-4784-8967-18632F07A751}" srcOrd="0" destOrd="0" parTransId="{2218CB6B-2590-4B68-9164-201DB827A960}" sibTransId="{41A2C3B0-5CFA-401A-9C80-4D37846B5EC6}"/>
    <dgm:cxn modelId="{C5EB7E34-E3FE-43F2-9755-C2F04C541BC6}" type="presOf" srcId="{4972D6FB-4DEE-4AA8-8B82-B6FE826FE832}" destId="{B4096076-0D00-4975-9D90-DBD6C84464B0}" srcOrd="0" destOrd="0" presId="urn:microsoft.com/office/officeart/2005/8/layout/hierarchy6"/>
    <dgm:cxn modelId="{4D6FF3C8-A9B3-4F7C-ABBE-4603C9EBFA77}" type="presOf" srcId="{C20D9D0D-DDDB-460D-A958-1B0B6B6644B2}" destId="{AC1C117B-4F67-4B52-97F2-53121AAD73D5}" srcOrd="0" destOrd="0" presId="urn:microsoft.com/office/officeart/2005/8/layout/hierarchy6"/>
    <dgm:cxn modelId="{59F17E4B-E4DE-4D77-B46C-ED3819BE35D8}" type="presOf" srcId="{BD133AAE-33F3-427B-82CE-9D9EE2C5CFF7}" destId="{1A587131-0823-4A91-B8E7-8EF24DAB8069}" srcOrd="0" destOrd="0" presId="urn:microsoft.com/office/officeart/2005/8/layout/hierarchy6"/>
    <dgm:cxn modelId="{92DB2545-6D26-4FD0-BF82-2F9BF07B0B84}" srcId="{7BFFDEDB-45B1-48E1-BE28-C86E9C1BE9B3}" destId="{EBCF2DFA-9B55-4ED2-8553-0B404D98E0AA}" srcOrd="0" destOrd="0" parTransId="{7C38B480-8C8A-4043-8900-629A9BD8E82E}" sibTransId="{5B7166AE-A619-4199-9822-277328396A81}"/>
    <dgm:cxn modelId="{945CB3EB-5DCA-45C7-B86A-CC763775C435}" type="presOf" srcId="{5552237D-F28B-429C-9866-205386676CCB}" destId="{4C8750FB-AEEE-431C-9BA3-DC136C712FA7}" srcOrd="0" destOrd="0" presId="urn:microsoft.com/office/officeart/2005/8/layout/hierarchy6"/>
    <dgm:cxn modelId="{7917806A-0796-408C-A2A0-3BA30FC0AB9B}" type="presOf" srcId="{EBCF2DFA-9B55-4ED2-8553-0B404D98E0AA}" destId="{479B9CC0-9494-4134-B11D-C074FB7E9748}" srcOrd="0" destOrd="0" presId="urn:microsoft.com/office/officeart/2005/8/layout/hierarchy6"/>
    <dgm:cxn modelId="{E9421A9F-F6B5-4147-AF84-B589FEDA1240}" type="presOf" srcId="{5EEF9B8B-45BB-4B68-A681-E3C051C141E0}" destId="{8C982770-9C74-453A-A0A4-C8962B09CF3C}" srcOrd="1" destOrd="0" presId="urn:microsoft.com/office/officeart/2005/8/layout/hierarchy6"/>
    <dgm:cxn modelId="{77E13C38-DC9D-4239-BF79-3A73876D24D5}" srcId="{3E377587-8E27-4A8C-AB24-8C325D44D64C}" destId="{C9861BC1-1CCC-4793-ACA2-A38A366E0865}" srcOrd="1" destOrd="0" parTransId="{4972D6FB-4DEE-4AA8-8B82-B6FE826FE832}" sibTransId="{9529860C-CDE1-4BAE-8019-51C2A727EA73}"/>
    <dgm:cxn modelId="{12637365-49C3-4E18-9627-56AE7B161616}" type="presOf" srcId="{C9861BC1-1CCC-4793-ACA2-A38A366E0865}" destId="{100E2C9A-DAD2-42C0-B0B2-29671B3B935F}" srcOrd="0" destOrd="0" presId="urn:microsoft.com/office/officeart/2005/8/layout/hierarchy6"/>
    <dgm:cxn modelId="{2776F884-3832-4984-A79A-13AF5311C013}" srcId="{D7553855-C0B4-4784-8967-18632F07A751}" destId="{3FE8B100-FF89-4AC9-83D4-1D49B4A03ADC}" srcOrd="0" destOrd="0" parTransId="{C73E74DC-14C3-44CA-B4F1-AE0582B33619}" sibTransId="{3C8F8AEB-A553-41FF-92A7-744A6BD50F4E}"/>
    <dgm:cxn modelId="{7DB32090-E1B1-4365-8B4D-ED4987480215}" type="presOf" srcId="{07B06B19-CA09-4345-973C-7376924AA3D2}" destId="{56D17AE9-02EF-450C-96C3-41390B6159EA}" srcOrd="0" destOrd="0" presId="urn:microsoft.com/office/officeart/2005/8/layout/hierarchy6"/>
    <dgm:cxn modelId="{9F949713-2D93-43C4-834A-6C66B91CBF69}" type="presOf" srcId="{3FE8B100-FF89-4AC9-83D4-1D49B4A03ADC}" destId="{4A4A4144-50BA-4B97-B391-BD0D4903609B}" srcOrd="0" destOrd="0" presId="urn:microsoft.com/office/officeart/2005/8/layout/hierarchy6"/>
    <dgm:cxn modelId="{949E2827-9042-42BC-A0F1-845EDB9DE9B6}" type="presOf" srcId="{C73E74DC-14C3-44CA-B4F1-AE0582B33619}" destId="{C789ECE5-0CEB-4C38-B31F-BCE925F0F615}" srcOrd="0" destOrd="0" presId="urn:microsoft.com/office/officeart/2005/8/layout/hierarchy6"/>
    <dgm:cxn modelId="{B140E8E0-6980-4816-8CF6-0A3D2FCAD86F}" srcId="{7BFFDEDB-45B1-48E1-BE28-C86E9C1BE9B3}" destId="{2283FC0C-DAB0-4274-953F-5F9FAB73DBD1}" srcOrd="3" destOrd="0" parTransId="{D9C95C2B-8B0A-4B89-8832-E9BF932B5164}" sibTransId="{4F1FEBC4-F497-4035-9064-D721DBB02347}"/>
    <dgm:cxn modelId="{2C01EE97-D05A-46E3-8B19-FE06C9BF3ED5}" type="presOf" srcId="{2283FC0C-DAB0-4274-953F-5F9FAB73DBD1}" destId="{7CAD728A-1E9F-48C7-9E20-C1800CD252AF}" srcOrd="0" destOrd="0" presId="urn:microsoft.com/office/officeart/2005/8/layout/hierarchy6"/>
    <dgm:cxn modelId="{D1F7B7F2-274E-4E87-A66C-15C4DFE57460}" type="presOf" srcId="{2283FC0C-DAB0-4274-953F-5F9FAB73DBD1}" destId="{85EF74AB-3BFE-4A37-A5C4-A661B3AC0B56}" srcOrd="1" destOrd="0" presId="urn:microsoft.com/office/officeart/2005/8/layout/hierarchy6"/>
    <dgm:cxn modelId="{753500B9-5D0E-45D9-8550-F693D3E5FA28}" type="presOf" srcId="{5EEF9B8B-45BB-4B68-A681-E3C051C141E0}" destId="{23D062FD-990D-419F-9F87-C1D235AE45FA}" srcOrd="0" destOrd="0" presId="urn:microsoft.com/office/officeart/2005/8/layout/hierarchy6"/>
    <dgm:cxn modelId="{17E26483-35D4-423F-B92D-01BA1121904D}" type="presOf" srcId="{69AC0816-919B-4FD5-8390-89DCBB40D6D7}" destId="{3FECF52F-A3F5-4AE6-ACB5-CD8C9C8C8400}" srcOrd="1" destOrd="0" presId="urn:microsoft.com/office/officeart/2005/8/layout/hierarchy6"/>
    <dgm:cxn modelId="{F399678F-CF33-4575-BB76-2DE2FE7C1866}" srcId="{7BFFDEDB-45B1-48E1-BE28-C86E9C1BE9B3}" destId="{5EEF9B8B-45BB-4B68-A681-E3C051C141E0}" srcOrd="4" destOrd="0" parTransId="{B970A0F8-FED2-438B-ACF5-74D0B7D01D91}" sibTransId="{9D53AEF7-AB75-4E2E-B2F3-029FB0D16E3A}"/>
    <dgm:cxn modelId="{3DEFFE53-F9B2-418F-87B2-77FF51B6AE03}" type="presOf" srcId="{3E377587-8E27-4A8C-AB24-8C325D44D64C}" destId="{E9BE16D8-67E5-4921-88A8-09F117188B32}" srcOrd="0" destOrd="0" presId="urn:microsoft.com/office/officeart/2005/8/layout/hierarchy6"/>
    <dgm:cxn modelId="{4EBCD9DF-D31C-479C-9501-7866129A31CF}" type="presOf" srcId="{D7553855-C0B4-4784-8967-18632F07A751}" destId="{F0156969-B488-4528-8C06-83EDE5A54E43}" srcOrd="0" destOrd="0" presId="urn:microsoft.com/office/officeart/2005/8/layout/hierarchy6"/>
    <dgm:cxn modelId="{C78A8ACE-6FE0-48EF-A7A8-6E0B201C99B1}" srcId="{EBCF2DFA-9B55-4ED2-8553-0B404D98E0AA}" destId="{3E377587-8E27-4A8C-AB24-8C325D44D64C}" srcOrd="0" destOrd="0" parTransId="{92BF9F98-0C9A-4070-909B-928AA041AB0B}" sibTransId="{DB8AA724-4F74-4113-ACE5-6700D6F8E8AC}"/>
    <dgm:cxn modelId="{93F9B108-061A-4E0D-9D8A-770CF06F44C4}" type="presOf" srcId="{5552237D-F28B-429C-9866-205386676CCB}" destId="{39453C92-B148-41E3-8C15-93ACC8BD87AD}" srcOrd="1" destOrd="0" presId="urn:microsoft.com/office/officeart/2005/8/layout/hierarchy6"/>
    <dgm:cxn modelId="{3B33A4C6-0618-4B3E-A161-A25A143A0DFD}" type="presParOf" srcId="{094FB316-165D-43AC-A26F-509B2F7498CF}" destId="{09FEB1FC-DD50-4278-B79F-1B7555988AFC}" srcOrd="0" destOrd="0" presId="urn:microsoft.com/office/officeart/2005/8/layout/hierarchy6"/>
    <dgm:cxn modelId="{9D94F1BC-E5A8-41C7-A609-DD84EA58B0FE}" type="presParOf" srcId="{09FEB1FC-DD50-4278-B79F-1B7555988AFC}" destId="{977449A7-FC35-43D6-BDF8-3C1A04E27600}" srcOrd="0" destOrd="0" presId="urn:microsoft.com/office/officeart/2005/8/layout/hierarchy6"/>
    <dgm:cxn modelId="{A595AC85-9792-4D97-AB9E-6D9D97F11400}" type="presParOf" srcId="{09FEB1FC-DD50-4278-B79F-1B7555988AFC}" destId="{F64E9D83-8FB9-4D53-8CFB-10B4890DAD9D}" srcOrd="1" destOrd="0" presId="urn:microsoft.com/office/officeart/2005/8/layout/hierarchy6"/>
    <dgm:cxn modelId="{5C34671E-E553-4636-808F-B76357866EDD}" type="presParOf" srcId="{F64E9D83-8FB9-4D53-8CFB-10B4890DAD9D}" destId="{E6786AB8-DCAB-4541-8DF8-27563CEC56BB}" srcOrd="0" destOrd="0" presId="urn:microsoft.com/office/officeart/2005/8/layout/hierarchy6"/>
    <dgm:cxn modelId="{09155647-8349-4B6D-9FDE-A70F0C0D1734}" type="presParOf" srcId="{E6786AB8-DCAB-4541-8DF8-27563CEC56BB}" destId="{479B9CC0-9494-4134-B11D-C074FB7E9748}" srcOrd="0" destOrd="0" presId="urn:microsoft.com/office/officeart/2005/8/layout/hierarchy6"/>
    <dgm:cxn modelId="{D69A0560-3A5E-4D3B-9CEA-5618A0161DCC}" type="presParOf" srcId="{E6786AB8-DCAB-4541-8DF8-27563CEC56BB}" destId="{58B0FCE6-2892-4582-84B0-D57E3540A578}" srcOrd="1" destOrd="0" presId="urn:microsoft.com/office/officeart/2005/8/layout/hierarchy6"/>
    <dgm:cxn modelId="{298DAE13-5A13-4547-8706-FA56B4CB0D77}" type="presParOf" srcId="{58B0FCE6-2892-4582-84B0-D57E3540A578}" destId="{BE9FCD1A-62D8-4FF9-80D3-4953CA1F14BF}" srcOrd="0" destOrd="0" presId="urn:microsoft.com/office/officeart/2005/8/layout/hierarchy6"/>
    <dgm:cxn modelId="{D0241166-329D-4719-A0D6-C11809C2F830}" type="presParOf" srcId="{58B0FCE6-2892-4582-84B0-D57E3540A578}" destId="{93181E67-02E5-402F-86BB-3CFD7039220B}" srcOrd="1" destOrd="0" presId="urn:microsoft.com/office/officeart/2005/8/layout/hierarchy6"/>
    <dgm:cxn modelId="{1C70C2A6-8987-408A-9AEA-D7AE2930BB3D}" type="presParOf" srcId="{93181E67-02E5-402F-86BB-3CFD7039220B}" destId="{E9BE16D8-67E5-4921-88A8-09F117188B32}" srcOrd="0" destOrd="0" presId="urn:microsoft.com/office/officeart/2005/8/layout/hierarchy6"/>
    <dgm:cxn modelId="{BD394C45-11C0-42B3-8B56-FD45E5C73A89}" type="presParOf" srcId="{93181E67-02E5-402F-86BB-3CFD7039220B}" destId="{168A2CEB-E186-4611-906B-5AB73F4884D8}" srcOrd="1" destOrd="0" presId="urn:microsoft.com/office/officeart/2005/8/layout/hierarchy6"/>
    <dgm:cxn modelId="{A1F2CB66-5080-4F35-82B3-DD94C53B276C}" type="presParOf" srcId="{168A2CEB-E186-4611-906B-5AB73F4884D8}" destId="{DEC77293-9C9A-44FC-9433-98DD78B4E46C}" srcOrd="0" destOrd="0" presId="urn:microsoft.com/office/officeart/2005/8/layout/hierarchy6"/>
    <dgm:cxn modelId="{986935B6-5B45-4149-955D-A56332010A86}" type="presParOf" srcId="{168A2CEB-E186-4611-906B-5AB73F4884D8}" destId="{C9516947-B1ED-4E84-8220-4AA0ABE54BB6}" srcOrd="1" destOrd="0" presId="urn:microsoft.com/office/officeart/2005/8/layout/hierarchy6"/>
    <dgm:cxn modelId="{D90FBE08-DED1-4C9D-9009-A240CE045AFF}" type="presParOf" srcId="{C9516947-B1ED-4E84-8220-4AA0ABE54BB6}" destId="{F0156969-B488-4528-8C06-83EDE5A54E43}" srcOrd="0" destOrd="0" presId="urn:microsoft.com/office/officeart/2005/8/layout/hierarchy6"/>
    <dgm:cxn modelId="{EAB64628-31FA-41C0-B24F-101C94CB0543}" type="presParOf" srcId="{C9516947-B1ED-4E84-8220-4AA0ABE54BB6}" destId="{6CE83CA4-AFFC-431B-AD7F-6E18EAEC0E30}" srcOrd="1" destOrd="0" presId="urn:microsoft.com/office/officeart/2005/8/layout/hierarchy6"/>
    <dgm:cxn modelId="{744879CA-57E9-43FD-B7D0-28E3F7627DE5}" type="presParOf" srcId="{6CE83CA4-AFFC-431B-AD7F-6E18EAEC0E30}" destId="{C789ECE5-0CEB-4C38-B31F-BCE925F0F615}" srcOrd="0" destOrd="0" presId="urn:microsoft.com/office/officeart/2005/8/layout/hierarchy6"/>
    <dgm:cxn modelId="{AAF32C72-F631-49EF-95F4-3CA2A9D20D08}" type="presParOf" srcId="{6CE83CA4-AFFC-431B-AD7F-6E18EAEC0E30}" destId="{4FE2B031-B408-42E6-AD43-CE436DF81047}" srcOrd="1" destOrd="0" presId="urn:microsoft.com/office/officeart/2005/8/layout/hierarchy6"/>
    <dgm:cxn modelId="{5CDA2090-ED10-4C71-AD26-8483375F3206}" type="presParOf" srcId="{4FE2B031-B408-42E6-AD43-CE436DF81047}" destId="{4A4A4144-50BA-4B97-B391-BD0D4903609B}" srcOrd="0" destOrd="0" presId="urn:microsoft.com/office/officeart/2005/8/layout/hierarchy6"/>
    <dgm:cxn modelId="{1DEC6582-EC78-4FC4-A424-D0880BAA4AF0}" type="presParOf" srcId="{4FE2B031-B408-42E6-AD43-CE436DF81047}" destId="{0D154282-CD7D-4B2F-8F4E-8D12B3750825}" srcOrd="1" destOrd="0" presId="urn:microsoft.com/office/officeart/2005/8/layout/hierarchy6"/>
    <dgm:cxn modelId="{1F5BD5B1-1B4C-499E-83A8-8E89F3CDD09C}" type="presParOf" srcId="{168A2CEB-E186-4611-906B-5AB73F4884D8}" destId="{B4096076-0D00-4975-9D90-DBD6C84464B0}" srcOrd="2" destOrd="0" presId="urn:microsoft.com/office/officeart/2005/8/layout/hierarchy6"/>
    <dgm:cxn modelId="{F05867C6-B463-46B2-8F9B-AC44E6AE0744}" type="presParOf" srcId="{168A2CEB-E186-4611-906B-5AB73F4884D8}" destId="{B0015CBC-2F1C-4739-9706-3450D4539E7A}" srcOrd="3" destOrd="0" presId="urn:microsoft.com/office/officeart/2005/8/layout/hierarchy6"/>
    <dgm:cxn modelId="{C0C60180-FAD6-4754-BF41-3B538EB5AC44}" type="presParOf" srcId="{B0015CBC-2F1C-4739-9706-3450D4539E7A}" destId="{100E2C9A-DAD2-42C0-B0B2-29671B3B935F}" srcOrd="0" destOrd="0" presId="urn:microsoft.com/office/officeart/2005/8/layout/hierarchy6"/>
    <dgm:cxn modelId="{A1FE2397-5E1A-47F7-A11B-B626B4550086}" type="presParOf" srcId="{B0015CBC-2F1C-4739-9706-3450D4539E7A}" destId="{3633FF2D-91A0-4888-A431-348F38F6FE5E}" srcOrd="1" destOrd="0" presId="urn:microsoft.com/office/officeart/2005/8/layout/hierarchy6"/>
    <dgm:cxn modelId="{C17A066E-91AE-439C-AC58-D2AC62BC1B7E}" type="presParOf" srcId="{58B0FCE6-2892-4582-84B0-D57E3540A578}" destId="{1A9856BD-839C-49FC-BE61-88DEEBF2E8C2}" srcOrd="2" destOrd="0" presId="urn:microsoft.com/office/officeart/2005/8/layout/hierarchy6"/>
    <dgm:cxn modelId="{5356E043-CD13-46C6-910E-D043A6F418C8}" type="presParOf" srcId="{58B0FCE6-2892-4582-84B0-D57E3540A578}" destId="{E2E77C7B-6F94-4C24-8DAC-A555FEE5596C}" srcOrd="3" destOrd="0" presId="urn:microsoft.com/office/officeart/2005/8/layout/hierarchy6"/>
    <dgm:cxn modelId="{6D00DC89-FD9A-49E9-8EC8-0C16976DF6BA}" type="presParOf" srcId="{E2E77C7B-6F94-4C24-8DAC-A555FEE5596C}" destId="{39B5C099-C84E-4AF9-B7AA-35B73D510956}" srcOrd="0" destOrd="0" presId="urn:microsoft.com/office/officeart/2005/8/layout/hierarchy6"/>
    <dgm:cxn modelId="{AEC2AB7A-A1FB-46AA-9AB5-D2B0C8D6CBB1}" type="presParOf" srcId="{E2E77C7B-6F94-4C24-8DAC-A555FEE5596C}" destId="{63E63C41-FB2F-44A9-B6B1-019B1A331FD1}" srcOrd="1" destOrd="0" presId="urn:microsoft.com/office/officeart/2005/8/layout/hierarchy6"/>
    <dgm:cxn modelId="{D3C88122-A876-405E-902A-D4E53EF0D949}" type="presParOf" srcId="{63E63C41-FB2F-44A9-B6B1-019B1A331FD1}" destId="{AC1C117B-4F67-4B52-97F2-53121AAD73D5}" srcOrd="0" destOrd="0" presId="urn:microsoft.com/office/officeart/2005/8/layout/hierarchy6"/>
    <dgm:cxn modelId="{9F1E26E9-F228-43EB-B760-10F41DB4888C}" type="presParOf" srcId="{63E63C41-FB2F-44A9-B6B1-019B1A331FD1}" destId="{6B607276-301E-4B5D-B439-6D1D5660C044}" srcOrd="1" destOrd="0" presId="urn:microsoft.com/office/officeart/2005/8/layout/hierarchy6"/>
    <dgm:cxn modelId="{A33CD760-D016-4E08-874E-AD2B263E00BF}" type="presParOf" srcId="{6B607276-301E-4B5D-B439-6D1D5660C044}" destId="{56D17AE9-02EF-450C-96C3-41390B6159EA}" srcOrd="0" destOrd="0" presId="urn:microsoft.com/office/officeart/2005/8/layout/hierarchy6"/>
    <dgm:cxn modelId="{2990B658-D3F8-49DA-9112-D58466DF9B56}" type="presParOf" srcId="{6B607276-301E-4B5D-B439-6D1D5660C044}" destId="{453D3DAA-CEF1-4C42-96D3-C098592D8DBC}" srcOrd="1" destOrd="0" presId="urn:microsoft.com/office/officeart/2005/8/layout/hierarchy6"/>
    <dgm:cxn modelId="{F077B5B9-7F11-4BCC-9F7C-3F57A9C87E8F}" type="presParOf" srcId="{58B0FCE6-2892-4582-84B0-D57E3540A578}" destId="{1A587131-0823-4A91-B8E7-8EF24DAB8069}" srcOrd="4" destOrd="0" presId="urn:microsoft.com/office/officeart/2005/8/layout/hierarchy6"/>
    <dgm:cxn modelId="{06B8C127-E7C4-4D4A-B0CD-993B0E5DE50E}" type="presParOf" srcId="{58B0FCE6-2892-4582-84B0-D57E3540A578}" destId="{2E7B10D7-E61A-4799-958B-935BCC56A84E}" srcOrd="5" destOrd="0" presId="urn:microsoft.com/office/officeart/2005/8/layout/hierarchy6"/>
    <dgm:cxn modelId="{5B02D966-BAB7-4ADA-92BB-CE2E3632CDFF}" type="presParOf" srcId="{2E7B10D7-E61A-4799-958B-935BCC56A84E}" destId="{2760A1D1-F48E-4816-936E-83198322F4A6}" srcOrd="0" destOrd="0" presId="urn:microsoft.com/office/officeart/2005/8/layout/hierarchy6"/>
    <dgm:cxn modelId="{A8010A35-7886-460F-825E-BF81B0D9C129}" type="presParOf" srcId="{2E7B10D7-E61A-4799-958B-935BCC56A84E}" destId="{3336A694-B011-4D47-9086-C060B7304C89}" srcOrd="1" destOrd="0" presId="urn:microsoft.com/office/officeart/2005/8/layout/hierarchy6"/>
    <dgm:cxn modelId="{F5487741-7AE6-4415-898C-32F201D213CA}" type="presParOf" srcId="{094FB316-165D-43AC-A26F-509B2F7498CF}" destId="{5B18DB88-A37A-4AFE-B8B7-99DDEEBF8318}" srcOrd="1" destOrd="0" presId="urn:microsoft.com/office/officeart/2005/8/layout/hierarchy6"/>
    <dgm:cxn modelId="{806AD4C5-5008-40E3-A3AC-FEBD81B9F11E}" type="presParOf" srcId="{5B18DB88-A37A-4AFE-B8B7-99DDEEBF8318}" destId="{0CEE126C-9CCD-489E-894C-7201A55629C1}" srcOrd="0" destOrd="0" presId="urn:microsoft.com/office/officeart/2005/8/layout/hierarchy6"/>
    <dgm:cxn modelId="{B0FF2216-22DB-4242-A7F9-03714DF55207}" type="presParOf" srcId="{0CEE126C-9CCD-489E-894C-7201A55629C1}" destId="{4C8750FB-AEEE-431C-9BA3-DC136C712FA7}" srcOrd="0" destOrd="0" presId="urn:microsoft.com/office/officeart/2005/8/layout/hierarchy6"/>
    <dgm:cxn modelId="{87B2D6B7-1165-4506-ABEF-DA71F981ED79}" type="presParOf" srcId="{0CEE126C-9CCD-489E-894C-7201A55629C1}" destId="{39453C92-B148-41E3-8C15-93ACC8BD87AD}" srcOrd="1" destOrd="0" presId="urn:microsoft.com/office/officeart/2005/8/layout/hierarchy6"/>
    <dgm:cxn modelId="{F18C2A24-52A0-4685-834C-665FAA495FED}" type="presParOf" srcId="{5B18DB88-A37A-4AFE-B8B7-99DDEEBF8318}" destId="{D0289984-E645-44CE-8637-B0AA934E5823}" srcOrd="1" destOrd="0" presId="urn:microsoft.com/office/officeart/2005/8/layout/hierarchy6"/>
    <dgm:cxn modelId="{11D36376-AE1B-4662-8F6E-0E05D7A7F7B3}" type="presParOf" srcId="{D0289984-E645-44CE-8637-B0AA934E5823}" destId="{4CFE6B08-DBC2-4643-BC23-5D155E5DEF13}" srcOrd="0" destOrd="0" presId="urn:microsoft.com/office/officeart/2005/8/layout/hierarchy6"/>
    <dgm:cxn modelId="{671243DF-A015-4052-AA65-616CD528F99D}" type="presParOf" srcId="{5B18DB88-A37A-4AFE-B8B7-99DDEEBF8318}" destId="{11586E1A-4AAE-40C0-BCB2-44E360CAA835}" srcOrd="2" destOrd="0" presId="urn:microsoft.com/office/officeart/2005/8/layout/hierarchy6"/>
    <dgm:cxn modelId="{3B0E7679-FE6B-4A6C-A040-1E39213BE0D8}" type="presParOf" srcId="{11586E1A-4AAE-40C0-BCB2-44E360CAA835}" destId="{7D462992-BBC2-4506-8ECA-DDFB0FD1BFFC}" srcOrd="0" destOrd="0" presId="urn:microsoft.com/office/officeart/2005/8/layout/hierarchy6"/>
    <dgm:cxn modelId="{6A696654-FE32-4E49-A8D5-D88D9FB295D8}" type="presParOf" srcId="{11586E1A-4AAE-40C0-BCB2-44E360CAA835}" destId="{3FECF52F-A3F5-4AE6-ACB5-CD8C9C8C8400}" srcOrd="1" destOrd="0" presId="urn:microsoft.com/office/officeart/2005/8/layout/hierarchy6"/>
    <dgm:cxn modelId="{24F5AAAF-A53E-4173-8E9E-8D56265EECBD}" type="presParOf" srcId="{5B18DB88-A37A-4AFE-B8B7-99DDEEBF8318}" destId="{527CB5FD-F75D-43E0-B9FE-26B534634741}" srcOrd="3" destOrd="0" presId="urn:microsoft.com/office/officeart/2005/8/layout/hierarchy6"/>
    <dgm:cxn modelId="{20B0717C-80A8-41F7-B4E7-7217D1ADE725}" type="presParOf" srcId="{527CB5FD-F75D-43E0-B9FE-26B534634741}" destId="{D5474778-CDDA-46AA-84F9-503AB0B8D921}" srcOrd="0" destOrd="0" presId="urn:microsoft.com/office/officeart/2005/8/layout/hierarchy6"/>
    <dgm:cxn modelId="{756DA585-45C4-4FC2-9D07-AD3F2AC53F95}" type="presParOf" srcId="{5B18DB88-A37A-4AFE-B8B7-99DDEEBF8318}" destId="{63F5061D-9C51-4FAA-94B7-264DB6EDE8C1}" srcOrd="4" destOrd="0" presId="urn:microsoft.com/office/officeart/2005/8/layout/hierarchy6"/>
    <dgm:cxn modelId="{EF585746-7C0E-4449-B31A-4703D6AAEE13}" type="presParOf" srcId="{63F5061D-9C51-4FAA-94B7-264DB6EDE8C1}" destId="{7CAD728A-1E9F-48C7-9E20-C1800CD252AF}" srcOrd="0" destOrd="0" presId="urn:microsoft.com/office/officeart/2005/8/layout/hierarchy6"/>
    <dgm:cxn modelId="{40953EF7-9710-4A4D-B244-4352A85BBBDC}" type="presParOf" srcId="{63F5061D-9C51-4FAA-94B7-264DB6EDE8C1}" destId="{85EF74AB-3BFE-4A37-A5C4-A661B3AC0B56}" srcOrd="1" destOrd="0" presId="urn:microsoft.com/office/officeart/2005/8/layout/hierarchy6"/>
    <dgm:cxn modelId="{B405C5CE-CE67-43CB-BA5D-28EA89F860C7}" type="presParOf" srcId="{5B18DB88-A37A-4AFE-B8B7-99DDEEBF8318}" destId="{B0EB1326-6AF9-46FD-B5DE-4486BF94371F}" srcOrd="5" destOrd="0" presId="urn:microsoft.com/office/officeart/2005/8/layout/hierarchy6"/>
    <dgm:cxn modelId="{4B1C4FEA-EDA0-4EDB-8B29-1A68D85142A2}" type="presParOf" srcId="{B0EB1326-6AF9-46FD-B5DE-4486BF94371F}" destId="{49D4624D-1EA4-41DE-B86B-13CA0B5E5FFF}" srcOrd="0" destOrd="0" presId="urn:microsoft.com/office/officeart/2005/8/layout/hierarchy6"/>
    <dgm:cxn modelId="{692B24AB-AB67-4DE4-9E72-05E11D41DD70}" type="presParOf" srcId="{5B18DB88-A37A-4AFE-B8B7-99DDEEBF8318}" destId="{2B621C50-0419-473B-984F-2CF7BFCFB5B4}" srcOrd="6" destOrd="0" presId="urn:microsoft.com/office/officeart/2005/8/layout/hierarchy6"/>
    <dgm:cxn modelId="{1393A947-9A3E-4FC8-8FE4-A7838D45CD9C}" type="presParOf" srcId="{2B621C50-0419-473B-984F-2CF7BFCFB5B4}" destId="{23D062FD-990D-419F-9F87-C1D235AE45FA}" srcOrd="0" destOrd="0" presId="urn:microsoft.com/office/officeart/2005/8/layout/hierarchy6"/>
    <dgm:cxn modelId="{0181BBE7-8246-494E-BFC8-211D4D9E0B4A}" type="presParOf" srcId="{2B621C50-0419-473B-984F-2CF7BFCFB5B4}" destId="{8C982770-9C74-453A-A0A4-C8962B09CF3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FFDEDB-45B1-48E1-BE28-C86E9C1BE9B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CF2DFA-9B55-4ED2-8553-0B404D98E0AA}">
      <dgm:prSet phldrT="[Text]"/>
      <dgm:spPr/>
      <dgm:t>
        <a:bodyPr/>
        <a:lstStyle/>
        <a:p>
          <a:r>
            <a:rPr lang="en-AU" altLang="zh-CN" dirty="0" smtClean="0"/>
            <a:t>B</a:t>
          </a:r>
          <a:endParaRPr lang="zh-CN" altLang="en-US" dirty="0"/>
        </a:p>
      </dgm:t>
    </dgm:pt>
    <dgm:pt modelId="{7C38B480-8C8A-4043-8900-629A9BD8E82E}" type="parTrans" cxnId="{92DB2545-6D26-4FD0-BF82-2F9BF07B0B84}">
      <dgm:prSet/>
      <dgm:spPr/>
      <dgm:t>
        <a:bodyPr/>
        <a:lstStyle/>
        <a:p>
          <a:endParaRPr lang="zh-CN" altLang="en-US"/>
        </a:p>
      </dgm:t>
    </dgm:pt>
    <dgm:pt modelId="{5B7166AE-A619-4199-9822-277328396A81}" type="sibTrans" cxnId="{92DB2545-6D26-4FD0-BF82-2F9BF07B0B84}">
      <dgm:prSet/>
      <dgm:spPr/>
      <dgm:t>
        <a:bodyPr/>
        <a:lstStyle/>
        <a:p>
          <a:endParaRPr lang="zh-CN" altLang="en-US"/>
        </a:p>
      </dgm:t>
    </dgm:pt>
    <dgm:pt modelId="{D7553855-C0B4-4784-8967-18632F07A751}">
      <dgm:prSet phldrT="[Text]"/>
      <dgm:spPr/>
      <dgm:t>
        <a:bodyPr/>
        <a:lstStyle/>
        <a:p>
          <a:r>
            <a:rPr lang="en-AU" altLang="zh-CN" dirty="0" smtClean="0"/>
            <a:t>C</a:t>
          </a:r>
          <a:endParaRPr lang="zh-CN" altLang="en-US" dirty="0"/>
        </a:p>
      </dgm:t>
    </dgm:pt>
    <dgm:pt modelId="{2218CB6B-2590-4B68-9164-201DB827A960}" type="parTrans" cxnId="{AA7D128D-FCAD-4FF6-B415-5BB16E1054A7}">
      <dgm:prSet/>
      <dgm:spPr/>
      <dgm:t>
        <a:bodyPr/>
        <a:lstStyle/>
        <a:p>
          <a:endParaRPr lang="zh-CN" altLang="en-US"/>
        </a:p>
      </dgm:t>
    </dgm:pt>
    <dgm:pt modelId="{41A2C3B0-5CFA-401A-9C80-4D37846B5EC6}" type="sibTrans" cxnId="{AA7D128D-FCAD-4FF6-B415-5BB16E1054A7}">
      <dgm:prSet/>
      <dgm:spPr/>
      <dgm:t>
        <a:bodyPr/>
        <a:lstStyle/>
        <a:p>
          <a:endParaRPr lang="zh-CN" altLang="en-US"/>
        </a:p>
      </dgm:t>
    </dgm:pt>
    <dgm:pt modelId="{C9861BC1-1CCC-4793-ACA2-A38A366E0865}">
      <dgm:prSet phldrT="[Text]"/>
      <dgm:spPr/>
      <dgm:t>
        <a:bodyPr/>
        <a:lstStyle/>
        <a:p>
          <a:r>
            <a:rPr lang="en-AU" altLang="zh-CN" dirty="0" smtClean="0"/>
            <a:t>D</a:t>
          </a:r>
          <a:endParaRPr lang="zh-CN" altLang="en-US" dirty="0"/>
        </a:p>
      </dgm:t>
    </dgm:pt>
    <dgm:pt modelId="{9529860C-CDE1-4BAE-8019-51C2A727EA73}" type="sibTrans" cxnId="{77E13C38-DC9D-4239-BF79-3A73876D24D5}">
      <dgm:prSet/>
      <dgm:spPr/>
      <dgm:t>
        <a:bodyPr/>
        <a:lstStyle/>
        <a:p>
          <a:endParaRPr lang="zh-CN" altLang="en-US"/>
        </a:p>
      </dgm:t>
    </dgm:pt>
    <dgm:pt modelId="{4972D6FB-4DEE-4AA8-8B82-B6FE826FE832}" type="parTrans" cxnId="{77E13C38-DC9D-4239-BF79-3A73876D24D5}">
      <dgm:prSet/>
      <dgm:spPr/>
      <dgm:t>
        <a:bodyPr/>
        <a:lstStyle/>
        <a:p>
          <a:endParaRPr lang="zh-CN" altLang="en-US"/>
        </a:p>
      </dgm:t>
    </dgm:pt>
    <dgm:pt modelId="{3FE8B100-FF89-4AC9-83D4-1D49B4A03ADC}">
      <dgm:prSet phldrT="[Text]"/>
      <dgm:spPr/>
      <dgm:t>
        <a:bodyPr/>
        <a:lstStyle/>
        <a:p>
          <a:r>
            <a:rPr lang="en-AU" altLang="zh-CN" dirty="0" smtClean="0"/>
            <a:t>D</a:t>
          </a:r>
          <a:endParaRPr lang="zh-CN" altLang="en-US" dirty="0"/>
        </a:p>
      </dgm:t>
    </dgm:pt>
    <dgm:pt modelId="{C73E74DC-14C3-44CA-B4F1-AE0582B33619}" type="parTrans" cxnId="{2776F884-3832-4984-A79A-13AF5311C013}">
      <dgm:prSet/>
      <dgm:spPr/>
      <dgm:t>
        <a:bodyPr/>
        <a:lstStyle/>
        <a:p>
          <a:endParaRPr lang="zh-CN" altLang="en-US"/>
        </a:p>
      </dgm:t>
    </dgm:pt>
    <dgm:pt modelId="{3C8F8AEB-A553-41FF-92A7-744A6BD50F4E}" type="sibTrans" cxnId="{2776F884-3832-4984-A79A-13AF5311C013}">
      <dgm:prSet/>
      <dgm:spPr/>
      <dgm:t>
        <a:bodyPr/>
        <a:lstStyle/>
        <a:p>
          <a:endParaRPr lang="zh-CN" altLang="en-US"/>
        </a:p>
      </dgm:t>
    </dgm:pt>
    <dgm:pt modelId="{2283FC0C-DAB0-4274-953F-5F9FAB73DBD1}">
      <dgm:prSet phldrT="[Text]"/>
      <dgm:spPr/>
      <dgm:t>
        <a:bodyPr/>
        <a:lstStyle/>
        <a:p>
          <a:r>
            <a:rPr lang="en-AU" altLang="zh-CN" dirty="0" smtClean="0"/>
            <a:t>Level 3</a:t>
          </a:r>
          <a:endParaRPr lang="zh-CN" altLang="en-US" dirty="0"/>
        </a:p>
      </dgm:t>
    </dgm:pt>
    <dgm:pt modelId="{4F1FEBC4-F497-4035-9064-D721DBB02347}" type="sibTrans" cxnId="{B140E8E0-6980-4816-8CF6-0A3D2FCAD86F}">
      <dgm:prSet/>
      <dgm:spPr/>
      <dgm:t>
        <a:bodyPr/>
        <a:lstStyle/>
        <a:p>
          <a:endParaRPr lang="zh-CN" altLang="en-US"/>
        </a:p>
      </dgm:t>
    </dgm:pt>
    <dgm:pt modelId="{D9C95C2B-8B0A-4B89-8832-E9BF932B5164}" type="parTrans" cxnId="{B140E8E0-6980-4816-8CF6-0A3D2FCAD86F}">
      <dgm:prSet/>
      <dgm:spPr/>
      <dgm:t>
        <a:bodyPr/>
        <a:lstStyle/>
        <a:p>
          <a:endParaRPr lang="zh-CN" altLang="en-US"/>
        </a:p>
      </dgm:t>
    </dgm:pt>
    <dgm:pt modelId="{69AC0816-919B-4FD5-8390-89DCBB40D6D7}">
      <dgm:prSet phldrT="[Text]"/>
      <dgm:spPr/>
      <dgm:t>
        <a:bodyPr/>
        <a:lstStyle/>
        <a:p>
          <a:r>
            <a:rPr lang="en-AU" altLang="zh-CN" dirty="0" smtClean="0"/>
            <a:t>Level 2</a:t>
          </a:r>
          <a:endParaRPr lang="zh-CN" altLang="en-US" dirty="0"/>
        </a:p>
      </dgm:t>
    </dgm:pt>
    <dgm:pt modelId="{2F5DE8A4-2940-4A29-B637-EEA7D49B6D2F}" type="sibTrans" cxnId="{3B91539A-0503-4BAE-9425-AD0EAAB3669E}">
      <dgm:prSet/>
      <dgm:spPr/>
      <dgm:t>
        <a:bodyPr/>
        <a:lstStyle/>
        <a:p>
          <a:endParaRPr lang="zh-CN" altLang="en-US"/>
        </a:p>
      </dgm:t>
    </dgm:pt>
    <dgm:pt modelId="{69D24324-5608-43A6-A217-F62BE2EECDD1}" type="parTrans" cxnId="{3B91539A-0503-4BAE-9425-AD0EAAB3669E}">
      <dgm:prSet/>
      <dgm:spPr/>
      <dgm:t>
        <a:bodyPr/>
        <a:lstStyle/>
        <a:p>
          <a:endParaRPr lang="zh-CN" altLang="en-US"/>
        </a:p>
      </dgm:t>
    </dgm:pt>
    <dgm:pt modelId="{5552237D-F28B-429C-9866-205386676CCB}">
      <dgm:prSet phldrT="[Text]"/>
      <dgm:spPr/>
      <dgm:t>
        <a:bodyPr/>
        <a:lstStyle/>
        <a:p>
          <a:r>
            <a:rPr lang="en-AU" altLang="zh-CN" dirty="0" smtClean="0"/>
            <a:t>Level 1</a:t>
          </a:r>
          <a:endParaRPr lang="zh-CN" altLang="en-US" dirty="0"/>
        </a:p>
      </dgm:t>
    </dgm:pt>
    <dgm:pt modelId="{426DCE3A-BE61-49B3-9726-63BD1BBAB788}" type="sibTrans" cxnId="{129235BF-BA6D-4CC0-B2FD-3B02081F2B4C}">
      <dgm:prSet/>
      <dgm:spPr/>
      <dgm:t>
        <a:bodyPr/>
        <a:lstStyle/>
        <a:p>
          <a:endParaRPr lang="zh-CN" altLang="en-US"/>
        </a:p>
      </dgm:t>
    </dgm:pt>
    <dgm:pt modelId="{1530A384-04A4-4D0C-9016-713E8D1BD5E1}" type="parTrans" cxnId="{129235BF-BA6D-4CC0-B2FD-3B02081F2B4C}">
      <dgm:prSet/>
      <dgm:spPr/>
      <dgm:t>
        <a:bodyPr/>
        <a:lstStyle/>
        <a:p>
          <a:endParaRPr lang="zh-CN" altLang="en-US"/>
        </a:p>
      </dgm:t>
    </dgm:pt>
    <dgm:pt modelId="{094FB316-165D-43AC-A26F-509B2F7498CF}" type="pres">
      <dgm:prSet presAssocID="{7BFFDEDB-45B1-48E1-BE28-C86E9C1BE9B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FEB1FC-DD50-4278-B79F-1B7555988AFC}" type="pres">
      <dgm:prSet presAssocID="{7BFFDEDB-45B1-48E1-BE28-C86E9C1BE9B3}" presName="hierFlow" presStyleCnt="0"/>
      <dgm:spPr/>
    </dgm:pt>
    <dgm:pt modelId="{977449A7-FC35-43D6-BDF8-3C1A04E27600}" type="pres">
      <dgm:prSet presAssocID="{7BFFDEDB-45B1-48E1-BE28-C86E9C1BE9B3}" presName="firstBuf" presStyleCnt="0"/>
      <dgm:spPr/>
    </dgm:pt>
    <dgm:pt modelId="{F64E9D83-8FB9-4D53-8CFB-10B4890DAD9D}" type="pres">
      <dgm:prSet presAssocID="{7BFFDEDB-45B1-48E1-BE28-C86E9C1BE9B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6786AB8-DCAB-4541-8DF8-27563CEC56BB}" type="pres">
      <dgm:prSet presAssocID="{EBCF2DFA-9B55-4ED2-8553-0B404D98E0AA}" presName="Name14" presStyleCnt="0"/>
      <dgm:spPr/>
    </dgm:pt>
    <dgm:pt modelId="{479B9CC0-9494-4134-B11D-C074FB7E9748}" type="pres">
      <dgm:prSet presAssocID="{EBCF2DFA-9B55-4ED2-8553-0B404D98E0A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B0FCE6-2892-4582-84B0-D57E3540A578}" type="pres">
      <dgm:prSet presAssocID="{EBCF2DFA-9B55-4ED2-8553-0B404D98E0AA}" presName="hierChild2" presStyleCnt="0"/>
      <dgm:spPr/>
    </dgm:pt>
    <dgm:pt modelId="{DEC77293-9C9A-44FC-9433-98DD78B4E46C}" type="pres">
      <dgm:prSet presAssocID="{2218CB6B-2590-4B68-9164-201DB827A960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C9516947-B1ED-4E84-8220-4AA0ABE54BB6}" type="pres">
      <dgm:prSet presAssocID="{D7553855-C0B4-4784-8967-18632F07A751}" presName="Name21" presStyleCnt="0"/>
      <dgm:spPr/>
    </dgm:pt>
    <dgm:pt modelId="{F0156969-B488-4528-8C06-83EDE5A54E43}" type="pres">
      <dgm:prSet presAssocID="{D7553855-C0B4-4784-8967-18632F07A751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6CE83CA4-AFFC-431B-AD7F-6E18EAEC0E30}" type="pres">
      <dgm:prSet presAssocID="{D7553855-C0B4-4784-8967-18632F07A751}" presName="hierChild3" presStyleCnt="0"/>
      <dgm:spPr/>
    </dgm:pt>
    <dgm:pt modelId="{C789ECE5-0CEB-4C38-B31F-BCE925F0F615}" type="pres">
      <dgm:prSet presAssocID="{C73E74DC-14C3-44CA-B4F1-AE0582B33619}" presName="Name19" presStyleLbl="parChTrans1D3" presStyleIdx="0" presStyleCnt="1"/>
      <dgm:spPr/>
      <dgm:t>
        <a:bodyPr/>
        <a:lstStyle/>
        <a:p>
          <a:endParaRPr lang="zh-CN" altLang="en-US"/>
        </a:p>
      </dgm:t>
    </dgm:pt>
    <dgm:pt modelId="{4FE2B031-B408-42E6-AD43-CE436DF81047}" type="pres">
      <dgm:prSet presAssocID="{3FE8B100-FF89-4AC9-83D4-1D49B4A03ADC}" presName="Name21" presStyleCnt="0"/>
      <dgm:spPr/>
    </dgm:pt>
    <dgm:pt modelId="{4A4A4144-50BA-4B97-B391-BD0D4903609B}" type="pres">
      <dgm:prSet presAssocID="{3FE8B100-FF89-4AC9-83D4-1D49B4A03ADC}" presName="level2Shape" presStyleLbl="node3" presStyleIdx="0" presStyleCnt="1"/>
      <dgm:spPr/>
      <dgm:t>
        <a:bodyPr/>
        <a:lstStyle/>
        <a:p>
          <a:endParaRPr lang="zh-CN" altLang="en-US"/>
        </a:p>
      </dgm:t>
    </dgm:pt>
    <dgm:pt modelId="{0D154282-CD7D-4B2F-8F4E-8D12B3750825}" type="pres">
      <dgm:prSet presAssocID="{3FE8B100-FF89-4AC9-83D4-1D49B4A03ADC}" presName="hierChild3" presStyleCnt="0"/>
      <dgm:spPr/>
    </dgm:pt>
    <dgm:pt modelId="{B4096076-0D00-4975-9D90-DBD6C84464B0}" type="pres">
      <dgm:prSet presAssocID="{4972D6FB-4DEE-4AA8-8B82-B6FE826FE832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B0015CBC-2F1C-4739-9706-3450D4539E7A}" type="pres">
      <dgm:prSet presAssocID="{C9861BC1-1CCC-4793-ACA2-A38A366E0865}" presName="Name21" presStyleCnt="0"/>
      <dgm:spPr/>
    </dgm:pt>
    <dgm:pt modelId="{100E2C9A-DAD2-42C0-B0B2-29671B3B935F}" type="pres">
      <dgm:prSet presAssocID="{C9861BC1-1CCC-4793-ACA2-A38A366E0865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3633FF2D-91A0-4888-A431-348F38F6FE5E}" type="pres">
      <dgm:prSet presAssocID="{C9861BC1-1CCC-4793-ACA2-A38A366E0865}" presName="hierChild3" presStyleCnt="0"/>
      <dgm:spPr/>
    </dgm:pt>
    <dgm:pt modelId="{5B18DB88-A37A-4AFE-B8B7-99DDEEBF8318}" type="pres">
      <dgm:prSet presAssocID="{7BFFDEDB-45B1-48E1-BE28-C86E9C1BE9B3}" presName="bgShapesFlow" presStyleCnt="0"/>
      <dgm:spPr/>
    </dgm:pt>
    <dgm:pt modelId="{0CEE126C-9CCD-489E-894C-7201A55629C1}" type="pres">
      <dgm:prSet presAssocID="{5552237D-F28B-429C-9866-205386676CCB}" presName="rectComp" presStyleCnt="0"/>
      <dgm:spPr/>
    </dgm:pt>
    <dgm:pt modelId="{4C8750FB-AEEE-431C-9BA3-DC136C712FA7}" type="pres">
      <dgm:prSet presAssocID="{5552237D-F28B-429C-9866-205386676CCB}" presName="bgRect" presStyleLbl="bgShp" presStyleIdx="0" presStyleCnt="3"/>
      <dgm:spPr/>
      <dgm:t>
        <a:bodyPr/>
        <a:lstStyle/>
        <a:p>
          <a:endParaRPr lang="zh-CN" altLang="en-US"/>
        </a:p>
      </dgm:t>
    </dgm:pt>
    <dgm:pt modelId="{39453C92-B148-41E3-8C15-93ACC8BD87AD}" type="pres">
      <dgm:prSet presAssocID="{5552237D-F28B-429C-9866-205386676CCB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289984-E645-44CE-8637-B0AA934E5823}" type="pres">
      <dgm:prSet presAssocID="{5552237D-F28B-429C-9866-205386676CCB}" presName="spComp" presStyleCnt="0"/>
      <dgm:spPr/>
    </dgm:pt>
    <dgm:pt modelId="{4CFE6B08-DBC2-4643-BC23-5D155E5DEF13}" type="pres">
      <dgm:prSet presAssocID="{5552237D-F28B-429C-9866-205386676CCB}" presName="vSp" presStyleCnt="0"/>
      <dgm:spPr/>
    </dgm:pt>
    <dgm:pt modelId="{11586E1A-4AAE-40C0-BCB2-44E360CAA835}" type="pres">
      <dgm:prSet presAssocID="{69AC0816-919B-4FD5-8390-89DCBB40D6D7}" presName="rectComp" presStyleCnt="0"/>
      <dgm:spPr/>
    </dgm:pt>
    <dgm:pt modelId="{7D462992-BBC2-4506-8ECA-DDFB0FD1BFFC}" type="pres">
      <dgm:prSet presAssocID="{69AC0816-919B-4FD5-8390-89DCBB40D6D7}" presName="bgRect" presStyleLbl="bgShp" presStyleIdx="1" presStyleCnt="3"/>
      <dgm:spPr/>
      <dgm:t>
        <a:bodyPr/>
        <a:lstStyle/>
        <a:p>
          <a:endParaRPr lang="zh-CN" altLang="en-US"/>
        </a:p>
      </dgm:t>
    </dgm:pt>
    <dgm:pt modelId="{3FECF52F-A3F5-4AE6-ACB5-CD8C9C8C8400}" type="pres">
      <dgm:prSet presAssocID="{69AC0816-919B-4FD5-8390-89DCBB40D6D7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7CB5FD-F75D-43E0-B9FE-26B534634741}" type="pres">
      <dgm:prSet presAssocID="{69AC0816-919B-4FD5-8390-89DCBB40D6D7}" presName="spComp" presStyleCnt="0"/>
      <dgm:spPr/>
    </dgm:pt>
    <dgm:pt modelId="{D5474778-CDDA-46AA-84F9-503AB0B8D921}" type="pres">
      <dgm:prSet presAssocID="{69AC0816-919B-4FD5-8390-89DCBB40D6D7}" presName="vSp" presStyleCnt="0"/>
      <dgm:spPr/>
    </dgm:pt>
    <dgm:pt modelId="{63F5061D-9C51-4FAA-94B7-264DB6EDE8C1}" type="pres">
      <dgm:prSet presAssocID="{2283FC0C-DAB0-4274-953F-5F9FAB73DBD1}" presName="rectComp" presStyleCnt="0"/>
      <dgm:spPr/>
    </dgm:pt>
    <dgm:pt modelId="{7CAD728A-1E9F-48C7-9E20-C1800CD252AF}" type="pres">
      <dgm:prSet presAssocID="{2283FC0C-DAB0-4274-953F-5F9FAB73DBD1}" presName="bgRect" presStyleLbl="bgShp" presStyleIdx="2" presStyleCnt="3" custLinFactNeighborY="20847"/>
      <dgm:spPr/>
      <dgm:t>
        <a:bodyPr/>
        <a:lstStyle/>
        <a:p>
          <a:endParaRPr lang="zh-CN" altLang="en-US"/>
        </a:p>
      </dgm:t>
    </dgm:pt>
    <dgm:pt modelId="{85EF74AB-3BFE-4A37-A5C4-A661B3AC0B56}" type="pres">
      <dgm:prSet presAssocID="{2283FC0C-DAB0-4274-953F-5F9FAB73DBD1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BC09BA8-B4A2-45FE-905C-609ED93BDAF6}" type="presOf" srcId="{4972D6FB-4DEE-4AA8-8B82-B6FE826FE832}" destId="{B4096076-0D00-4975-9D90-DBD6C84464B0}" srcOrd="0" destOrd="0" presId="urn:microsoft.com/office/officeart/2005/8/layout/hierarchy6"/>
    <dgm:cxn modelId="{2AD9C493-C959-4B40-9F93-50B57C936359}" type="presOf" srcId="{69AC0816-919B-4FD5-8390-89DCBB40D6D7}" destId="{3FECF52F-A3F5-4AE6-ACB5-CD8C9C8C8400}" srcOrd="1" destOrd="0" presId="urn:microsoft.com/office/officeart/2005/8/layout/hierarchy6"/>
    <dgm:cxn modelId="{E15F7E6A-95EF-48BD-9D53-25DFBC8FE801}" type="presOf" srcId="{EBCF2DFA-9B55-4ED2-8553-0B404D98E0AA}" destId="{479B9CC0-9494-4134-B11D-C074FB7E9748}" srcOrd="0" destOrd="0" presId="urn:microsoft.com/office/officeart/2005/8/layout/hierarchy6"/>
    <dgm:cxn modelId="{92DB2545-6D26-4FD0-BF82-2F9BF07B0B84}" srcId="{7BFFDEDB-45B1-48E1-BE28-C86E9C1BE9B3}" destId="{EBCF2DFA-9B55-4ED2-8553-0B404D98E0AA}" srcOrd="0" destOrd="0" parTransId="{7C38B480-8C8A-4043-8900-629A9BD8E82E}" sibTransId="{5B7166AE-A619-4199-9822-277328396A81}"/>
    <dgm:cxn modelId="{D4BF504C-EBCB-4600-8D00-9CA1BAE812ED}" type="presOf" srcId="{5552237D-F28B-429C-9866-205386676CCB}" destId="{4C8750FB-AEEE-431C-9BA3-DC136C712FA7}" srcOrd="0" destOrd="0" presId="urn:microsoft.com/office/officeart/2005/8/layout/hierarchy6"/>
    <dgm:cxn modelId="{EDD885B9-0AA1-4644-B469-ABDB6F6AA648}" type="presOf" srcId="{69AC0816-919B-4FD5-8390-89DCBB40D6D7}" destId="{7D462992-BBC2-4506-8ECA-DDFB0FD1BFFC}" srcOrd="0" destOrd="0" presId="urn:microsoft.com/office/officeart/2005/8/layout/hierarchy6"/>
    <dgm:cxn modelId="{6CDB4AC6-9B04-403F-9044-CFEF0AB9655F}" type="presOf" srcId="{7BFFDEDB-45B1-48E1-BE28-C86E9C1BE9B3}" destId="{094FB316-165D-43AC-A26F-509B2F7498CF}" srcOrd="0" destOrd="0" presId="urn:microsoft.com/office/officeart/2005/8/layout/hierarchy6"/>
    <dgm:cxn modelId="{F52F3887-AC87-4F1D-BE3F-BEBCFF110372}" type="presOf" srcId="{2283FC0C-DAB0-4274-953F-5F9FAB73DBD1}" destId="{85EF74AB-3BFE-4A37-A5C4-A661B3AC0B56}" srcOrd="1" destOrd="0" presId="urn:microsoft.com/office/officeart/2005/8/layout/hierarchy6"/>
    <dgm:cxn modelId="{77E13C38-DC9D-4239-BF79-3A73876D24D5}" srcId="{EBCF2DFA-9B55-4ED2-8553-0B404D98E0AA}" destId="{C9861BC1-1CCC-4793-ACA2-A38A366E0865}" srcOrd="1" destOrd="0" parTransId="{4972D6FB-4DEE-4AA8-8B82-B6FE826FE832}" sibTransId="{9529860C-CDE1-4BAE-8019-51C2A727EA73}"/>
    <dgm:cxn modelId="{B140E8E0-6980-4816-8CF6-0A3D2FCAD86F}" srcId="{7BFFDEDB-45B1-48E1-BE28-C86E9C1BE9B3}" destId="{2283FC0C-DAB0-4274-953F-5F9FAB73DBD1}" srcOrd="3" destOrd="0" parTransId="{D9C95C2B-8B0A-4B89-8832-E9BF932B5164}" sibTransId="{4F1FEBC4-F497-4035-9064-D721DBB02347}"/>
    <dgm:cxn modelId="{A3053656-AB85-47FC-8BD5-58855EA94569}" type="presOf" srcId="{2283FC0C-DAB0-4274-953F-5F9FAB73DBD1}" destId="{7CAD728A-1E9F-48C7-9E20-C1800CD252AF}" srcOrd="0" destOrd="0" presId="urn:microsoft.com/office/officeart/2005/8/layout/hierarchy6"/>
    <dgm:cxn modelId="{0992836B-1F5B-4BDF-9ABD-DA495B4604A4}" type="presOf" srcId="{C9861BC1-1CCC-4793-ACA2-A38A366E0865}" destId="{100E2C9A-DAD2-42C0-B0B2-29671B3B935F}" srcOrd="0" destOrd="0" presId="urn:microsoft.com/office/officeart/2005/8/layout/hierarchy6"/>
    <dgm:cxn modelId="{2776F884-3832-4984-A79A-13AF5311C013}" srcId="{D7553855-C0B4-4784-8967-18632F07A751}" destId="{3FE8B100-FF89-4AC9-83D4-1D49B4A03ADC}" srcOrd="0" destOrd="0" parTransId="{C73E74DC-14C3-44CA-B4F1-AE0582B33619}" sibTransId="{3C8F8AEB-A553-41FF-92A7-744A6BD50F4E}"/>
    <dgm:cxn modelId="{EB915AD4-EFE3-4B1D-A257-94134957B70B}" type="presOf" srcId="{5552237D-F28B-429C-9866-205386676CCB}" destId="{39453C92-B148-41E3-8C15-93ACC8BD87AD}" srcOrd="1" destOrd="0" presId="urn:microsoft.com/office/officeart/2005/8/layout/hierarchy6"/>
    <dgm:cxn modelId="{129235BF-BA6D-4CC0-B2FD-3B02081F2B4C}" srcId="{7BFFDEDB-45B1-48E1-BE28-C86E9C1BE9B3}" destId="{5552237D-F28B-429C-9866-205386676CCB}" srcOrd="1" destOrd="0" parTransId="{1530A384-04A4-4D0C-9016-713E8D1BD5E1}" sibTransId="{426DCE3A-BE61-49B3-9726-63BD1BBAB788}"/>
    <dgm:cxn modelId="{8CF0D12A-7A17-4733-980A-3EC21B0F7086}" type="presOf" srcId="{2218CB6B-2590-4B68-9164-201DB827A960}" destId="{DEC77293-9C9A-44FC-9433-98DD78B4E46C}" srcOrd="0" destOrd="0" presId="urn:microsoft.com/office/officeart/2005/8/layout/hierarchy6"/>
    <dgm:cxn modelId="{AE3AEB28-E516-47A2-B9B7-0B5E240BF69A}" type="presOf" srcId="{3FE8B100-FF89-4AC9-83D4-1D49B4A03ADC}" destId="{4A4A4144-50BA-4B97-B391-BD0D4903609B}" srcOrd="0" destOrd="0" presId="urn:microsoft.com/office/officeart/2005/8/layout/hierarchy6"/>
    <dgm:cxn modelId="{AA7D128D-FCAD-4FF6-B415-5BB16E1054A7}" srcId="{EBCF2DFA-9B55-4ED2-8553-0B404D98E0AA}" destId="{D7553855-C0B4-4784-8967-18632F07A751}" srcOrd="0" destOrd="0" parTransId="{2218CB6B-2590-4B68-9164-201DB827A960}" sibTransId="{41A2C3B0-5CFA-401A-9C80-4D37846B5EC6}"/>
    <dgm:cxn modelId="{3B91539A-0503-4BAE-9425-AD0EAAB3669E}" srcId="{7BFFDEDB-45B1-48E1-BE28-C86E9C1BE9B3}" destId="{69AC0816-919B-4FD5-8390-89DCBB40D6D7}" srcOrd="2" destOrd="0" parTransId="{69D24324-5608-43A6-A217-F62BE2EECDD1}" sibTransId="{2F5DE8A4-2940-4A29-B637-EEA7D49B6D2F}"/>
    <dgm:cxn modelId="{C1D4CF6D-BA62-4972-B63C-C5A0BEFECC4E}" type="presOf" srcId="{D7553855-C0B4-4784-8967-18632F07A751}" destId="{F0156969-B488-4528-8C06-83EDE5A54E43}" srcOrd="0" destOrd="0" presId="urn:microsoft.com/office/officeart/2005/8/layout/hierarchy6"/>
    <dgm:cxn modelId="{D1131BEA-58EB-4289-BB8D-023D3441E4E2}" type="presOf" srcId="{C73E74DC-14C3-44CA-B4F1-AE0582B33619}" destId="{C789ECE5-0CEB-4C38-B31F-BCE925F0F615}" srcOrd="0" destOrd="0" presId="urn:microsoft.com/office/officeart/2005/8/layout/hierarchy6"/>
    <dgm:cxn modelId="{3F9C7EB4-0B2A-4B78-BFD1-45EE9721E47E}" type="presParOf" srcId="{094FB316-165D-43AC-A26F-509B2F7498CF}" destId="{09FEB1FC-DD50-4278-B79F-1B7555988AFC}" srcOrd="0" destOrd="0" presId="urn:microsoft.com/office/officeart/2005/8/layout/hierarchy6"/>
    <dgm:cxn modelId="{D31FD6ED-C3D9-428A-823D-5614BFFAC2DD}" type="presParOf" srcId="{09FEB1FC-DD50-4278-B79F-1B7555988AFC}" destId="{977449A7-FC35-43D6-BDF8-3C1A04E27600}" srcOrd="0" destOrd="0" presId="urn:microsoft.com/office/officeart/2005/8/layout/hierarchy6"/>
    <dgm:cxn modelId="{754C1FA3-5BA3-43FA-A291-61DD09AD64D6}" type="presParOf" srcId="{09FEB1FC-DD50-4278-B79F-1B7555988AFC}" destId="{F64E9D83-8FB9-4D53-8CFB-10B4890DAD9D}" srcOrd="1" destOrd="0" presId="urn:microsoft.com/office/officeart/2005/8/layout/hierarchy6"/>
    <dgm:cxn modelId="{1A1526CF-729C-4218-A4E8-71D0EBCFAF52}" type="presParOf" srcId="{F64E9D83-8FB9-4D53-8CFB-10B4890DAD9D}" destId="{E6786AB8-DCAB-4541-8DF8-27563CEC56BB}" srcOrd="0" destOrd="0" presId="urn:microsoft.com/office/officeart/2005/8/layout/hierarchy6"/>
    <dgm:cxn modelId="{2F2FD1EB-C0FD-4104-8252-84AA7F610BEE}" type="presParOf" srcId="{E6786AB8-DCAB-4541-8DF8-27563CEC56BB}" destId="{479B9CC0-9494-4134-B11D-C074FB7E9748}" srcOrd="0" destOrd="0" presId="urn:microsoft.com/office/officeart/2005/8/layout/hierarchy6"/>
    <dgm:cxn modelId="{FDFE93AE-6B0A-483A-959F-92814B622450}" type="presParOf" srcId="{E6786AB8-DCAB-4541-8DF8-27563CEC56BB}" destId="{58B0FCE6-2892-4582-84B0-D57E3540A578}" srcOrd="1" destOrd="0" presId="urn:microsoft.com/office/officeart/2005/8/layout/hierarchy6"/>
    <dgm:cxn modelId="{901911BE-7784-409C-AC3F-8D735E08FDCD}" type="presParOf" srcId="{58B0FCE6-2892-4582-84B0-D57E3540A578}" destId="{DEC77293-9C9A-44FC-9433-98DD78B4E46C}" srcOrd="0" destOrd="0" presId="urn:microsoft.com/office/officeart/2005/8/layout/hierarchy6"/>
    <dgm:cxn modelId="{B5EA50C5-2FCE-4AF2-ACCA-5C5119A4EDBF}" type="presParOf" srcId="{58B0FCE6-2892-4582-84B0-D57E3540A578}" destId="{C9516947-B1ED-4E84-8220-4AA0ABE54BB6}" srcOrd="1" destOrd="0" presId="urn:microsoft.com/office/officeart/2005/8/layout/hierarchy6"/>
    <dgm:cxn modelId="{D32D1E60-9AA2-4B0D-B109-798E0901A23C}" type="presParOf" srcId="{C9516947-B1ED-4E84-8220-4AA0ABE54BB6}" destId="{F0156969-B488-4528-8C06-83EDE5A54E43}" srcOrd="0" destOrd="0" presId="urn:microsoft.com/office/officeart/2005/8/layout/hierarchy6"/>
    <dgm:cxn modelId="{DE9F5B2C-ADF1-47C2-A7DB-992BC3EDD749}" type="presParOf" srcId="{C9516947-B1ED-4E84-8220-4AA0ABE54BB6}" destId="{6CE83CA4-AFFC-431B-AD7F-6E18EAEC0E30}" srcOrd="1" destOrd="0" presId="urn:microsoft.com/office/officeart/2005/8/layout/hierarchy6"/>
    <dgm:cxn modelId="{55E5832F-D99D-4BCC-B899-C75DDE209412}" type="presParOf" srcId="{6CE83CA4-AFFC-431B-AD7F-6E18EAEC0E30}" destId="{C789ECE5-0CEB-4C38-B31F-BCE925F0F615}" srcOrd="0" destOrd="0" presId="urn:microsoft.com/office/officeart/2005/8/layout/hierarchy6"/>
    <dgm:cxn modelId="{86F746E5-2B61-4901-8D76-164BB1C61831}" type="presParOf" srcId="{6CE83CA4-AFFC-431B-AD7F-6E18EAEC0E30}" destId="{4FE2B031-B408-42E6-AD43-CE436DF81047}" srcOrd="1" destOrd="0" presId="urn:microsoft.com/office/officeart/2005/8/layout/hierarchy6"/>
    <dgm:cxn modelId="{7F7FF5C7-59B0-4480-A819-9FB01CE01C04}" type="presParOf" srcId="{4FE2B031-B408-42E6-AD43-CE436DF81047}" destId="{4A4A4144-50BA-4B97-B391-BD0D4903609B}" srcOrd="0" destOrd="0" presId="urn:microsoft.com/office/officeart/2005/8/layout/hierarchy6"/>
    <dgm:cxn modelId="{B3AED98A-7882-4150-866D-3F82957B7895}" type="presParOf" srcId="{4FE2B031-B408-42E6-AD43-CE436DF81047}" destId="{0D154282-CD7D-4B2F-8F4E-8D12B3750825}" srcOrd="1" destOrd="0" presId="urn:microsoft.com/office/officeart/2005/8/layout/hierarchy6"/>
    <dgm:cxn modelId="{EFC171C4-846D-4BD1-95DE-504339AB4980}" type="presParOf" srcId="{58B0FCE6-2892-4582-84B0-D57E3540A578}" destId="{B4096076-0D00-4975-9D90-DBD6C84464B0}" srcOrd="2" destOrd="0" presId="urn:microsoft.com/office/officeart/2005/8/layout/hierarchy6"/>
    <dgm:cxn modelId="{F955FF3A-9AB1-4FA4-A356-6C3BE63758CB}" type="presParOf" srcId="{58B0FCE6-2892-4582-84B0-D57E3540A578}" destId="{B0015CBC-2F1C-4739-9706-3450D4539E7A}" srcOrd="3" destOrd="0" presId="urn:microsoft.com/office/officeart/2005/8/layout/hierarchy6"/>
    <dgm:cxn modelId="{120D0DE6-4244-4298-B146-C5796C243DF8}" type="presParOf" srcId="{B0015CBC-2F1C-4739-9706-3450D4539E7A}" destId="{100E2C9A-DAD2-42C0-B0B2-29671B3B935F}" srcOrd="0" destOrd="0" presId="urn:microsoft.com/office/officeart/2005/8/layout/hierarchy6"/>
    <dgm:cxn modelId="{DC4CBA1D-8E9B-4F56-9593-825692FDD439}" type="presParOf" srcId="{B0015CBC-2F1C-4739-9706-3450D4539E7A}" destId="{3633FF2D-91A0-4888-A431-348F38F6FE5E}" srcOrd="1" destOrd="0" presId="urn:microsoft.com/office/officeart/2005/8/layout/hierarchy6"/>
    <dgm:cxn modelId="{55271687-2D7A-4746-8736-ED7B6105EA2E}" type="presParOf" srcId="{094FB316-165D-43AC-A26F-509B2F7498CF}" destId="{5B18DB88-A37A-4AFE-B8B7-99DDEEBF8318}" srcOrd="1" destOrd="0" presId="urn:microsoft.com/office/officeart/2005/8/layout/hierarchy6"/>
    <dgm:cxn modelId="{27CB22B6-D426-4A88-B448-ACF39A931CFF}" type="presParOf" srcId="{5B18DB88-A37A-4AFE-B8B7-99DDEEBF8318}" destId="{0CEE126C-9CCD-489E-894C-7201A55629C1}" srcOrd="0" destOrd="0" presId="urn:microsoft.com/office/officeart/2005/8/layout/hierarchy6"/>
    <dgm:cxn modelId="{05071231-0BD0-42B9-AA17-DA7DB6EB3DE4}" type="presParOf" srcId="{0CEE126C-9CCD-489E-894C-7201A55629C1}" destId="{4C8750FB-AEEE-431C-9BA3-DC136C712FA7}" srcOrd="0" destOrd="0" presId="urn:microsoft.com/office/officeart/2005/8/layout/hierarchy6"/>
    <dgm:cxn modelId="{43E7FAA2-544D-43F8-B96B-67E0B794A6C8}" type="presParOf" srcId="{0CEE126C-9CCD-489E-894C-7201A55629C1}" destId="{39453C92-B148-41E3-8C15-93ACC8BD87AD}" srcOrd="1" destOrd="0" presId="urn:microsoft.com/office/officeart/2005/8/layout/hierarchy6"/>
    <dgm:cxn modelId="{BB18EA98-A805-4AC4-9C52-15CE7246A90F}" type="presParOf" srcId="{5B18DB88-A37A-4AFE-B8B7-99DDEEBF8318}" destId="{D0289984-E645-44CE-8637-B0AA934E5823}" srcOrd="1" destOrd="0" presId="urn:microsoft.com/office/officeart/2005/8/layout/hierarchy6"/>
    <dgm:cxn modelId="{947C0D84-F84E-4B04-AEE6-95C14E1B07D0}" type="presParOf" srcId="{D0289984-E645-44CE-8637-B0AA934E5823}" destId="{4CFE6B08-DBC2-4643-BC23-5D155E5DEF13}" srcOrd="0" destOrd="0" presId="urn:microsoft.com/office/officeart/2005/8/layout/hierarchy6"/>
    <dgm:cxn modelId="{E789947F-E87C-421E-912A-2713250F1743}" type="presParOf" srcId="{5B18DB88-A37A-4AFE-B8B7-99DDEEBF8318}" destId="{11586E1A-4AAE-40C0-BCB2-44E360CAA835}" srcOrd="2" destOrd="0" presId="urn:microsoft.com/office/officeart/2005/8/layout/hierarchy6"/>
    <dgm:cxn modelId="{638D281F-F940-46AF-BA86-8E8FB1763284}" type="presParOf" srcId="{11586E1A-4AAE-40C0-BCB2-44E360CAA835}" destId="{7D462992-BBC2-4506-8ECA-DDFB0FD1BFFC}" srcOrd="0" destOrd="0" presId="urn:microsoft.com/office/officeart/2005/8/layout/hierarchy6"/>
    <dgm:cxn modelId="{9B36A11B-49BC-4D53-AA66-D8B7214EB478}" type="presParOf" srcId="{11586E1A-4AAE-40C0-BCB2-44E360CAA835}" destId="{3FECF52F-A3F5-4AE6-ACB5-CD8C9C8C8400}" srcOrd="1" destOrd="0" presId="urn:microsoft.com/office/officeart/2005/8/layout/hierarchy6"/>
    <dgm:cxn modelId="{AB16180A-99EF-48E6-99B2-988202FC88F0}" type="presParOf" srcId="{5B18DB88-A37A-4AFE-B8B7-99DDEEBF8318}" destId="{527CB5FD-F75D-43E0-B9FE-26B534634741}" srcOrd="3" destOrd="0" presId="urn:microsoft.com/office/officeart/2005/8/layout/hierarchy6"/>
    <dgm:cxn modelId="{609BEDD0-D655-42E2-8AA9-47E9299CC049}" type="presParOf" srcId="{527CB5FD-F75D-43E0-B9FE-26B534634741}" destId="{D5474778-CDDA-46AA-84F9-503AB0B8D921}" srcOrd="0" destOrd="0" presId="urn:microsoft.com/office/officeart/2005/8/layout/hierarchy6"/>
    <dgm:cxn modelId="{3F5FF5EC-6B93-4DFD-8384-B4C35770BE79}" type="presParOf" srcId="{5B18DB88-A37A-4AFE-B8B7-99DDEEBF8318}" destId="{63F5061D-9C51-4FAA-94B7-264DB6EDE8C1}" srcOrd="4" destOrd="0" presId="urn:microsoft.com/office/officeart/2005/8/layout/hierarchy6"/>
    <dgm:cxn modelId="{AA80A7CA-3511-483C-9EDD-18042B8B93CB}" type="presParOf" srcId="{63F5061D-9C51-4FAA-94B7-264DB6EDE8C1}" destId="{7CAD728A-1E9F-48C7-9E20-C1800CD252AF}" srcOrd="0" destOrd="0" presId="urn:microsoft.com/office/officeart/2005/8/layout/hierarchy6"/>
    <dgm:cxn modelId="{4C93DFD5-DD2A-4529-A6CE-9188FBA9B523}" type="presParOf" srcId="{63F5061D-9C51-4FAA-94B7-264DB6EDE8C1}" destId="{85EF74AB-3BFE-4A37-A5C4-A661B3AC0B5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FFDEDB-45B1-48E1-BE28-C86E9C1BE9B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CF2DFA-9B55-4ED2-8553-0B404D98E0AA}">
      <dgm:prSet phldrT="[Text]"/>
      <dgm:spPr/>
      <dgm:t>
        <a:bodyPr/>
        <a:lstStyle/>
        <a:p>
          <a:r>
            <a:rPr lang="en-AU" altLang="zh-CN" dirty="0" smtClean="0"/>
            <a:t>C</a:t>
          </a:r>
          <a:endParaRPr lang="zh-CN" altLang="en-US" dirty="0"/>
        </a:p>
      </dgm:t>
    </dgm:pt>
    <dgm:pt modelId="{7C38B480-8C8A-4043-8900-629A9BD8E82E}" type="parTrans" cxnId="{92DB2545-6D26-4FD0-BF82-2F9BF07B0B84}">
      <dgm:prSet/>
      <dgm:spPr/>
      <dgm:t>
        <a:bodyPr/>
        <a:lstStyle/>
        <a:p>
          <a:endParaRPr lang="zh-CN" altLang="en-US"/>
        </a:p>
      </dgm:t>
    </dgm:pt>
    <dgm:pt modelId="{5B7166AE-A619-4199-9822-277328396A81}" type="sibTrans" cxnId="{92DB2545-6D26-4FD0-BF82-2F9BF07B0B84}">
      <dgm:prSet/>
      <dgm:spPr/>
      <dgm:t>
        <a:bodyPr/>
        <a:lstStyle/>
        <a:p>
          <a:endParaRPr lang="zh-CN" altLang="en-US"/>
        </a:p>
      </dgm:t>
    </dgm:pt>
    <dgm:pt modelId="{3FE8B100-FF89-4AC9-83D4-1D49B4A03ADC}">
      <dgm:prSet phldrT="[Text]"/>
      <dgm:spPr/>
      <dgm:t>
        <a:bodyPr/>
        <a:lstStyle/>
        <a:p>
          <a:r>
            <a:rPr lang="en-AU" altLang="zh-CN" dirty="0" smtClean="0"/>
            <a:t>D</a:t>
          </a:r>
          <a:endParaRPr lang="zh-CN" altLang="en-US" dirty="0"/>
        </a:p>
      </dgm:t>
    </dgm:pt>
    <dgm:pt modelId="{C73E74DC-14C3-44CA-B4F1-AE0582B33619}" type="parTrans" cxnId="{2776F884-3832-4984-A79A-13AF5311C013}">
      <dgm:prSet/>
      <dgm:spPr/>
      <dgm:t>
        <a:bodyPr/>
        <a:lstStyle/>
        <a:p>
          <a:endParaRPr lang="zh-CN" altLang="en-US"/>
        </a:p>
      </dgm:t>
    </dgm:pt>
    <dgm:pt modelId="{3C8F8AEB-A553-41FF-92A7-744A6BD50F4E}" type="sibTrans" cxnId="{2776F884-3832-4984-A79A-13AF5311C013}">
      <dgm:prSet/>
      <dgm:spPr/>
      <dgm:t>
        <a:bodyPr/>
        <a:lstStyle/>
        <a:p>
          <a:endParaRPr lang="zh-CN" altLang="en-US"/>
        </a:p>
      </dgm:t>
    </dgm:pt>
    <dgm:pt modelId="{69AC0816-919B-4FD5-8390-89DCBB40D6D7}">
      <dgm:prSet phldrT="[Text]"/>
      <dgm:spPr/>
      <dgm:t>
        <a:bodyPr/>
        <a:lstStyle/>
        <a:p>
          <a:r>
            <a:rPr lang="en-AU" altLang="zh-CN" dirty="0" smtClean="0"/>
            <a:t>Level 2</a:t>
          </a:r>
          <a:endParaRPr lang="zh-CN" altLang="en-US" dirty="0"/>
        </a:p>
      </dgm:t>
    </dgm:pt>
    <dgm:pt modelId="{2F5DE8A4-2940-4A29-B637-EEA7D49B6D2F}" type="sibTrans" cxnId="{3B91539A-0503-4BAE-9425-AD0EAAB3669E}">
      <dgm:prSet/>
      <dgm:spPr/>
      <dgm:t>
        <a:bodyPr/>
        <a:lstStyle/>
        <a:p>
          <a:endParaRPr lang="zh-CN" altLang="en-US"/>
        </a:p>
      </dgm:t>
    </dgm:pt>
    <dgm:pt modelId="{69D24324-5608-43A6-A217-F62BE2EECDD1}" type="parTrans" cxnId="{3B91539A-0503-4BAE-9425-AD0EAAB3669E}">
      <dgm:prSet/>
      <dgm:spPr/>
      <dgm:t>
        <a:bodyPr/>
        <a:lstStyle/>
        <a:p>
          <a:endParaRPr lang="zh-CN" altLang="en-US"/>
        </a:p>
      </dgm:t>
    </dgm:pt>
    <dgm:pt modelId="{5552237D-F28B-429C-9866-205386676CCB}">
      <dgm:prSet phldrT="[Text]"/>
      <dgm:spPr/>
      <dgm:t>
        <a:bodyPr/>
        <a:lstStyle/>
        <a:p>
          <a:r>
            <a:rPr lang="en-AU" altLang="zh-CN" dirty="0" smtClean="0"/>
            <a:t>Level 1</a:t>
          </a:r>
          <a:endParaRPr lang="zh-CN" altLang="en-US" dirty="0"/>
        </a:p>
      </dgm:t>
    </dgm:pt>
    <dgm:pt modelId="{426DCE3A-BE61-49B3-9726-63BD1BBAB788}" type="sibTrans" cxnId="{129235BF-BA6D-4CC0-B2FD-3B02081F2B4C}">
      <dgm:prSet/>
      <dgm:spPr/>
      <dgm:t>
        <a:bodyPr/>
        <a:lstStyle/>
        <a:p>
          <a:endParaRPr lang="zh-CN" altLang="en-US"/>
        </a:p>
      </dgm:t>
    </dgm:pt>
    <dgm:pt modelId="{1530A384-04A4-4D0C-9016-713E8D1BD5E1}" type="parTrans" cxnId="{129235BF-BA6D-4CC0-B2FD-3B02081F2B4C}">
      <dgm:prSet/>
      <dgm:spPr/>
      <dgm:t>
        <a:bodyPr/>
        <a:lstStyle/>
        <a:p>
          <a:endParaRPr lang="zh-CN" altLang="en-US"/>
        </a:p>
      </dgm:t>
    </dgm:pt>
    <dgm:pt modelId="{094FB316-165D-43AC-A26F-509B2F7498CF}" type="pres">
      <dgm:prSet presAssocID="{7BFFDEDB-45B1-48E1-BE28-C86E9C1BE9B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FEB1FC-DD50-4278-B79F-1B7555988AFC}" type="pres">
      <dgm:prSet presAssocID="{7BFFDEDB-45B1-48E1-BE28-C86E9C1BE9B3}" presName="hierFlow" presStyleCnt="0"/>
      <dgm:spPr/>
    </dgm:pt>
    <dgm:pt modelId="{977449A7-FC35-43D6-BDF8-3C1A04E27600}" type="pres">
      <dgm:prSet presAssocID="{7BFFDEDB-45B1-48E1-BE28-C86E9C1BE9B3}" presName="firstBuf" presStyleCnt="0"/>
      <dgm:spPr/>
    </dgm:pt>
    <dgm:pt modelId="{F64E9D83-8FB9-4D53-8CFB-10B4890DAD9D}" type="pres">
      <dgm:prSet presAssocID="{7BFFDEDB-45B1-48E1-BE28-C86E9C1BE9B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6786AB8-DCAB-4541-8DF8-27563CEC56BB}" type="pres">
      <dgm:prSet presAssocID="{EBCF2DFA-9B55-4ED2-8553-0B404D98E0AA}" presName="Name14" presStyleCnt="0"/>
      <dgm:spPr/>
    </dgm:pt>
    <dgm:pt modelId="{479B9CC0-9494-4134-B11D-C074FB7E9748}" type="pres">
      <dgm:prSet presAssocID="{EBCF2DFA-9B55-4ED2-8553-0B404D98E0A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B0FCE6-2892-4582-84B0-D57E3540A578}" type="pres">
      <dgm:prSet presAssocID="{EBCF2DFA-9B55-4ED2-8553-0B404D98E0AA}" presName="hierChild2" presStyleCnt="0"/>
      <dgm:spPr/>
    </dgm:pt>
    <dgm:pt modelId="{C789ECE5-0CEB-4C38-B31F-BCE925F0F615}" type="pres">
      <dgm:prSet presAssocID="{C73E74DC-14C3-44CA-B4F1-AE0582B33619}" presName="Name19" presStyleLbl="parChTrans1D2" presStyleIdx="0" presStyleCnt="1"/>
      <dgm:spPr/>
      <dgm:t>
        <a:bodyPr/>
        <a:lstStyle/>
        <a:p>
          <a:endParaRPr lang="zh-CN" altLang="en-US"/>
        </a:p>
      </dgm:t>
    </dgm:pt>
    <dgm:pt modelId="{4FE2B031-B408-42E6-AD43-CE436DF81047}" type="pres">
      <dgm:prSet presAssocID="{3FE8B100-FF89-4AC9-83D4-1D49B4A03ADC}" presName="Name21" presStyleCnt="0"/>
      <dgm:spPr/>
    </dgm:pt>
    <dgm:pt modelId="{4A4A4144-50BA-4B97-B391-BD0D4903609B}" type="pres">
      <dgm:prSet presAssocID="{3FE8B100-FF89-4AC9-83D4-1D49B4A03ADC}" presName="level2Shape" presStyleLbl="node2" presStyleIdx="0" presStyleCnt="1"/>
      <dgm:spPr/>
      <dgm:t>
        <a:bodyPr/>
        <a:lstStyle/>
        <a:p>
          <a:endParaRPr lang="zh-CN" altLang="en-US"/>
        </a:p>
      </dgm:t>
    </dgm:pt>
    <dgm:pt modelId="{0D154282-CD7D-4B2F-8F4E-8D12B3750825}" type="pres">
      <dgm:prSet presAssocID="{3FE8B100-FF89-4AC9-83D4-1D49B4A03ADC}" presName="hierChild3" presStyleCnt="0"/>
      <dgm:spPr/>
    </dgm:pt>
    <dgm:pt modelId="{5B18DB88-A37A-4AFE-B8B7-99DDEEBF8318}" type="pres">
      <dgm:prSet presAssocID="{7BFFDEDB-45B1-48E1-BE28-C86E9C1BE9B3}" presName="bgShapesFlow" presStyleCnt="0"/>
      <dgm:spPr/>
    </dgm:pt>
    <dgm:pt modelId="{0CEE126C-9CCD-489E-894C-7201A55629C1}" type="pres">
      <dgm:prSet presAssocID="{5552237D-F28B-429C-9866-205386676CCB}" presName="rectComp" presStyleCnt="0"/>
      <dgm:spPr/>
    </dgm:pt>
    <dgm:pt modelId="{4C8750FB-AEEE-431C-9BA3-DC136C712FA7}" type="pres">
      <dgm:prSet presAssocID="{5552237D-F28B-429C-9866-205386676CCB}" presName="bgRect" presStyleLbl="bgShp" presStyleIdx="0" presStyleCnt="2"/>
      <dgm:spPr/>
      <dgm:t>
        <a:bodyPr/>
        <a:lstStyle/>
        <a:p>
          <a:endParaRPr lang="zh-CN" altLang="en-US"/>
        </a:p>
      </dgm:t>
    </dgm:pt>
    <dgm:pt modelId="{39453C92-B148-41E3-8C15-93ACC8BD87AD}" type="pres">
      <dgm:prSet presAssocID="{5552237D-F28B-429C-9866-205386676CCB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289984-E645-44CE-8637-B0AA934E5823}" type="pres">
      <dgm:prSet presAssocID="{5552237D-F28B-429C-9866-205386676CCB}" presName="spComp" presStyleCnt="0"/>
      <dgm:spPr/>
    </dgm:pt>
    <dgm:pt modelId="{4CFE6B08-DBC2-4643-BC23-5D155E5DEF13}" type="pres">
      <dgm:prSet presAssocID="{5552237D-F28B-429C-9866-205386676CCB}" presName="vSp" presStyleCnt="0"/>
      <dgm:spPr/>
    </dgm:pt>
    <dgm:pt modelId="{11586E1A-4AAE-40C0-BCB2-44E360CAA835}" type="pres">
      <dgm:prSet presAssocID="{69AC0816-919B-4FD5-8390-89DCBB40D6D7}" presName="rectComp" presStyleCnt="0"/>
      <dgm:spPr/>
    </dgm:pt>
    <dgm:pt modelId="{7D462992-BBC2-4506-8ECA-DDFB0FD1BFFC}" type="pres">
      <dgm:prSet presAssocID="{69AC0816-919B-4FD5-8390-89DCBB40D6D7}" presName="bgRect" presStyleLbl="bgShp" presStyleIdx="1" presStyleCnt="2"/>
      <dgm:spPr/>
      <dgm:t>
        <a:bodyPr/>
        <a:lstStyle/>
        <a:p>
          <a:endParaRPr lang="zh-CN" altLang="en-US"/>
        </a:p>
      </dgm:t>
    </dgm:pt>
    <dgm:pt modelId="{3FECF52F-A3F5-4AE6-ACB5-CD8C9C8C8400}" type="pres">
      <dgm:prSet presAssocID="{69AC0816-919B-4FD5-8390-89DCBB40D6D7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B8077D5-D23B-435D-8F45-F256D82D0ED2}" type="presOf" srcId="{69AC0816-919B-4FD5-8390-89DCBB40D6D7}" destId="{3FECF52F-A3F5-4AE6-ACB5-CD8C9C8C8400}" srcOrd="1" destOrd="0" presId="urn:microsoft.com/office/officeart/2005/8/layout/hierarchy6"/>
    <dgm:cxn modelId="{3DFA209F-4FEF-415F-8C47-ABB9C534EE06}" type="presOf" srcId="{5552237D-F28B-429C-9866-205386676CCB}" destId="{4C8750FB-AEEE-431C-9BA3-DC136C712FA7}" srcOrd="0" destOrd="0" presId="urn:microsoft.com/office/officeart/2005/8/layout/hierarchy6"/>
    <dgm:cxn modelId="{EA516028-B2FB-4775-AAEF-9FADB2CE852F}" type="presOf" srcId="{EBCF2DFA-9B55-4ED2-8553-0B404D98E0AA}" destId="{479B9CC0-9494-4134-B11D-C074FB7E9748}" srcOrd="0" destOrd="0" presId="urn:microsoft.com/office/officeart/2005/8/layout/hierarchy6"/>
    <dgm:cxn modelId="{D46D1807-2603-424E-BE41-0316A8C8FEA5}" type="presOf" srcId="{5552237D-F28B-429C-9866-205386676CCB}" destId="{39453C92-B148-41E3-8C15-93ACC8BD87AD}" srcOrd="1" destOrd="0" presId="urn:microsoft.com/office/officeart/2005/8/layout/hierarchy6"/>
    <dgm:cxn modelId="{DB098DF0-40CF-4E1E-A7AA-9D835F173017}" type="presOf" srcId="{7BFFDEDB-45B1-48E1-BE28-C86E9C1BE9B3}" destId="{094FB316-165D-43AC-A26F-509B2F7498CF}" srcOrd="0" destOrd="0" presId="urn:microsoft.com/office/officeart/2005/8/layout/hierarchy6"/>
    <dgm:cxn modelId="{3B91539A-0503-4BAE-9425-AD0EAAB3669E}" srcId="{7BFFDEDB-45B1-48E1-BE28-C86E9C1BE9B3}" destId="{69AC0816-919B-4FD5-8390-89DCBB40D6D7}" srcOrd="2" destOrd="0" parTransId="{69D24324-5608-43A6-A217-F62BE2EECDD1}" sibTransId="{2F5DE8A4-2940-4A29-B637-EEA7D49B6D2F}"/>
    <dgm:cxn modelId="{129235BF-BA6D-4CC0-B2FD-3B02081F2B4C}" srcId="{7BFFDEDB-45B1-48E1-BE28-C86E9C1BE9B3}" destId="{5552237D-F28B-429C-9866-205386676CCB}" srcOrd="1" destOrd="0" parTransId="{1530A384-04A4-4D0C-9016-713E8D1BD5E1}" sibTransId="{426DCE3A-BE61-49B3-9726-63BD1BBAB788}"/>
    <dgm:cxn modelId="{2776F884-3832-4984-A79A-13AF5311C013}" srcId="{EBCF2DFA-9B55-4ED2-8553-0B404D98E0AA}" destId="{3FE8B100-FF89-4AC9-83D4-1D49B4A03ADC}" srcOrd="0" destOrd="0" parTransId="{C73E74DC-14C3-44CA-B4F1-AE0582B33619}" sibTransId="{3C8F8AEB-A553-41FF-92A7-744A6BD50F4E}"/>
    <dgm:cxn modelId="{737320BC-4AD2-4435-80C5-A61B447E2B55}" type="presOf" srcId="{69AC0816-919B-4FD5-8390-89DCBB40D6D7}" destId="{7D462992-BBC2-4506-8ECA-DDFB0FD1BFFC}" srcOrd="0" destOrd="0" presId="urn:microsoft.com/office/officeart/2005/8/layout/hierarchy6"/>
    <dgm:cxn modelId="{02268176-9E4D-46C8-B8FA-7DCF22646BD3}" type="presOf" srcId="{3FE8B100-FF89-4AC9-83D4-1D49B4A03ADC}" destId="{4A4A4144-50BA-4B97-B391-BD0D4903609B}" srcOrd="0" destOrd="0" presId="urn:microsoft.com/office/officeart/2005/8/layout/hierarchy6"/>
    <dgm:cxn modelId="{92DB2545-6D26-4FD0-BF82-2F9BF07B0B84}" srcId="{7BFFDEDB-45B1-48E1-BE28-C86E9C1BE9B3}" destId="{EBCF2DFA-9B55-4ED2-8553-0B404D98E0AA}" srcOrd="0" destOrd="0" parTransId="{7C38B480-8C8A-4043-8900-629A9BD8E82E}" sibTransId="{5B7166AE-A619-4199-9822-277328396A81}"/>
    <dgm:cxn modelId="{42BC8F48-3FD6-4AB5-BAD2-0A7A1D7E4536}" type="presOf" srcId="{C73E74DC-14C3-44CA-B4F1-AE0582B33619}" destId="{C789ECE5-0CEB-4C38-B31F-BCE925F0F615}" srcOrd="0" destOrd="0" presId="urn:microsoft.com/office/officeart/2005/8/layout/hierarchy6"/>
    <dgm:cxn modelId="{7F7DE03D-577E-4A10-A438-3879397BB43A}" type="presParOf" srcId="{094FB316-165D-43AC-A26F-509B2F7498CF}" destId="{09FEB1FC-DD50-4278-B79F-1B7555988AFC}" srcOrd="0" destOrd="0" presId="urn:microsoft.com/office/officeart/2005/8/layout/hierarchy6"/>
    <dgm:cxn modelId="{E41E71A0-0BCD-48CB-AB78-9B517C44C6FA}" type="presParOf" srcId="{09FEB1FC-DD50-4278-B79F-1B7555988AFC}" destId="{977449A7-FC35-43D6-BDF8-3C1A04E27600}" srcOrd="0" destOrd="0" presId="urn:microsoft.com/office/officeart/2005/8/layout/hierarchy6"/>
    <dgm:cxn modelId="{080859B2-FBA7-43AF-A10B-FD497B6DA85D}" type="presParOf" srcId="{09FEB1FC-DD50-4278-B79F-1B7555988AFC}" destId="{F64E9D83-8FB9-4D53-8CFB-10B4890DAD9D}" srcOrd="1" destOrd="0" presId="urn:microsoft.com/office/officeart/2005/8/layout/hierarchy6"/>
    <dgm:cxn modelId="{9529C353-A430-4B32-8B1F-D6B065F11D84}" type="presParOf" srcId="{F64E9D83-8FB9-4D53-8CFB-10B4890DAD9D}" destId="{E6786AB8-DCAB-4541-8DF8-27563CEC56BB}" srcOrd="0" destOrd="0" presId="urn:microsoft.com/office/officeart/2005/8/layout/hierarchy6"/>
    <dgm:cxn modelId="{BE39B4D6-C0C0-4F11-A5BB-C5FE71543BCC}" type="presParOf" srcId="{E6786AB8-DCAB-4541-8DF8-27563CEC56BB}" destId="{479B9CC0-9494-4134-B11D-C074FB7E9748}" srcOrd="0" destOrd="0" presId="urn:microsoft.com/office/officeart/2005/8/layout/hierarchy6"/>
    <dgm:cxn modelId="{BAAD4725-8962-41E2-B6A7-3058B199AF32}" type="presParOf" srcId="{E6786AB8-DCAB-4541-8DF8-27563CEC56BB}" destId="{58B0FCE6-2892-4582-84B0-D57E3540A578}" srcOrd="1" destOrd="0" presId="urn:microsoft.com/office/officeart/2005/8/layout/hierarchy6"/>
    <dgm:cxn modelId="{424A8752-91FE-4C3F-AC39-7E23B08B5B10}" type="presParOf" srcId="{58B0FCE6-2892-4582-84B0-D57E3540A578}" destId="{C789ECE5-0CEB-4C38-B31F-BCE925F0F615}" srcOrd="0" destOrd="0" presId="urn:microsoft.com/office/officeart/2005/8/layout/hierarchy6"/>
    <dgm:cxn modelId="{55163498-5EE5-4DD1-9270-B8BDC2B23243}" type="presParOf" srcId="{58B0FCE6-2892-4582-84B0-D57E3540A578}" destId="{4FE2B031-B408-42E6-AD43-CE436DF81047}" srcOrd="1" destOrd="0" presId="urn:microsoft.com/office/officeart/2005/8/layout/hierarchy6"/>
    <dgm:cxn modelId="{DB9863D6-E7EF-4EF5-81C6-D755BE916510}" type="presParOf" srcId="{4FE2B031-B408-42E6-AD43-CE436DF81047}" destId="{4A4A4144-50BA-4B97-B391-BD0D4903609B}" srcOrd="0" destOrd="0" presId="urn:microsoft.com/office/officeart/2005/8/layout/hierarchy6"/>
    <dgm:cxn modelId="{68A2F26D-6070-487A-A8D6-289C8C386790}" type="presParOf" srcId="{4FE2B031-B408-42E6-AD43-CE436DF81047}" destId="{0D154282-CD7D-4B2F-8F4E-8D12B3750825}" srcOrd="1" destOrd="0" presId="urn:microsoft.com/office/officeart/2005/8/layout/hierarchy6"/>
    <dgm:cxn modelId="{7B5B744E-5C0D-42CC-9997-0D7EC8F235D9}" type="presParOf" srcId="{094FB316-165D-43AC-A26F-509B2F7498CF}" destId="{5B18DB88-A37A-4AFE-B8B7-99DDEEBF8318}" srcOrd="1" destOrd="0" presId="urn:microsoft.com/office/officeart/2005/8/layout/hierarchy6"/>
    <dgm:cxn modelId="{03EB3D41-7E78-459B-8922-320F480C7D29}" type="presParOf" srcId="{5B18DB88-A37A-4AFE-B8B7-99DDEEBF8318}" destId="{0CEE126C-9CCD-489E-894C-7201A55629C1}" srcOrd="0" destOrd="0" presId="urn:microsoft.com/office/officeart/2005/8/layout/hierarchy6"/>
    <dgm:cxn modelId="{7618CEA2-143B-47C3-94D3-B7B5C2C44618}" type="presParOf" srcId="{0CEE126C-9CCD-489E-894C-7201A55629C1}" destId="{4C8750FB-AEEE-431C-9BA3-DC136C712FA7}" srcOrd="0" destOrd="0" presId="urn:microsoft.com/office/officeart/2005/8/layout/hierarchy6"/>
    <dgm:cxn modelId="{528A9969-74E8-4986-AEC3-E9FB577E5ABD}" type="presParOf" srcId="{0CEE126C-9CCD-489E-894C-7201A55629C1}" destId="{39453C92-B148-41E3-8C15-93ACC8BD87AD}" srcOrd="1" destOrd="0" presId="urn:microsoft.com/office/officeart/2005/8/layout/hierarchy6"/>
    <dgm:cxn modelId="{CD2218DA-23C6-4F40-9321-627EADEB668A}" type="presParOf" srcId="{5B18DB88-A37A-4AFE-B8B7-99DDEEBF8318}" destId="{D0289984-E645-44CE-8637-B0AA934E5823}" srcOrd="1" destOrd="0" presId="urn:microsoft.com/office/officeart/2005/8/layout/hierarchy6"/>
    <dgm:cxn modelId="{2172A6CD-76F0-43CE-BD1E-A83281CCF640}" type="presParOf" srcId="{D0289984-E645-44CE-8637-B0AA934E5823}" destId="{4CFE6B08-DBC2-4643-BC23-5D155E5DEF13}" srcOrd="0" destOrd="0" presId="urn:microsoft.com/office/officeart/2005/8/layout/hierarchy6"/>
    <dgm:cxn modelId="{1B18C268-8C63-4FC7-970D-1AD493563DE1}" type="presParOf" srcId="{5B18DB88-A37A-4AFE-B8B7-99DDEEBF8318}" destId="{11586E1A-4AAE-40C0-BCB2-44E360CAA835}" srcOrd="2" destOrd="0" presId="urn:microsoft.com/office/officeart/2005/8/layout/hierarchy6"/>
    <dgm:cxn modelId="{94C6D16F-F655-4B4D-B9CE-EEF17D094D65}" type="presParOf" srcId="{11586E1A-4AAE-40C0-BCB2-44E360CAA835}" destId="{7D462992-BBC2-4506-8ECA-DDFB0FD1BFFC}" srcOrd="0" destOrd="0" presId="urn:microsoft.com/office/officeart/2005/8/layout/hierarchy6"/>
    <dgm:cxn modelId="{DAE1EA85-2D4F-4019-BCEE-86F99C9ADC43}" type="presParOf" srcId="{11586E1A-4AAE-40C0-BCB2-44E360CAA835}" destId="{3FECF52F-A3F5-4AE6-ACB5-CD8C9C8C840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BFFDEDB-45B1-48E1-BE28-C86E9C1BE9B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CF2DFA-9B55-4ED2-8553-0B404D98E0AA}">
      <dgm:prSet phldrT="[Text]"/>
      <dgm:spPr/>
      <dgm:t>
        <a:bodyPr/>
        <a:lstStyle/>
        <a:p>
          <a:r>
            <a:rPr lang="en-AU" altLang="zh-CN" dirty="0" smtClean="0"/>
            <a:t>C</a:t>
          </a:r>
          <a:endParaRPr lang="zh-CN" altLang="en-US" dirty="0"/>
        </a:p>
      </dgm:t>
    </dgm:pt>
    <dgm:pt modelId="{7C38B480-8C8A-4043-8900-629A9BD8E82E}" type="parTrans" cxnId="{92DB2545-6D26-4FD0-BF82-2F9BF07B0B84}">
      <dgm:prSet/>
      <dgm:spPr/>
      <dgm:t>
        <a:bodyPr/>
        <a:lstStyle/>
        <a:p>
          <a:endParaRPr lang="zh-CN" altLang="en-US"/>
        </a:p>
      </dgm:t>
    </dgm:pt>
    <dgm:pt modelId="{5B7166AE-A619-4199-9822-277328396A81}" type="sibTrans" cxnId="{92DB2545-6D26-4FD0-BF82-2F9BF07B0B84}">
      <dgm:prSet/>
      <dgm:spPr/>
      <dgm:t>
        <a:bodyPr/>
        <a:lstStyle/>
        <a:p>
          <a:endParaRPr lang="zh-CN" altLang="en-US"/>
        </a:p>
      </dgm:t>
    </dgm:pt>
    <dgm:pt modelId="{5552237D-F28B-429C-9866-205386676CCB}">
      <dgm:prSet phldrT="[Text]"/>
      <dgm:spPr/>
      <dgm:t>
        <a:bodyPr/>
        <a:lstStyle/>
        <a:p>
          <a:r>
            <a:rPr lang="en-AU" altLang="zh-CN" dirty="0" smtClean="0"/>
            <a:t>Level 1</a:t>
          </a:r>
          <a:endParaRPr lang="zh-CN" altLang="en-US" dirty="0"/>
        </a:p>
      </dgm:t>
    </dgm:pt>
    <dgm:pt modelId="{426DCE3A-BE61-49B3-9726-63BD1BBAB788}" type="sibTrans" cxnId="{129235BF-BA6D-4CC0-B2FD-3B02081F2B4C}">
      <dgm:prSet/>
      <dgm:spPr/>
      <dgm:t>
        <a:bodyPr/>
        <a:lstStyle/>
        <a:p>
          <a:endParaRPr lang="zh-CN" altLang="en-US"/>
        </a:p>
      </dgm:t>
    </dgm:pt>
    <dgm:pt modelId="{1530A384-04A4-4D0C-9016-713E8D1BD5E1}" type="parTrans" cxnId="{129235BF-BA6D-4CC0-B2FD-3B02081F2B4C}">
      <dgm:prSet/>
      <dgm:spPr/>
      <dgm:t>
        <a:bodyPr/>
        <a:lstStyle/>
        <a:p>
          <a:endParaRPr lang="zh-CN" altLang="en-US"/>
        </a:p>
      </dgm:t>
    </dgm:pt>
    <dgm:pt modelId="{094FB316-165D-43AC-A26F-509B2F7498CF}" type="pres">
      <dgm:prSet presAssocID="{7BFFDEDB-45B1-48E1-BE28-C86E9C1BE9B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FEB1FC-DD50-4278-B79F-1B7555988AFC}" type="pres">
      <dgm:prSet presAssocID="{7BFFDEDB-45B1-48E1-BE28-C86E9C1BE9B3}" presName="hierFlow" presStyleCnt="0"/>
      <dgm:spPr/>
    </dgm:pt>
    <dgm:pt modelId="{977449A7-FC35-43D6-BDF8-3C1A04E27600}" type="pres">
      <dgm:prSet presAssocID="{7BFFDEDB-45B1-48E1-BE28-C86E9C1BE9B3}" presName="firstBuf" presStyleCnt="0"/>
      <dgm:spPr/>
    </dgm:pt>
    <dgm:pt modelId="{F64E9D83-8FB9-4D53-8CFB-10B4890DAD9D}" type="pres">
      <dgm:prSet presAssocID="{7BFFDEDB-45B1-48E1-BE28-C86E9C1BE9B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6786AB8-DCAB-4541-8DF8-27563CEC56BB}" type="pres">
      <dgm:prSet presAssocID="{EBCF2DFA-9B55-4ED2-8553-0B404D98E0AA}" presName="Name14" presStyleCnt="0"/>
      <dgm:spPr/>
    </dgm:pt>
    <dgm:pt modelId="{479B9CC0-9494-4134-B11D-C074FB7E9748}" type="pres">
      <dgm:prSet presAssocID="{EBCF2DFA-9B55-4ED2-8553-0B404D98E0A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B0FCE6-2892-4582-84B0-D57E3540A578}" type="pres">
      <dgm:prSet presAssocID="{EBCF2DFA-9B55-4ED2-8553-0B404D98E0AA}" presName="hierChild2" presStyleCnt="0"/>
      <dgm:spPr/>
    </dgm:pt>
    <dgm:pt modelId="{5B18DB88-A37A-4AFE-B8B7-99DDEEBF8318}" type="pres">
      <dgm:prSet presAssocID="{7BFFDEDB-45B1-48E1-BE28-C86E9C1BE9B3}" presName="bgShapesFlow" presStyleCnt="0"/>
      <dgm:spPr/>
    </dgm:pt>
    <dgm:pt modelId="{0CEE126C-9CCD-489E-894C-7201A55629C1}" type="pres">
      <dgm:prSet presAssocID="{5552237D-F28B-429C-9866-205386676CCB}" presName="rectComp" presStyleCnt="0"/>
      <dgm:spPr/>
    </dgm:pt>
    <dgm:pt modelId="{4C8750FB-AEEE-431C-9BA3-DC136C712FA7}" type="pres">
      <dgm:prSet presAssocID="{5552237D-F28B-429C-9866-205386676CCB}" presName="bgRect" presStyleLbl="bgShp" presStyleIdx="0" presStyleCnt="1"/>
      <dgm:spPr/>
      <dgm:t>
        <a:bodyPr/>
        <a:lstStyle/>
        <a:p>
          <a:endParaRPr lang="zh-CN" altLang="en-US"/>
        </a:p>
      </dgm:t>
    </dgm:pt>
    <dgm:pt modelId="{39453C92-B148-41E3-8C15-93ACC8BD87AD}" type="pres">
      <dgm:prSet presAssocID="{5552237D-F28B-429C-9866-205386676CCB}" presName="bgRectTx" presStyleLbl="bgShp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4A08AD-7F02-41F8-92FE-72BC2A377375}" type="presOf" srcId="{5552237D-F28B-429C-9866-205386676CCB}" destId="{39453C92-B148-41E3-8C15-93ACC8BD87AD}" srcOrd="1" destOrd="0" presId="urn:microsoft.com/office/officeart/2005/8/layout/hierarchy6"/>
    <dgm:cxn modelId="{129235BF-BA6D-4CC0-B2FD-3B02081F2B4C}" srcId="{7BFFDEDB-45B1-48E1-BE28-C86E9C1BE9B3}" destId="{5552237D-F28B-429C-9866-205386676CCB}" srcOrd="1" destOrd="0" parTransId="{1530A384-04A4-4D0C-9016-713E8D1BD5E1}" sibTransId="{426DCE3A-BE61-49B3-9726-63BD1BBAB788}"/>
    <dgm:cxn modelId="{BD4F14BC-A6E1-4479-A7A6-7294EFC03498}" type="presOf" srcId="{5552237D-F28B-429C-9866-205386676CCB}" destId="{4C8750FB-AEEE-431C-9BA3-DC136C712FA7}" srcOrd="0" destOrd="0" presId="urn:microsoft.com/office/officeart/2005/8/layout/hierarchy6"/>
    <dgm:cxn modelId="{90ECD3E0-589A-4026-A28B-DF0479322CCC}" type="presOf" srcId="{7BFFDEDB-45B1-48E1-BE28-C86E9C1BE9B3}" destId="{094FB316-165D-43AC-A26F-509B2F7498CF}" srcOrd="0" destOrd="0" presId="urn:microsoft.com/office/officeart/2005/8/layout/hierarchy6"/>
    <dgm:cxn modelId="{77E02E65-8569-4E05-AC7F-24CB307AB983}" type="presOf" srcId="{EBCF2DFA-9B55-4ED2-8553-0B404D98E0AA}" destId="{479B9CC0-9494-4134-B11D-C074FB7E9748}" srcOrd="0" destOrd="0" presId="urn:microsoft.com/office/officeart/2005/8/layout/hierarchy6"/>
    <dgm:cxn modelId="{92DB2545-6D26-4FD0-BF82-2F9BF07B0B84}" srcId="{7BFFDEDB-45B1-48E1-BE28-C86E9C1BE9B3}" destId="{EBCF2DFA-9B55-4ED2-8553-0B404D98E0AA}" srcOrd="0" destOrd="0" parTransId="{7C38B480-8C8A-4043-8900-629A9BD8E82E}" sibTransId="{5B7166AE-A619-4199-9822-277328396A81}"/>
    <dgm:cxn modelId="{88559CB2-2038-426D-8EF5-668EBB763107}" type="presParOf" srcId="{094FB316-165D-43AC-A26F-509B2F7498CF}" destId="{09FEB1FC-DD50-4278-B79F-1B7555988AFC}" srcOrd="0" destOrd="0" presId="urn:microsoft.com/office/officeart/2005/8/layout/hierarchy6"/>
    <dgm:cxn modelId="{586D1CF3-9AB7-493B-B272-638248C853B4}" type="presParOf" srcId="{09FEB1FC-DD50-4278-B79F-1B7555988AFC}" destId="{977449A7-FC35-43D6-BDF8-3C1A04E27600}" srcOrd="0" destOrd="0" presId="urn:microsoft.com/office/officeart/2005/8/layout/hierarchy6"/>
    <dgm:cxn modelId="{70BF3073-C685-4C45-8CB7-A4638607B60E}" type="presParOf" srcId="{09FEB1FC-DD50-4278-B79F-1B7555988AFC}" destId="{F64E9D83-8FB9-4D53-8CFB-10B4890DAD9D}" srcOrd="1" destOrd="0" presId="urn:microsoft.com/office/officeart/2005/8/layout/hierarchy6"/>
    <dgm:cxn modelId="{97FB94D7-8E1F-4C6D-A898-D5B355A484B3}" type="presParOf" srcId="{F64E9D83-8FB9-4D53-8CFB-10B4890DAD9D}" destId="{E6786AB8-DCAB-4541-8DF8-27563CEC56BB}" srcOrd="0" destOrd="0" presId="urn:microsoft.com/office/officeart/2005/8/layout/hierarchy6"/>
    <dgm:cxn modelId="{997D1F1C-060B-49EC-8485-3D9734EDBC72}" type="presParOf" srcId="{E6786AB8-DCAB-4541-8DF8-27563CEC56BB}" destId="{479B9CC0-9494-4134-B11D-C074FB7E9748}" srcOrd="0" destOrd="0" presId="urn:microsoft.com/office/officeart/2005/8/layout/hierarchy6"/>
    <dgm:cxn modelId="{3A62725C-A22A-4730-AB4C-12CC2D569967}" type="presParOf" srcId="{E6786AB8-DCAB-4541-8DF8-27563CEC56BB}" destId="{58B0FCE6-2892-4582-84B0-D57E3540A578}" srcOrd="1" destOrd="0" presId="urn:microsoft.com/office/officeart/2005/8/layout/hierarchy6"/>
    <dgm:cxn modelId="{5CA59349-8CE1-4102-B425-1DB48B80F89C}" type="presParOf" srcId="{094FB316-165D-43AC-A26F-509B2F7498CF}" destId="{5B18DB88-A37A-4AFE-B8B7-99DDEEBF8318}" srcOrd="1" destOrd="0" presId="urn:microsoft.com/office/officeart/2005/8/layout/hierarchy6"/>
    <dgm:cxn modelId="{2134F9AA-D586-4451-8C34-A55C6CA29EE1}" type="presParOf" srcId="{5B18DB88-A37A-4AFE-B8B7-99DDEEBF8318}" destId="{0CEE126C-9CCD-489E-894C-7201A55629C1}" srcOrd="0" destOrd="0" presId="urn:microsoft.com/office/officeart/2005/8/layout/hierarchy6"/>
    <dgm:cxn modelId="{0B315749-4260-49CC-A1A6-A81A05CB83A1}" type="presParOf" srcId="{0CEE126C-9CCD-489E-894C-7201A55629C1}" destId="{4C8750FB-AEEE-431C-9BA3-DC136C712FA7}" srcOrd="0" destOrd="0" presId="urn:microsoft.com/office/officeart/2005/8/layout/hierarchy6"/>
    <dgm:cxn modelId="{84D0EAD7-9165-4DC9-8612-8863A0D97C52}" type="presParOf" srcId="{0CEE126C-9CCD-489E-894C-7201A55629C1}" destId="{39453C92-B148-41E3-8C15-93ACC8BD87A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3D062FD-990D-419F-9F87-C1D235AE45FA}">
      <dsp:nvSpPr>
        <dsp:cNvPr id="0" name=""/>
        <dsp:cNvSpPr/>
      </dsp:nvSpPr>
      <dsp:spPr>
        <a:xfrm>
          <a:off x="0" y="1648271"/>
          <a:ext cx="2819400" cy="3127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100" kern="1200" dirty="0" smtClean="0"/>
            <a:t>Level 4</a:t>
          </a:r>
          <a:endParaRPr lang="zh-CN" altLang="en-US" sz="1100" kern="1200" dirty="0"/>
        </a:p>
      </dsp:txBody>
      <dsp:txXfrm>
        <a:off x="0" y="1648271"/>
        <a:ext cx="845820" cy="312777"/>
      </dsp:txXfrm>
    </dsp:sp>
    <dsp:sp modelId="{7CAD728A-1E9F-48C7-9E20-C1800CD252AF}">
      <dsp:nvSpPr>
        <dsp:cNvPr id="0" name=""/>
        <dsp:cNvSpPr/>
      </dsp:nvSpPr>
      <dsp:spPr>
        <a:xfrm>
          <a:off x="0" y="1283364"/>
          <a:ext cx="2819400" cy="3127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100" kern="1200" dirty="0" smtClean="0"/>
            <a:t>Level 3</a:t>
          </a:r>
          <a:endParaRPr lang="zh-CN" altLang="en-US" sz="1100" kern="1200" dirty="0"/>
        </a:p>
      </dsp:txBody>
      <dsp:txXfrm>
        <a:off x="0" y="1283364"/>
        <a:ext cx="845820" cy="312777"/>
      </dsp:txXfrm>
    </dsp:sp>
    <dsp:sp modelId="{7D462992-BBC2-4506-8ECA-DDFB0FD1BFFC}">
      <dsp:nvSpPr>
        <dsp:cNvPr id="0" name=""/>
        <dsp:cNvSpPr/>
      </dsp:nvSpPr>
      <dsp:spPr>
        <a:xfrm>
          <a:off x="0" y="918458"/>
          <a:ext cx="2819400" cy="3127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100" kern="1200" dirty="0" smtClean="0"/>
            <a:t>Level 2</a:t>
          </a:r>
          <a:endParaRPr lang="zh-CN" altLang="en-US" sz="1100" kern="1200" dirty="0"/>
        </a:p>
      </dsp:txBody>
      <dsp:txXfrm>
        <a:off x="0" y="918458"/>
        <a:ext cx="845820" cy="312777"/>
      </dsp:txXfrm>
    </dsp:sp>
    <dsp:sp modelId="{4C8750FB-AEEE-431C-9BA3-DC136C712FA7}">
      <dsp:nvSpPr>
        <dsp:cNvPr id="0" name=""/>
        <dsp:cNvSpPr/>
      </dsp:nvSpPr>
      <dsp:spPr>
        <a:xfrm>
          <a:off x="0" y="553551"/>
          <a:ext cx="2819400" cy="3127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100" kern="1200" dirty="0" smtClean="0"/>
            <a:t>Level 1</a:t>
          </a:r>
          <a:endParaRPr lang="zh-CN" altLang="en-US" sz="1100" kern="1200" dirty="0"/>
        </a:p>
      </dsp:txBody>
      <dsp:txXfrm>
        <a:off x="0" y="553551"/>
        <a:ext cx="845820" cy="312777"/>
      </dsp:txXfrm>
    </dsp:sp>
    <dsp:sp modelId="{479B9CC0-9494-4134-B11D-C074FB7E9748}">
      <dsp:nvSpPr>
        <dsp:cNvPr id="0" name=""/>
        <dsp:cNvSpPr/>
      </dsp:nvSpPr>
      <dsp:spPr>
        <a:xfrm>
          <a:off x="1735995" y="579616"/>
          <a:ext cx="390971" cy="260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100" kern="1200" dirty="0" smtClean="0"/>
            <a:t>A</a:t>
          </a:r>
          <a:endParaRPr lang="zh-CN" altLang="en-US" sz="1100" kern="1200" dirty="0"/>
        </a:p>
      </dsp:txBody>
      <dsp:txXfrm>
        <a:off x="1735995" y="579616"/>
        <a:ext cx="390971" cy="260647"/>
      </dsp:txXfrm>
    </dsp:sp>
    <dsp:sp modelId="{BE9FCD1A-62D8-4FF9-80D3-4953CA1F14BF}">
      <dsp:nvSpPr>
        <dsp:cNvPr id="0" name=""/>
        <dsp:cNvSpPr/>
      </dsp:nvSpPr>
      <dsp:spPr>
        <a:xfrm>
          <a:off x="1296153" y="840263"/>
          <a:ext cx="635328" cy="104259"/>
        </a:xfrm>
        <a:custGeom>
          <a:avLst/>
          <a:gdLst/>
          <a:ahLst/>
          <a:cxnLst/>
          <a:rect l="0" t="0" r="0" b="0"/>
          <a:pathLst>
            <a:path>
              <a:moveTo>
                <a:pt x="635328" y="0"/>
              </a:moveTo>
              <a:lnTo>
                <a:pt x="635328" y="52129"/>
              </a:lnTo>
              <a:lnTo>
                <a:pt x="0" y="52129"/>
              </a:lnTo>
              <a:lnTo>
                <a:pt x="0" y="1042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E16D8-67E5-4921-88A8-09F117188B32}">
      <dsp:nvSpPr>
        <dsp:cNvPr id="0" name=""/>
        <dsp:cNvSpPr/>
      </dsp:nvSpPr>
      <dsp:spPr>
        <a:xfrm>
          <a:off x="1100667" y="944522"/>
          <a:ext cx="390971" cy="260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100" kern="1200" dirty="0" smtClean="0"/>
            <a:t>B</a:t>
          </a:r>
          <a:endParaRPr lang="zh-CN" altLang="en-US" sz="1100" kern="1200" dirty="0"/>
        </a:p>
      </dsp:txBody>
      <dsp:txXfrm>
        <a:off x="1100667" y="944522"/>
        <a:ext cx="390971" cy="260647"/>
      </dsp:txXfrm>
    </dsp:sp>
    <dsp:sp modelId="{DEC77293-9C9A-44FC-9433-98DD78B4E46C}">
      <dsp:nvSpPr>
        <dsp:cNvPr id="0" name=""/>
        <dsp:cNvSpPr/>
      </dsp:nvSpPr>
      <dsp:spPr>
        <a:xfrm>
          <a:off x="1042021" y="1205170"/>
          <a:ext cx="254131" cy="104259"/>
        </a:xfrm>
        <a:custGeom>
          <a:avLst/>
          <a:gdLst/>
          <a:ahLst/>
          <a:cxnLst/>
          <a:rect l="0" t="0" r="0" b="0"/>
          <a:pathLst>
            <a:path>
              <a:moveTo>
                <a:pt x="254131" y="0"/>
              </a:moveTo>
              <a:lnTo>
                <a:pt x="254131" y="52129"/>
              </a:lnTo>
              <a:lnTo>
                <a:pt x="0" y="52129"/>
              </a:lnTo>
              <a:lnTo>
                <a:pt x="0" y="1042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56969-B488-4528-8C06-83EDE5A54E43}">
      <dsp:nvSpPr>
        <dsp:cNvPr id="0" name=""/>
        <dsp:cNvSpPr/>
      </dsp:nvSpPr>
      <dsp:spPr>
        <a:xfrm>
          <a:off x="846535" y="1309429"/>
          <a:ext cx="390971" cy="260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100" kern="1200" dirty="0" smtClean="0"/>
            <a:t>C</a:t>
          </a:r>
          <a:endParaRPr lang="zh-CN" altLang="en-US" sz="1100" kern="1200" dirty="0"/>
        </a:p>
      </dsp:txBody>
      <dsp:txXfrm>
        <a:off x="846535" y="1309429"/>
        <a:ext cx="390971" cy="260647"/>
      </dsp:txXfrm>
    </dsp:sp>
    <dsp:sp modelId="{C789ECE5-0CEB-4C38-B31F-BCE925F0F615}">
      <dsp:nvSpPr>
        <dsp:cNvPr id="0" name=""/>
        <dsp:cNvSpPr/>
      </dsp:nvSpPr>
      <dsp:spPr>
        <a:xfrm>
          <a:off x="996301" y="1570077"/>
          <a:ext cx="91440" cy="1042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2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A4144-50BA-4B97-B391-BD0D4903609B}">
      <dsp:nvSpPr>
        <dsp:cNvPr id="0" name=""/>
        <dsp:cNvSpPr/>
      </dsp:nvSpPr>
      <dsp:spPr>
        <a:xfrm>
          <a:off x="846535" y="1674336"/>
          <a:ext cx="390971" cy="260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100" kern="1200" dirty="0" smtClean="0"/>
            <a:t>D</a:t>
          </a:r>
          <a:endParaRPr lang="zh-CN" altLang="en-US" sz="1100" kern="1200" dirty="0"/>
        </a:p>
      </dsp:txBody>
      <dsp:txXfrm>
        <a:off x="846535" y="1674336"/>
        <a:ext cx="390971" cy="260647"/>
      </dsp:txXfrm>
    </dsp:sp>
    <dsp:sp modelId="{B4096076-0D00-4975-9D90-DBD6C84464B0}">
      <dsp:nvSpPr>
        <dsp:cNvPr id="0" name=""/>
        <dsp:cNvSpPr/>
      </dsp:nvSpPr>
      <dsp:spPr>
        <a:xfrm>
          <a:off x="1296153" y="1205170"/>
          <a:ext cx="254131" cy="104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29"/>
              </a:lnTo>
              <a:lnTo>
                <a:pt x="254131" y="52129"/>
              </a:lnTo>
              <a:lnTo>
                <a:pt x="254131" y="1042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0E2C9A-DAD2-42C0-B0B2-29671B3B935F}">
      <dsp:nvSpPr>
        <dsp:cNvPr id="0" name=""/>
        <dsp:cNvSpPr/>
      </dsp:nvSpPr>
      <dsp:spPr>
        <a:xfrm>
          <a:off x="1354798" y="1309429"/>
          <a:ext cx="390971" cy="260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100" kern="1200" dirty="0" smtClean="0"/>
            <a:t>D</a:t>
          </a:r>
          <a:endParaRPr lang="zh-CN" altLang="en-US" sz="1100" kern="1200" dirty="0"/>
        </a:p>
      </dsp:txBody>
      <dsp:txXfrm>
        <a:off x="1354798" y="1309429"/>
        <a:ext cx="390971" cy="260647"/>
      </dsp:txXfrm>
    </dsp:sp>
    <dsp:sp modelId="{1A9856BD-839C-49FC-BE61-88DEEBF2E8C2}">
      <dsp:nvSpPr>
        <dsp:cNvPr id="0" name=""/>
        <dsp:cNvSpPr/>
      </dsp:nvSpPr>
      <dsp:spPr>
        <a:xfrm>
          <a:off x="1931481" y="840263"/>
          <a:ext cx="127065" cy="104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29"/>
              </a:lnTo>
              <a:lnTo>
                <a:pt x="127065" y="52129"/>
              </a:lnTo>
              <a:lnTo>
                <a:pt x="127065" y="1042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B5C099-C84E-4AF9-B7AA-35B73D510956}">
      <dsp:nvSpPr>
        <dsp:cNvPr id="0" name=""/>
        <dsp:cNvSpPr/>
      </dsp:nvSpPr>
      <dsp:spPr>
        <a:xfrm>
          <a:off x="1863061" y="944522"/>
          <a:ext cx="390971" cy="260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100" kern="1200" dirty="0" smtClean="0"/>
            <a:t>C</a:t>
          </a:r>
          <a:endParaRPr lang="zh-CN" altLang="en-US" sz="1100" kern="1200" dirty="0"/>
        </a:p>
      </dsp:txBody>
      <dsp:txXfrm>
        <a:off x="1863061" y="944522"/>
        <a:ext cx="390971" cy="260647"/>
      </dsp:txXfrm>
    </dsp:sp>
    <dsp:sp modelId="{AC1C117B-4F67-4B52-97F2-53121AAD73D5}">
      <dsp:nvSpPr>
        <dsp:cNvPr id="0" name=""/>
        <dsp:cNvSpPr/>
      </dsp:nvSpPr>
      <dsp:spPr>
        <a:xfrm>
          <a:off x="2012827" y="1205170"/>
          <a:ext cx="91440" cy="1042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2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17AE9-02EF-450C-96C3-41390B6159EA}">
      <dsp:nvSpPr>
        <dsp:cNvPr id="0" name=""/>
        <dsp:cNvSpPr/>
      </dsp:nvSpPr>
      <dsp:spPr>
        <a:xfrm>
          <a:off x="1863061" y="1309429"/>
          <a:ext cx="390971" cy="260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100" kern="1200" dirty="0" smtClean="0"/>
            <a:t>D</a:t>
          </a:r>
          <a:endParaRPr lang="zh-CN" altLang="en-US" sz="1100" kern="1200" dirty="0"/>
        </a:p>
      </dsp:txBody>
      <dsp:txXfrm>
        <a:off x="1863061" y="1309429"/>
        <a:ext cx="390971" cy="260647"/>
      </dsp:txXfrm>
    </dsp:sp>
    <dsp:sp modelId="{1A587131-0823-4A91-B8E7-8EF24DAB8069}">
      <dsp:nvSpPr>
        <dsp:cNvPr id="0" name=""/>
        <dsp:cNvSpPr/>
      </dsp:nvSpPr>
      <dsp:spPr>
        <a:xfrm>
          <a:off x="1931481" y="840263"/>
          <a:ext cx="635328" cy="104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29"/>
              </a:lnTo>
              <a:lnTo>
                <a:pt x="635328" y="52129"/>
              </a:lnTo>
              <a:lnTo>
                <a:pt x="635328" y="1042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0A1D1-F48E-4816-936E-83198322F4A6}">
      <dsp:nvSpPr>
        <dsp:cNvPr id="0" name=""/>
        <dsp:cNvSpPr/>
      </dsp:nvSpPr>
      <dsp:spPr>
        <a:xfrm>
          <a:off x="2371324" y="944522"/>
          <a:ext cx="390971" cy="260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100" kern="1200" dirty="0" smtClean="0"/>
            <a:t>D</a:t>
          </a:r>
          <a:endParaRPr lang="zh-CN" altLang="en-US" sz="1100" kern="1200" dirty="0"/>
        </a:p>
      </dsp:txBody>
      <dsp:txXfrm>
        <a:off x="2371324" y="944522"/>
        <a:ext cx="390971" cy="26064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CAD728A-1E9F-48C7-9E20-C1800CD252AF}">
      <dsp:nvSpPr>
        <dsp:cNvPr id="0" name=""/>
        <dsp:cNvSpPr/>
      </dsp:nvSpPr>
      <dsp:spPr>
        <a:xfrm>
          <a:off x="0" y="800568"/>
          <a:ext cx="1676400" cy="3424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000" kern="1200" dirty="0" smtClean="0"/>
            <a:t>Level 3</a:t>
          </a:r>
          <a:endParaRPr lang="zh-CN" altLang="en-US" sz="1000" kern="1200" dirty="0"/>
        </a:p>
      </dsp:txBody>
      <dsp:txXfrm>
        <a:off x="0" y="800568"/>
        <a:ext cx="502920" cy="342431"/>
      </dsp:txXfrm>
    </dsp:sp>
    <dsp:sp modelId="{7D462992-BBC2-4506-8ECA-DDFB0FD1BFFC}">
      <dsp:nvSpPr>
        <dsp:cNvPr id="0" name=""/>
        <dsp:cNvSpPr/>
      </dsp:nvSpPr>
      <dsp:spPr>
        <a:xfrm>
          <a:off x="0" y="400284"/>
          <a:ext cx="1676400" cy="3424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000" kern="1200" dirty="0" smtClean="0"/>
            <a:t>Level 2</a:t>
          </a:r>
          <a:endParaRPr lang="zh-CN" altLang="en-US" sz="1000" kern="1200" dirty="0"/>
        </a:p>
      </dsp:txBody>
      <dsp:txXfrm>
        <a:off x="0" y="400284"/>
        <a:ext cx="502920" cy="342431"/>
      </dsp:txXfrm>
    </dsp:sp>
    <dsp:sp modelId="{4C8750FB-AEEE-431C-9BA3-DC136C712FA7}">
      <dsp:nvSpPr>
        <dsp:cNvPr id="0" name=""/>
        <dsp:cNvSpPr/>
      </dsp:nvSpPr>
      <dsp:spPr>
        <a:xfrm>
          <a:off x="0" y="445"/>
          <a:ext cx="1676400" cy="3424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000" kern="1200" dirty="0" smtClean="0"/>
            <a:t>Level 1</a:t>
          </a:r>
          <a:endParaRPr lang="zh-CN" altLang="en-US" sz="1000" kern="1200" dirty="0"/>
        </a:p>
      </dsp:txBody>
      <dsp:txXfrm>
        <a:off x="0" y="445"/>
        <a:ext cx="502920" cy="342431"/>
      </dsp:txXfrm>
    </dsp:sp>
    <dsp:sp modelId="{479B9CC0-9494-4134-B11D-C074FB7E9748}">
      <dsp:nvSpPr>
        <dsp:cNvPr id="0" name=""/>
        <dsp:cNvSpPr/>
      </dsp:nvSpPr>
      <dsp:spPr>
        <a:xfrm>
          <a:off x="857616" y="29149"/>
          <a:ext cx="430559" cy="287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200" kern="1200" dirty="0" smtClean="0"/>
            <a:t>B</a:t>
          </a:r>
          <a:endParaRPr lang="zh-CN" altLang="en-US" sz="1200" kern="1200" dirty="0"/>
        </a:p>
      </dsp:txBody>
      <dsp:txXfrm>
        <a:off x="857616" y="29149"/>
        <a:ext cx="430559" cy="287039"/>
      </dsp:txXfrm>
    </dsp:sp>
    <dsp:sp modelId="{DEC77293-9C9A-44FC-9433-98DD78B4E46C}">
      <dsp:nvSpPr>
        <dsp:cNvPr id="0" name=""/>
        <dsp:cNvSpPr/>
      </dsp:nvSpPr>
      <dsp:spPr>
        <a:xfrm>
          <a:off x="793032" y="316189"/>
          <a:ext cx="279863" cy="114815"/>
        </a:xfrm>
        <a:custGeom>
          <a:avLst/>
          <a:gdLst/>
          <a:ahLst/>
          <a:cxnLst/>
          <a:rect l="0" t="0" r="0" b="0"/>
          <a:pathLst>
            <a:path>
              <a:moveTo>
                <a:pt x="279863" y="0"/>
              </a:moveTo>
              <a:lnTo>
                <a:pt x="279863" y="57407"/>
              </a:lnTo>
              <a:lnTo>
                <a:pt x="0" y="57407"/>
              </a:lnTo>
              <a:lnTo>
                <a:pt x="0" y="1148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56969-B488-4528-8C06-83EDE5A54E43}">
      <dsp:nvSpPr>
        <dsp:cNvPr id="0" name=""/>
        <dsp:cNvSpPr/>
      </dsp:nvSpPr>
      <dsp:spPr>
        <a:xfrm>
          <a:off x="577752" y="431004"/>
          <a:ext cx="430559" cy="287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200" kern="1200" dirty="0" smtClean="0"/>
            <a:t>C</a:t>
          </a:r>
          <a:endParaRPr lang="zh-CN" altLang="en-US" sz="1200" kern="1200" dirty="0"/>
        </a:p>
      </dsp:txBody>
      <dsp:txXfrm>
        <a:off x="577752" y="431004"/>
        <a:ext cx="430559" cy="287039"/>
      </dsp:txXfrm>
    </dsp:sp>
    <dsp:sp modelId="{C789ECE5-0CEB-4C38-B31F-BCE925F0F615}">
      <dsp:nvSpPr>
        <dsp:cNvPr id="0" name=""/>
        <dsp:cNvSpPr/>
      </dsp:nvSpPr>
      <dsp:spPr>
        <a:xfrm>
          <a:off x="747312" y="718044"/>
          <a:ext cx="91440" cy="1148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48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A4144-50BA-4B97-B391-BD0D4903609B}">
      <dsp:nvSpPr>
        <dsp:cNvPr id="0" name=""/>
        <dsp:cNvSpPr/>
      </dsp:nvSpPr>
      <dsp:spPr>
        <a:xfrm>
          <a:off x="577752" y="832860"/>
          <a:ext cx="430559" cy="287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200" kern="1200" dirty="0" smtClean="0"/>
            <a:t>D</a:t>
          </a:r>
          <a:endParaRPr lang="zh-CN" altLang="en-US" sz="1200" kern="1200" dirty="0"/>
        </a:p>
      </dsp:txBody>
      <dsp:txXfrm>
        <a:off x="577752" y="832860"/>
        <a:ext cx="430559" cy="287039"/>
      </dsp:txXfrm>
    </dsp:sp>
    <dsp:sp modelId="{B4096076-0D00-4975-9D90-DBD6C84464B0}">
      <dsp:nvSpPr>
        <dsp:cNvPr id="0" name=""/>
        <dsp:cNvSpPr/>
      </dsp:nvSpPr>
      <dsp:spPr>
        <a:xfrm>
          <a:off x="1072896" y="316189"/>
          <a:ext cx="279863" cy="114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07"/>
              </a:lnTo>
              <a:lnTo>
                <a:pt x="279863" y="57407"/>
              </a:lnTo>
              <a:lnTo>
                <a:pt x="279863" y="1148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0E2C9A-DAD2-42C0-B0B2-29671B3B935F}">
      <dsp:nvSpPr>
        <dsp:cNvPr id="0" name=""/>
        <dsp:cNvSpPr/>
      </dsp:nvSpPr>
      <dsp:spPr>
        <a:xfrm>
          <a:off x="1137479" y="431004"/>
          <a:ext cx="430559" cy="287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200" kern="1200" dirty="0" smtClean="0"/>
            <a:t>D</a:t>
          </a:r>
          <a:endParaRPr lang="zh-CN" altLang="en-US" sz="1200" kern="1200" dirty="0"/>
        </a:p>
      </dsp:txBody>
      <dsp:txXfrm>
        <a:off x="1137479" y="431004"/>
        <a:ext cx="430559" cy="28703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D462992-BBC2-4506-8ECA-DDFB0FD1BFFC}">
      <dsp:nvSpPr>
        <dsp:cNvPr id="0" name=""/>
        <dsp:cNvSpPr/>
      </dsp:nvSpPr>
      <dsp:spPr>
        <a:xfrm>
          <a:off x="0" y="410820"/>
          <a:ext cx="1676400" cy="3505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000" kern="1200" dirty="0" smtClean="0"/>
            <a:t>Level 2</a:t>
          </a:r>
          <a:endParaRPr lang="zh-CN" altLang="en-US" sz="1000" kern="1200" dirty="0"/>
        </a:p>
      </dsp:txBody>
      <dsp:txXfrm>
        <a:off x="0" y="410820"/>
        <a:ext cx="502920" cy="350523"/>
      </dsp:txXfrm>
    </dsp:sp>
    <dsp:sp modelId="{4C8750FB-AEEE-431C-9BA3-DC136C712FA7}">
      <dsp:nvSpPr>
        <dsp:cNvPr id="0" name=""/>
        <dsp:cNvSpPr/>
      </dsp:nvSpPr>
      <dsp:spPr>
        <a:xfrm>
          <a:off x="0" y="655"/>
          <a:ext cx="1676400" cy="3505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000" kern="1200" dirty="0" smtClean="0"/>
            <a:t>Level 1</a:t>
          </a:r>
          <a:endParaRPr lang="zh-CN" altLang="en-US" sz="1000" kern="1200" dirty="0"/>
        </a:p>
      </dsp:txBody>
      <dsp:txXfrm>
        <a:off x="0" y="655"/>
        <a:ext cx="502920" cy="350523"/>
      </dsp:txXfrm>
    </dsp:sp>
    <dsp:sp modelId="{479B9CC0-9494-4134-B11D-C074FB7E9748}">
      <dsp:nvSpPr>
        <dsp:cNvPr id="0" name=""/>
        <dsp:cNvSpPr/>
      </dsp:nvSpPr>
      <dsp:spPr>
        <a:xfrm>
          <a:off x="849239" y="30476"/>
          <a:ext cx="447312" cy="298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300" kern="1200" dirty="0" smtClean="0"/>
            <a:t>C</a:t>
          </a:r>
          <a:endParaRPr lang="zh-CN" altLang="en-US" sz="1300" kern="1200" dirty="0"/>
        </a:p>
      </dsp:txBody>
      <dsp:txXfrm>
        <a:off x="849239" y="30476"/>
        <a:ext cx="447312" cy="298208"/>
      </dsp:txXfrm>
    </dsp:sp>
    <dsp:sp modelId="{C789ECE5-0CEB-4C38-B31F-BCE925F0F615}">
      <dsp:nvSpPr>
        <dsp:cNvPr id="0" name=""/>
        <dsp:cNvSpPr/>
      </dsp:nvSpPr>
      <dsp:spPr>
        <a:xfrm>
          <a:off x="1027176" y="328684"/>
          <a:ext cx="91440" cy="119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2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A4144-50BA-4B97-B391-BD0D4903609B}">
      <dsp:nvSpPr>
        <dsp:cNvPr id="0" name=""/>
        <dsp:cNvSpPr/>
      </dsp:nvSpPr>
      <dsp:spPr>
        <a:xfrm>
          <a:off x="849239" y="447968"/>
          <a:ext cx="447312" cy="298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300" kern="1200" dirty="0" smtClean="0"/>
            <a:t>D</a:t>
          </a:r>
          <a:endParaRPr lang="zh-CN" altLang="en-US" sz="1300" kern="1200" dirty="0"/>
        </a:p>
      </dsp:txBody>
      <dsp:txXfrm>
        <a:off x="849239" y="447968"/>
        <a:ext cx="447312" cy="29820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C8750FB-AEEE-431C-9BA3-DC136C712FA7}">
      <dsp:nvSpPr>
        <dsp:cNvPr id="0" name=""/>
        <dsp:cNvSpPr/>
      </dsp:nvSpPr>
      <dsp:spPr>
        <a:xfrm>
          <a:off x="0" y="0"/>
          <a:ext cx="1676400" cy="304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000" kern="1200" dirty="0" smtClean="0"/>
            <a:t>Level 1</a:t>
          </a:r>
          <a:endParaRPr lang="zh-CN" altLang="en-US" sz="1000" kern="1200" dirty="0"/>
        </a:p>
      </dsp:txBody>
      <dsp:txXfrm>
        <a:off x="0" y="0"/>
        <a:ext cx="502920" cy="304800"/>
      </dsp:txXfrm>
    </dsp:sp>
    <dsp:sp modelId="{479B9CC0-9494-4134-B11D-C074FB7E9748}">
      <dsp:nvSpPr>
        <dsp:cNvPr id="0" name=""/>
        <dsp:cNvSpPr/>
      </dsp:nvSpPr>
      <dsp:spPr>
        <a:xfrm>
          <a:off x="869280" y="27148"/>
          <a:ext cx="407230" cy="271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100" kern="1200" dirty="0" smtClean="0"/>
            <a:t>C</a:t>
          </a:r>
          <a:endParaRPr lang="zh-CN" altLang="en-US" sz="1100" kern="1200" dirty="0"/>
        </a:p>
      </dsp:txBody>
      <dsp:txXfrm>
        <a:off x="869280" y="27148"/>
        <a:ext cx="407230" cy="27148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3D062FD-990D-419F-9F87-C1D235AE45FA}">
      <dsp:nvSpPr>
        <dsp:cNvPr id="0" name=""/>
        <dsp:cNvSpPr/>
      </dsp:nvSpPr>
      <dsp:spPr>
        <a:xfrm>
          <a:off x="0" y="1648271"/>
          <a:ext cx="2819400" cy="3127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100" kern="1200" dirty="0" smtClean="0"/>
            <a:t>Level 4</a:t>
          </a:r>
          <a:endParaRPr lang="zh-CN" altLang="en-US" sz="1100" kern="1200" dirty="0"/>
        </a:p>
      </dsp:txBody>
      <dsp:txXfrm>
        <a:off x="0" y="1648271"/>
        <a:ext cx="845820" cy="312777"/>
      </dsp:txXfrm>
    </dsp:sp>
    <dsp:sp modelId="{7CAD728A-1E9F-48C7-9E20-C1800CD252AF}">
      <dsp:nvSpPr>
        <dsp:cNvPr id="0" name=""/>
        <dsp:cNvSpPr/>
      </dsp:nvSpPr>
      <dsp:spPr>
        <a:xfrm>
          <a:off x="0" y="1283364"/>
          <a:ext cx="2819400" cy="3127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100" kern="1200" dirty="0" smtClean="0"/>
            <a:t>Level 3</a:t>
          </a:r>
          <a:endParaRPr lang="zh-CN" altLang="en-US" sz="1100" kern="1200" dirty="0"/>
        </a:p>
      </dsp:txBody>
      <dsp:txXfrm>
        <a:off x="0" y="1283364"/>
        <a:ext cx="845820" cy="312777"/>
      </dsp:txXfrm>
    </dsp:sp>
    <dsp:sp modelId="{7D462992-BBC2-4506-8ECA-DDFB0FD1BFFC}">
      <dsp:nvSpPr>
        <dsp:cNvPr id="0" name=""/>
        <dsp:cNvSpPr/>
      </dsp:nvSpPr>
      <dsp:spPr>
        <a:xfrm>
          <a:off x="0" y="918458"/>
          <a:ext cx="2819400" cy="3127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100" kern="1200" dirty="0" smtClean="0"/>
            <a:t>Level 2</a:t>
          </a:r>
          <a:endParaRPr lang="zh-CN" altLang="en-US" sz="1100" kern="1200" dirty="0"/>
        </a:p>
      </dsp:txBody>
      <dsp:txXfrm>
        <a:off x="0" y="918458"/>
        <a:ext cx="845820" cy="312777"/>
      </dsp:txXfrm>
    </dsp:sp>
    <dsp:sp modelId="{4C8750FB-AEEE-431C-9BA3-DC136C712FA7}">
      <dsp:nvSpPr>
        <dsp:cNvPr id="0" name=""/>
        <dsp:cNvSpPr/>
      </dsp:nvSpPr>
      <dsp:spPr>
        <a:xfrm>
          <a:off x="0" y="553551"/>
          <a:ext cx="2819400" cy="3127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100" kern="1200" dirty="0" smtClean="0"/>
            <a:t>Level 1</a:t>
          </a:r>
          <a:endParaRPr lang="zh-CN" altLang="en-US" sz="1100" kern="1200" dirty="0"/>
        </a:p>
      </dsp:txBody>
      <dsp:txXfrm>
        <a:off x="0" y="553551"/>
        <a:ext cx="845820" cy="312777"/>
      </dsp:txXfrm>
    </dsp:sp>
    <dsp:sp modelId="{479B9CC0-9494-4134-B11D-C074FB7E9748}">
      <dsp:nvSpPr>
        <dsp:cNvPr id="0" name=""/>
        <dsp:cNvSpPr/>
      </dsp:nvSpPr>
      <dsp:spPr>
        <a:xfrm>
          <a:off x="1735995" y="579616"/>
          <a:ext cx="390971" cy="260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100" kern="1200" dirty="0" smtClean="0"/>
            <a:t>A</a:t>
          </a:r>
          <a:endParaRPr lang="zh-CN" altLang="en-US" sz="1100" kern="1200" dirty="0"/>
        </a:p>
      </dsp:txBody>
      <dsp:txXfrm>
        <a:off x="1735995" y="579616"/>
        <a:ext cx="390971" cy="260647"/>
      </dsp:txXfrm>
    </dsp:sp>
    <dsp:sp modelId="{BE9FCD1A-62D8-4FF9-80D3-4953CA1F14BF}">
      <dsp:nvSpPr>
        <dsp:cNvPr id="0" name=""/>
        <dsp:cNvSpPr/>
      </dsp:nvSpPr>
      <dsp:spPr>
        <a:xfrm>
          <a:off x="1296153" y="840263"/>
          <a:ext cx="635328" cy="104259"/>
        </a:xfrm>
        <a:custGeom>
          <a:avLst/>
          <a:gdLst/>
          <a:ahLst/>
          <a:cxnLst/>
          <a:rect l="0" t="0" r="0" b="0"/>
          <a:pathLst>
            <a:path>
              <a:moveTo>
                <a:pt x="635328" y="0"/>
              </a:moveTo>
              <a:lnTo>
                <a:pt x="635328" y="52129"/>
              </a:lnTo>
              <a:lnTo>
                <a:pt x="0" y="52129"/>
              </a:lnTo>
              <a:lnTo>
                <a:pt x="0" y="1042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E16D8-67E5-4921-88A8-09F117188B32}">
      <dsp:nvSpPr>
        <dsp:cNvPr id="0" name=""/>
        <dsp:cNvSpPr/>
      </dsp:nvSpPr>
      <dsp:spPr>
        <a:xfrm>
          <a:off x="1100667" y="944522"/>
          <a:ext cx="390971" cy="260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100" kern="1200" dirty="0" smtClean="0"/>
            <a:t>B</a:t>
          </a:r>
          <a:endParaRPr lang="zh-CN" altLang="en-US" sz="1100" kern="1200" dirty="0"/>
        </a:p>
      </dsp:txBody>
      <dsp:txXfrm>
        <a:off x="1100667" y="944522"/>
        <a:ext cx="390971" cy="260647"/>
      </dsp:txXfrm>
    </dsp:sp>
    <dsp:sp modelId="{DEC77293-9C9A-44FC-9433-98DD78B4E46C}">
      <dsp:nvSpPr>
        <dsp:cNvPr id="0" name=""/>
        <dsp:cNvSpPr/>
      </dsp:nvSpPr>
      <dsp:spPr>
        <a:xfrm>
          <a:off x="1042021" y="1205170"/>
          <a:ext cx="254131" cy="104259"/>
        </a:xfrm>
        <a:custGeom>
          <a:avLst/>
          <a:gdLst/>
          <a:ahLst/>
          <a:cxnLst/>
          <a:rect l="0" t="0" r="0" b="0"/>
          <a:pathLst>
            <a:path>
              <a:moveTo>
                <a:pt x="254131" y="0"/>
              </a:moveTo>
              <a:lnTo>
                <a:pt x="254131" y="52129"/>
              </a:lnTo>
              <a:lnTo>
                <a:pt x="0" y="52129"/>
              </a:lnTo>
              <a:lnTo>
                <a:pt x="0" y="1042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56969-B488-4528-8C06-83EDE5A54E43}">
      <dsp:nvSpPr>
        <dsp:cNvPr id="0" name=""/>
        <dsp:cNvSpPr/>
      </dsp:nvSpPr>
      <dsp:spPr>
        <a:xfrm>
          <a:off x="846535" y="1309429"/>
          <a:ext cx="390971" cy="260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100" kern="1200" dirty="0" smtClean="0"/>
            <a:t>C</a:t>
          </a:r>
          <a:endParaRPr lang="zh-CN" altLang="en-US" sz="1100" kern="1200" dirty="0"/>
        </a:p>
      </dsp:txBody>
      <dsp:txXfrm>
        <a:off x="846535" y="1309429"/>
        <a:ext cx="390971" cy="260647"/>
      </dsp:txXfrm>
    </dsp:sp>
    <dsp:sp modelId="{C789ECE5-0CEB-4C38-B31F-BCE925F0F615}">
      <dsp:nvSpPr>
        <dsp:cNvPr id="0" name=""/>
        <dsp:cNvSpPr/>
      </dsp:nvSpPr>
      <dsp:spPr>
        <a:xfrm>
          <a:off x="996301" y="1570077"/>
          <a:ext cx="91440" cy="1042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2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A4144-50BA-4B97-B391-BD0D4903609B}">
      <dsp:nvSpPr>
        <dsp:cNvPr id="0" name=""/>
        <dsp:cNvSpPr/>
      </dsp:nvSpPr>
      <dsp:spPr>
        <a:xfrm>
          <a:off x="846535" y="1674336"/>
          <a:ext cx="390971" cy="260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100" kern="1200" dirty="0" smtClean="0"/>
            <a:t>D</a:t>
          </a:r>
          <a:endParaRPr lang="zh-CN" altLang="en-US" sz="1100" kern="1200" dirty="0"/>
        </a:p>
      </dsp:txBody>
      <dsp:txXfrm>
        <a:off x="846535" y="1674336"/>
        <a:ext cx="390971" cy="260647"/>
      </dsp:txXfrm>
    </dsp:sp>
    <dsp:sp modelId="{B4096076-0D00-4975-9D90-DBD6C84464B0}">
      <dsp:nvSpPr>
        <dsp:cNvPr id="0" name=""/>
        <dsp:cNvSpPr/>
      </dsp:nvSpPr>
      <dsp:spPr>
        <a:xfrm>
          <a:off x="1296153" y="1205170"/>
          <a:ext cx="254131" cy="104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29"/>
              </a:lnTo>
              <a:lnTo>
                <a:pt x="254131" y="52129"/>
              </a:lnTo>
              <a:lnTo>
                <a:pt x="254131" y="1042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0E2C9A-DAD2-42C0-B0B2-29671B3B935F}">
      <dsp:nvSpPr>
        <dsp:cNvPr id="0" name=""/>
        <dsp:cNvSpPr/>
      </dsp:nvSpPr>
      <dsp:spPr>
        <a:xfrm>
          <a:off x="1354798" y="1309429"/>
          <a:ext cx="390971" cy="260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100" kern="1200" dirty="0" smtClean="0"/>
            <a:t>D</a:t>
          </a:r>
          <a:endParaRPr lang="zh-CN" altLang="en-US" sz="1100" kern="1200" dirty="0"/>
        </a:p>
      </dsp:txBody>
      <dsp:txXfrm>
        <a:off x="1354798" y="1309429"/>
        <a:ext cx="390971" cy="260647"/>
      </dsp:txXfrm>
    </dsp:sp>
    <dsp:sp modelId="{1A9856BD-839C-49FC-BE61-88DEEBF2E8C2}">
      <dsp:nvSpPr>
        <dsp:cNvPr id="0" name=""/>
        <dsp:cNvSpPr/>
      </dsp:nvSpPr>
      <dsp:spPr>
        <a:xfrm>
          <a:off x="1931481" y="840263"/>
          <a:ext cx="127065" cy="104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29"/>
              </a:lnTo>
              <a:lnTo>
                <a:pt x="127065" y="52129"/>
              </a:lnTo>
              <a:lnTo>
                <a:pt x="127065" y="1042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B5C099-C84E-4AF9-B7AA-35B73D510956}">
      <dsp:nvSpPr>
        <dsp:cNvPr id="0" name=""/>
        <dsp:cNvSpPr/>
      </dsp:nvSpPr>
      <dsp:spPr>
        <a:xfrm>
          <a:off x="1863061" y="944522"/>
          <a:ext cx="390971" cy="260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100" kern="1200" dirty="0" smtClean="0"/>
            <a:t>C</a:t>
          </a:r>
          <a:endParaRPr lang="zh-CN" altLang="en-US" sz="1100" kern="1200" dirty="0"/>
        </a:p>
      </dsp:txBody>
      <dsp:txXfrm>
        <a:off x="1863061" y="944522"/>
        <a:ext cx="390971" cy="260647"/>
      </dsp:txXfrm>
    </dsp:sp>
    <dsp:sp modelId="{AC1C117B-4F67-4B52-97F2-53121AAD73D5}">
      <dsp:nvSpPr>
        <dsp:cNvPr id="0" name=""/>
        <dsp:cNvSpPr/>
      </dsp:nvSpPr>
      <dsp:spPr>
        <a:xfrm>
          <a:off x="2012827" y="1205170"/>
          <a:ext cx="91440" cy="1042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2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17AE9-02EF-450C-96C3-41390B6159EA}">
      <dsp:nvSpPr>
        <dsp:cNvPr id="0" name=""/>
        <dsp:cNvSpPr/>
      </dsp:nvSpPr>
      <dsp:spPr>
        <a:xfrm>
          <a:off x="1863061" y="1309429"/>
          <a:ext cx="390971" cy="260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100" kern="1200" dirty="0" smtClean="0"/>
            <a:t>D</a:t>
          </a:r>
          <a:endParaRPr lang="zh-CN" altLang="en-US" sz="1100" kern="1200" dirty="0"/>
        </a:p>
      </dsp:txBody>
      <dsp:txXfrm>
        <a:off x="1863061" y="1309429"/>
        <a:ext cx="390971" cy="260647"/>
      </dsp:txXfrm>
    </dsp:sp>
    <dsp:sp modelId="{1A587131-0823-4A91-B8E7-8EF24DAB8069}">
      <dsp:nvSpPr>
        <dsp:cNvPr id="0" name=""/>
        <dsp:cNvSpPr/>
      </dsp:nvSpPr>
      <dsp:spPr>
        <a:xfrm>
          <a:off x="1931481" y="840263"/>
          <a:ext cx="635328" cy="104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29"/>
              </a:lnTo>
              <a:lnTo>
                <a:pt x="635328" y="52129"/>
              </a:lnTo>
              <a:lnTo>
                <a:pt x="635328" y="1042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0A1D1-F48E-4816-936E-83198322F4A6}">
      <dsp:nvSpPr>
        <dsp:cNvPr id="0" name=""/>
        <dsp:cNvSpPr/>
      </dsp:nvSpPr>
      <dsp:spPr>
        <a:xfrm>
          <a:off x="2371324" y="944522"/>
          <a:ext cx="390971" cy="260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100" kern="1200" dirty="0" smtClean="0"/>
            <a:t>D</a:t>
          </a:r>
          <a:endParaRPr lang="zh-CN" altLang="en-US" sz="1100" kern="1200" dirty="0"/>
        </a:p>
      </dsp:txBody>
      <dsp:txXfrm>
        <a:off x="2371324" y="944522"/>
        <a:ext cx="390971" cy="260647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CAD728A-1E9F-48C7-9E20-C1800CD252AF}">
      <dsp:nvSpPr>
        <dsp:cNvPr id="0" name=""/>
        <dsp:cNvSpPr/>
      </dsp:nvSpPr>
      <dsp:spPr>
        <a:xfrm>
          <a:off x="0" y="800568"/>
          <a:ext cx="1676400" cy="3424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000" kern="1200" dirty="0" smtClean="0"/>
            <a:t>Level 3</a:t>
          </a:r>
          <a:endParaRPr lang="zh-CN" altLang="en-US" sz="1000" kern="1200" dirty="0"/>
        </a:p>
      </dsp:txBody>
      <dsp:txXfrm>
        <a:off x="0" y="800568"/>
        <a:ext cx="502920" cy="342431"/>
      </dsp:txXfrm>
    </dsp:sp>
    <dsp:sp modelId="{7D462992-BBC2-4506-8ECA-DDFB0FD1BFFC}">
      <dsp:nvSpPr>
        <dsp:cNvPr id="0" name=""/>
        <dsp:cNvSpPr/>
      </dsp:nvSpPr>
      <dsp:spPr>
        <a:xfrm>
          <a:off x="0" y="400284"/>
          <a:ext cx="1676400" cy="3424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000" kern="1200" dirty="0" smtClean="0"/>
            <a:t>Level 2</a:t>
          </a:r>
          <a:endParaRPr lang="zh-CN" altLang="en-US" sz="1000" kern="1200" dirty="0"/>
        </a:p>
      </dsp:txBody>
      <dsp:txXfrm>
        <a:off x="0" y="400284"/>
        <a:ext cx="502920" cy="342431"/>
      </dsp:txXfrm>
    </dsp:sp>
    <dsp:sp modelId="{4C8750FB-AEEE-431C-9BA3-DC136C712FA7}">
      <dsp:nvSpPr>
        <dsp:cNvPr id="0" name=""/>
        <dsp:cNvSpPr/>
      </dsp:nvSpPr>
      <dsp:spPr>
        <a:xfrm>
          <a:off x="0" y="445"/>
          <a:ext cx="1676400" cy="3424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000" kern="1200" dirty="0" smtClean="0"/>
            <a:t>Level 1</a:t>
          </a:r>
          <a:endParaRPr lang="zh-CN" altLang="en-US" sz="1000" kern="1200" dirty="0"/>
        </a:p>
      </dsp:txBody>
      <dsp:txXfrm>
        <a:off x="0" y="445"/>
        <a:ext cx="502920" cy="342431"/>
      </dsp:txXfrm>
    </dsp:sp>
    <dsp:sp modelId="{479B9CC0-9494-4134-B11D-C074FB7E9748}">
      <dsp:nvSpPr>
        <dsp:cNvPr id="0" name=""/>
        <dsp:cNvSpPr/>
      </dsp:nvSpPr>
      <dsp:spPr>
        <a:xfrm>
          <a:off x="857616" y="29149"/>
          <a:ext cx="430559" cy="287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200" kern="1200" dirty="0" smtClean="0"/>
            <a:t>B</a:t>
          </a:r>
          <a:endParaRPr lang="zh-CN" altLang="en-US" sz="1200" kern="1200" dirty="0"/>
        </a:p>
      </dsp:txBody>
      <dsp:txXfrm>
        <a:off x="857616" y="29149"/>
        <a:ext cx="430559" cy="287039"/>
      </dsp:txXfrm>
    </dsp:sp>
    <dsp:sp modelId="{DEC77293-9C9A-44FC-9433-98DD78B4E46C}">
      <dsp:nvSpPr>
        <dsp:cNvPr id="0" name=""/>
        <dsp:cNvSpPr/>
      </dsp:nvSpPr>
      <dsp:spPr>
        <a:xfrm>
          <a:off x="793032" y="316189"/>
          <a:ext cx="279863" cy="114815"/>
        </a:xfrm>
        <a:custGeom>
          <a:avLst/>
          <a:gdLst/>
          <a:ahLst/>
          <a:cxnLst/>
          <a:rect l="0" t="0" r="0" b="0"/>
          <a:pathLst>
            <a:path>
              <a:moveTo>
                <a:pt x="279863" y="0"/>
              </a:moveTo>
              <a:lnTo>
                <a:pt x="279863" y="57407"/>
              </a:lnTo>
              <a:lnTo>
                <a:pt x="0" y="57407"/>
              </a:lnTo>
              <a:lnTo>
                <a:pt x="0" y="1148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56969-B488-4528-8C06-83EDE5A54E43}">
      <dsp:nvSpPr>
        <dsp:cNvPr id="0" name=""/>
        <dsp:cNvSpPr/>
      </dsp:nvSpPr>
      <dsp:spPr>
        <a:xfrm>
          <a:off x="577752" y="431004"/>
          <a:ext cx="430559" cy="287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200" kern="1200" dirty="0" smtClean="0"/>
            <a:t>C</a:t>
          </a:r>
          <a:endParaRPr lang="zh-CN" altLang="en-US" sz="1200" kern="1200" dirty="0"/>
        </a:p>
      </dsp:txBody>
      <dsp:txXfrm>
        <a:off x="577752" y="431004"/>
        <a:ext cx="430559" cy="287039"/>
      </dsp:txXfrm>
    </dsp:sp>
    <dsp:sp modelId="{C789ECE5-0CEB-4C38-B31F-BCE925F0F615}">
      <dsp:nvSpPr>
        <dsp:cNvPr id="0" name=""/>
        <dsp:cNvSpPr/>
      </dsp:nvSpPr>
      <dsp:spPr>
        <a:xfrm>
          <a:off x="747312" y="718044"/>
          <a:ext cx="91440" cy="1148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48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A4144-50BA-4B97-B391-BD0D4903609B}">
      <dsp:nvSpPr>
        <dsp:cNvPr id="0" name=""/>
        <dsp:cNvSpPr/>
      </dsp:nvSpPr>
      <dsp:spPr>
        <a:xfrm>
          <a:off x="577752" y="832860"/>
          <a:ext cx="430559" cy="287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200" kern="1200" dirty="0" smtClean="0"/>
            <a:t>D</a:t>
          </a:r>
          <a:endParaRPr lang="zh-CN" altLang="en-US" sz="1200" kern="1200" dirty="0"/>
        </a:p>
      </dsp:txBody>
      <dsp:txXfrm>
        <a:off x="577752" y="832860"/>
        <a:ext cx="430559" cy="287039"/>
      </dsp:txXfrm>
    </dsp:sp>
    <dsp:sp modelId="{B4096076-0D00-4975-9D90-DBD6C84464B0}">
      <dsp:nvSpPr>
        <dsp:cNvPr id="0" name=""/>
        <dsp:cNvSpPr/>
      </dsp:nvSpPr>
      <dsp:spPr>
        <a:xfrm>
          <a:off x="1072896" y="316189"/>
          <a:ext cx="279863" cy="114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07"/>
              </a:lnTo>
              <a:lnTo>
                <a:pt x="279863" y="57407"/>
              </a:lnTo>
              <a:lnTo>
                <a:pt x="279863" y="1148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0E2C9A-DAD2-42C0-B0B2-29671B3B935F}">
      <dsp:nvSpPr>
        <dsp:cNvPr id="0" name=""/>
        <dsp:cNvSpPr/>
      </dsp:nvSpPr>
      <dsp:spPr>
        <a:xfrm>
          <a:off x="1137479" y="431004"/>
          <a:ext cx="430559" cy="287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200" kern="1200" dirty="0" smtClean="0"/>
            <a:t>D</a:t>
          </a:r>
          <a:endParaRPr lang="zh-CN" altLang="en-US" sz="1200" kern="1200" dirty="0"/>
        </a:p>
      </dsp:txBody>
      <dsp:txXfrm>
        <a:off x="1137479" y="431004"/>
        <a:ext cx="430559" cy="287039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D462992-BBC2-4506-8ECA-DDFB0FD1BFFC}">
      <dsp:nvSpPr>
        <dsp:cNvPr id="0" name=""/>
        <dsp:cNvSpPr/>
      </dsp:nvSpPr>
      <dsp:spPr>
        <a:xfrm>
          <a:off x="0" y="410820"/>
          <a:ext cx="1676400" cy="3505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000" kern="1200" dirty="0" smtClean="0"/>
            <a:t>Level 2</a:t>
          </a:r>
          <a:endParaRPr lang="zh-CN" altLang="en-US" sz="1000" kern="1200" dirty="0"/>
        </a:p>
      </dsp:txBody>
      <dsp:txXfrm>
        <a:off x="0" y="410820"/>
        <a:ext cx="502920" cy="350523"/>
      </dsp:txXfrm>
    </dsp:sp>
    <dsp:sp modelId="{4C8750FB-AEEE-431C-9BA3-DC136C712FA7}">
      <dsp:nvSpPr>
        <dsp:cNvPr id="0" name=""/>
        <dsp:cNvSpPr/>
      </dsp:nvSpPr>
      <dsp:spPr>
        <a:xfrm>
          <a:off x="0" y="655"/>
          <a:ext cx="1676400" cy="3505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000" kern="1200" dirty="0" smtClean="0"/>
            <a:t>Level 1</a:t>
          </a:r>
          <a:endParaRPr lang="zh-CN" altLang="en-US" sz="1000" kern="1200" dirty="0"/>
        </a:p>
      </dsp:txBody>
      <dsp:txXfrm>
        <a:off x="0" y="655"/>
        <a:ext cx="502920" cy="350523"/>
      </dsp:txXfrm>
    </dsp:sp>
    <dsp:sp modelId="{479B9CC0-9494-4134-B11D-C074FB7E9748}">
      <dsp:nvSpPr>
        <dsp:cNvPr id="0" name=""/>
        <dsp:cNvSpPr/>
      </dsp:nvSpPr>
      <dsp:spPr>
        <a:xfrm>
          <a:off x="849239" y="30476"/>
          <a:ext cx="447312" cy="298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300" kern="1200" dirty="0" smtClean="0"/>
            <a:t>C</a:t>
          </a:r>
          <a:endParaRPr lang="zh-CN" altLang="en-US" sz="1300" kern="1200" dirty="0"/>
        </a:p>
      </dsp:txBody>
      <dsp:txXfrm>
        <a:off x="849239" y="30476"/>
        <a:ext cx="447312" cy="298208"/>
      </dsp:txXfrm>
    </dsp:sp>
    <dsp:sp modelId="{C789ECE5-0CEB-4C38-B31F-BCE925F0F615}">
      <dsp:nvSpPr>
        <dsp:cNvPr id="0" name=""/>
        <dsp:cNvSpPr/>
      </dsp:nvSpPr>
      <dsp:spPr>
        <a:xfrm>
          <a:off x="1027176" y="328684"/>
          <a:ext cx="91440" cy="119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2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A4144-50BA-4B97-B391-BD0D4903609B}">
      <dsp:nvSpPr>
        <dsp:cNvPr id="0" name=""/>
        <dsp:cNvSpPr/>
      </dsp:nvSpPr>
      <dsp:spPr>
        <a:xfrm>
          <a:off x="849239" y="447968"/>
          <a:ext cx="447312" cy="298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300" kern="1200" dirty="0" smtClean="0"/>
            <a:t>D</a:t>
          </a:r>
          <a:endParaRPr lang="zh-CN" altLang="en-US" sz="1300" kern="1200" dirty="0"/>
        </a:p>
      </dsp:txBody>
      <dsp:txXfrm>
        <a:off x="849239" y="447968"/>
        <a:ext cx="447312" cy="298208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C8750FB-AEEE-431C-9BA3-DC136C712FA7}">
      <dsp:nvSpPr>
        <dsp:cNvPr id="0" name=""/>
        <dsp:cNvSpPr/>
      </dsp:nvSpPr>
      <dsp:spPr>
        <a:xfrm>
          <a:off x="0" y="0"/>
          <a:ext cx="1676400" cy="304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000" kern="1200" dirty="0" smtClean="0"/>
            <a:t>Level 1</a:t>
          </a:r>
          <a:endParaRPr lang="zh-CN" altLang="en-US" sz="1000" kern="1200" dirty="0"/>
        </a:p>
      </dsp:txBody>
      <dsp:txXfrm>
        <a:off x="0" y="0"/>
        <a:ext cx="502920" cy="304800"/>
      </dsp:txXfrm>
    </dsp:sp>
    <dsp:sp modelId="{479B9CC0-9494-4134-B11D-C074FB7E9748}">
      <dsp:nvSpPr>
        <dsp:cNvPr id="0" name=""/>
        <dsp:cNvSpPr/>
      </dsp:nvSpPr>
      <dsp:spPr>
        <a:xfrm>
          <a:off x="869280" y="27148"/>
          <a:ext cx="407230" cy="271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100" kern="1200" dirty="0" smtClean="0"/>
            <a:t>C</a:t>
          </a:r>
          <a:endParaRPr lang="zh-CN" altLang="en-US" sz="1100" kern="1200" dirty="0"/>
        </a:p>
      </dsp:txBody>
      <dsp:txXfrm>
        <a:off x="869280" y="27148"/>
        <a:ext cx="407230" cy="271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Pre-processing: Transforming to Standard Words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AbbrWord</a:t>
            </a:r>
            <a:r>
              <a:rPr lang="en-US" dirty="0" smtClean="0"/>
              <a:t>: &lt;</a:t>
            </a:r>
            <a:r>
              <a:rPr lang="en-US" u="sng" dirty="0" err="1" smtClean="0"/>
              <a:t>abbr</a:t>
            </a:r>
            <a:r>
              <a:rPr lang="en-US" dirty="0" smtClean="0"/>
              <a:t>, word&gt;, </a:t>
            </a:r>
            <a:r>
              <a:rPr lang="en-US" dirty="0" err="1" smtClean="0"/>
              <a:t>e.g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st</a:t>
            </a:r>
            <a:r>
              <a:rPr lang="en-US" dirty="0" smtClean="0"/>
              <a:t>, street&gt;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syd</a:t>
            </a:r>
            <a:r>
              <a:rPr lang="en-US" dirty="0" smtClean="0"/>
              <a:t>, </a:t>
            </a:r>
            <a:r>
              <a:rPr lang="en-US" dirty="0" err="1" smtClean="0"/>
              <a:t>sydney</a:t>
            </a:r>
            <a:r>
              <a:rPr lang="en-US" dirty="0" smtClean="0"/>
              <a:t>&gt;</a:t>
            </a:r>
          </a:p>
          <a:p>
            <a:pPr lvl="1"/>
            <a:r>
              <a:rPr lang="en-AU" dirty="0" smtClean="0"/>
              <a:t>&lt;au, </a:t>
            </a:r>
            <a:r>
              <a:rPr lang="en-AU" dirty="0" err="1" smtClean="0"/>
              <a:t>australia</a:t>
            </a:r>
            <a:r>
              <a:rPr lang="en-AU" dirty="0" smtClean="0"/>
              <a:t>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nsw</a:t>
            </a:r>
            <a:r>
              <a:rPr lang="en-US" altLang="zh-CN" dirty="0" smtClean="0"/>
              <a:t>, new south </a:t>
            </a:r>
            <a:r>
              <a:rPr lang="en-US" altLang="zh-CN" dirty="0" err="1" smtClean="0"/>
              <a:t>wales</a:t>
            </a:r>
            <a:r>
              <a:rPr lang="en-US" altLang="zh-CN" dirty="0" smtClean="0"/>
              <a:t>&gt;</a:t>
            </a:r>
            <a:endParaRPr lang="en-US" dirty="0" smtClean="0"/>
          </a:p>
          <a:p>
            <a:r>
              <a:rPr lang="en-AU" dirty="0" err="1" smtClean="0"/>
              <a:t>VarWord</a:t>
            </a:r>
            <a:r>
              <a:rPr lang="en-AU" dirty="0" smtClean="0"/>
              <a:t>: &lt;</a:t>
            </a:r>
            <a:r>
              <a:rPr lang="en-AU" u="sng" dirty="0" smtClean="0"/>
              <a:t>variant</a:t>
            </a:r>
            <a:r>
              <a:rPr lang="en-AU" dirty="0" smtClean="0"/>
              <a:t>, word&gt;, </a:t>
            </a:r>
            <a:r>
              <a:rPr lang="en-AU" dirty="0" err="1" smtClean="0"/>
              <a:t>e.g</a:t>
            </a:r>
            <a:r>
              <a:rPr lang="en-AU" dirty="0" smtClean="0"/>
              <a:t>,</a:t>
            </a:r>
          </a:p>
          <a:p>
            <a:pPr lvl="1"/>
            <a:r>
              <a:rPr lang="en-US" altLang="zh-CN" dirty="0" smtClean="0"/>
              <a:t>&lt;center, centre&gt;</a:t>
            </a:r>
          </a:p>
          <a:p>
            <a:pPr lvl="1"/>
            <a:r>
              <a:rPr lang="en-AU" altLang="zh-CN" dirty="0" smtClean="0"/>
              <a:t>&lt;&gt;</a:t>
            </a:r>
            <a:endParaRPr lang="en-US" altLang="zh-CN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Phase 1. </a:t>
            </a:r>
            <a:r>
              <a:rPr lang="en-US" sz="3600" dirty="0" smtClean="0"/>
              <a:t>Building Indexes from Address Book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Address: &lt;</a:t>
            </a:r>
            <a:r>
              <a:rPr lang="en-US" u="sng" dirty="0" err="1" smtClean="0"/>
              <a:t>addr</a:t>
            </a:r>
            <a:r>
              <a:rPr lang="en-US" dirty="0" smtClean="0"/>
              <a:t>, [</a:t>
            </a:r>
            <a:r>
              <a:rPr lang="en-US" dirty="0" err="1" smtClean="0"/>
              <a:t>addr_kwds</a:t>
            </a:r>
            <a:r>
              <a:rPr lang="en-US" dirty="0" smtClean="0"/>
              <a:t>[]], </a:t>
            </a:r>
            <a:r>
              <a:rPr lang="en-US" dirty="0" err="1" smtClean="0"/>
              <a:t>addr_length</a:t>
            </a:r>
            <a:r>
              <a:rPr lang="en-US" dirty="0" smtClean="0"/>
              <a:t>&gt;, </a:t>
            </a:r>
            <a:r>
              <a:rPr lang="en-US" dirty="0" err="1" smtClean="0"/>
              <a:t>e.g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&lt;“12/3A Epping Rd, Epping NSW 2121”,</a:t>
            </a:r>
            <a:br>
              <a:rPr lang="en-US" dirty="0" smtClean="0"/>
            </a:br>
            <a:r>
              <a:rPr lang="en-US" dirty="0" smtClean="0"/>
              <a:t>[“12”, ”3a”, “</a:t>
            </a:r>
            <a:r>
              <a:rPr lang="en-US" dirty="0" err="1" smtClean="0"/>
              <a:t>e</a:t>
            </a:r>
            <a:r>
              <a:rPr lang="en-US" altLang="zh-CN" dirty="0" err="1" smtClean="0"/>
              <a:t>pping</a:t>
            </a:r>
            <a:r>
              <a:rPr lang="en-US" dirty="0" smtClean="0"/>
              <a:t>”, “rd”, “</a:t>
            </a:r>
            <a:r>
              <a:rPr lang="en-US" dirty="0" err="1" smtClean="0"/>
              <a:t>nsw</a:t>
            </a:r>
            <a:r>
              <a:rPr lang="en-US" dirty="0" smtClean="0"/>
              <a:t>”, “2121”], </a:t>
            </a:r>
            <a:r>
              <a:rPr lang="en-US" b="1" dirty="0" smtClean="0">
                <a:solidFill>
                  <a:srgbClr val="0070C0"/>
                </a:solidFill>
              </a:rPr>
              <a:t>6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AU" dirty="0" err="1" smtClean="0"/>
              <a:t>Kwds</a:t>
            </a:r>
            <a:r>
              <a:rPr lang="en-AU" dirty="0" smtClean="0"/>
              <a:t>: &lt;</a:t>
            </a:r>
            <a:r>
              <a:rPr lang="en-AU" u="sng" dirty="0" err="1" smtClean="0"/>
              <a:t>kwd</a:t>
            </a:r>
            <a:r>
              <a:rPr lang="en-AU" dirty="0" smtClean="0"/>
              <a:t>, freq, </a:t>
            </a:r>
            <a:r>
              <a:rPr lang="en-AU" dirty="0" err="1" smtClean="0"/>
              <a:t>host_addrs</a:t>
            </a:r>
            <a:r>
              <a:rPr lang="en-AU" dirty="0" smtClean="0"/>
              <a:t>[]&gt;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Phase 2: Searching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1"/>
            <a:ext cx="8229600" cy="2362199"/>
          </a:xfrm>
        </p:spPr>
        <p:txBody>
          <a:bodyPr>
            <a:noAutofit/>
          </a:bodyPr>
          <a:lstStyle/>
          <a:p>
            <a:r>
              <a:rPr lang="en-US" sz="1800" dirty="0" smtClean="0"/>
              <a:t>Input: </a:t>
            </a:r>
            <a:r>
              <a:rPr lang="en-US" sz="1800" dirty="0" err="1" smtClean="0"/>
              <a:t>kwds</a:t>
            </a:r>
            <a:r>
              <a:rPr lang="en-US" sz="1800" dirty="0" smtClean="0"/>
              <a:t>[] = {“a”,  “b”, “c”, “d”}</a:t>
            </a:r>
          </a:p>
          <a:p>
            <a:r>
              <a:rPr lang="en-AU" sz="1800" dirty="0" smtClean="0"/>
              <a:t>Step 1: (spell check) get </a:t>
            </a:r>
            <a:r>
              <a:rPr lang="en-AU" sz="1800" dirty="0" err="1" smtClean="0"/>
              <a:t>stdKwd</a:t>
            </a:r>
            <a:r>
              <a:rPr lang="en-AU" sz="1800" dirty="0" smtClean="0"/>
              <a:t>(“a”) = {“A”, </a:t>
            </a:r>
            <a:r>
              <a:rPr lang="en-AU" sz="1800" dirty="0" err="1" smtClean="0"/>
              <a:t>stdWt</a:t>
            </a:r>
            <a:r>
              <a:rPr lang="en-AU" sz="1800" dirty="0" smtClean="0"/>
              <a:t>}</a:t>
            </a:r>
          </a:p>
          <a:p>
            <a:pPr lvl="1"/>
            <a:r>
              <a:rPr lang="en-AU" altLang="zh-CN" sz="1600" dirty="0" err="1" smtClean="0"/>
              <a:t>stdWt</a:t>
            </a:r>
            <a:r>
              <a:rPr lang="en-AU" altLang="zh-CN" sz="1600" dirty="0" smtClean="0"/>
              <a:t>(“a”) = 1 if “a”==“A” exist in </a:t>
            </a:r>
            <a:r>
              <a:rPr lang="en-AU" altLang="zh-CN" sz="1600" dirty="0" err="1" smtClean="0"/>
              <a:t>stdAddrKwds</a:t>
            </a:r>
            <a:r>
              <a:rPr lang="en-AU" altLang="zh-CN" sz="1600" dirty="0" smtClean="0"/>
              <a:t>[], or (0,1) if “A” is a spell check return.</a:t>
            </a:r>
          </a:p>
          <a:p>
            <a:pPr lvl="1"/>
            <a:r>
              <a:rPr lang="en-AU" altLang="zh-CN" sz="1600" dirty="0" err="1" smtClean="0"/>
              <a:t>stdWt</a:t>
            </a:r>
            <a:r>
              <a:rPr lang="en-AU" altLang="zh-CN" sz="1600" dirty="0" smtClean="0"/>
              <a:t>(“a”) =length(“a”)/length(“A”) * (length(“a”)  - different) / length(“a”)</a:t>
            </a:r>
          </a:p>
          <a:p>
            <a:pPr lvl="1"/>
            <a:r>
              <a:rPr lang="en-AU" sz="1600" dirty="0" smtClean="0"/>
              <a:t>                    =</a:t>
            </a:r>
            <a:r>
              <a:rPr lang="en-AU" altLang="zh-CN" sz="1600" dirty="0" smtClean="0"/>
              <a:t> (length(“a”)  - different) / length(“A”) </a:t>
            </a:r>
            <a:endParaRPr lang="en-US" sz="1600" dirty="0" smtClean="0"/>
          </a:p>
          <a:p>
            <a:r>
              <a:rPr lang="en-AU" sz="1800" dirty="0" smtClean="0"/>
              <a:t>Step 2: get </a:t>
            </a:r>
            <a:r>
              <a:rPr lang="en-AU" sz="1800" dirty="0" err="1" smtClean="0"/>
              <a:t>matchedAddrs</a:t>
            </a:r>
            <a:r>
              <a:rPr lang="en-AU" sz="1800" dirty="0" smtClean="0"/>
              <a:t>[</a:t>
            </a:r>
            <a:r>
              <a:rPr lang="en-AU" sz="1800" dirty="0" err="1" smtClean="0"/>
              <a:t>kwds</a:t>
            </a:r>
            <a:r>
              <a:rPr lang="en-AU" sz="1800" dirty="0" smtClean="0"/>
              <a:t>[], </a:t>
            </a:r>
            <a:r>
              <a:rPr lang="en-AU" sz="1800" dirty="0" err="1" smtClean="0"/>
              <a:t>matchWt</a:t>
            </a:r>
            <a:r>
              <a:rPr lang="en-AU" sz="1800" dirty="0" smtClean="0"/>
              <a:t>, </a:t>
            </a:r>
            <a:r>
              <a:rPr lang="en-AU" sz="1800" dirty="0" err="1" smtClean="0"/>
              <a:t>addrs</a:t>
            </a:r>
            <a:r>
              <a:rPr lang="en-AU" sz="1800" dirty="0" smtClean="0"/>
              <a:t>[]], e.g.,</a:t>
            </a:r>
          </a:p>
          <a:p>
            <a:pPr lvl="1"/>
            <a:r>
              <a:rPr lang="en-AU" sz="1600" dirty="0" smtClean="0"/>
              <a:t>{“A”, 1.2, </a:t>
            </a:r>
            <a:r>
              <a:rPr lang="en-AU" sz="1600" dirty="0" err="1" smtClean="0"/>
              <a:t>addrs</a:t>
            </a:r>
            <a:r>
              <a:rPr lang="en-AU" sz="1600" dirty="0" smtClean="0"/>
              <a:t>(“A”)}, {“A B”, 1.4, </a:t>
            </a:r>
            <a:r>
              <a:rPr lang="en-AU" sz="1600" dirty="0" err="1" smtClean="0"/>
              <a:t>addrs</a:t>
            </a:r>
            <a:r>
              <a:rPr lang="en-AU" sz="1600" dirty="0" smtClean="0"/>
              <a:t>(“A B”)}, …, </a:t>
            </a:r>
            <a:r>
              <a:rPr lang="en-AU" altLang="zh-CN" sz="1600" dirty="0" smtClean="0"/>
              <a:t>{“B C D”, 2.2, </a:t>
            </a:r>
            <a:r>
              <a:rPr lang="en-AU" altLang="zh-CN" sz="1600" dirty="0" err="1" smtClean="0"/>
              <a:t>addrs</a:t>
            </a:r>
            <a:r>
              <a:rPr lang="en-AU" altLang="zh-CN" sz="1600" dirty="0" smtClean="0"/>
              <a:t>(“B C D”)}, …</a:t>
            </a:r>
          </a:p>
          <a:p>
            <a:pPr lvl="1"/>
            <a:r>
              <a:rPr lang="en-AU" sz="1600" dirty="0" err="1" smtClean="0"/>
              <a:t>matchWt</a:t>
            </a:r>
            <a:r>
              <a:rPr lang="en-AU" sz="1600" dirty="0" smtClean="0"/>
              <a:t>(“A”,”B”) = </a:t>
            </a:r>
            <a:r>
              <a:rPr lang="en-AU" sz="1600" dirty="0" err="1" smtClean="0"/>
              <a:t>idf</a:t>
            </a:r>
            <a:r>
              <a:rPr lang="en-AU" sz="1600" dirty="0" smtClean="0"/>
              <a:t>(“A”)*</a:t>
            </a:r>
            <a:r>
              <a:rPr lang="en-AU" sz="1600" dirty="0" err="1" smtClean="0"/>
              <a:t>stdWt</a:t>
            </a:r>
            <a:r>
              <a:rPr lang="en-AU" sz="1600" dirty="0" smtClean="0"/>
              <a:t>(“A”) + </a:t>
            </a:r>
            <a:r>
              <a:rPr lang="en-AU" sz="1600" dirty="0" err="1" smtClean="0"/>
              <a:t>idf</a:t>
            </a:r>
            <a:r>
              <a:rPr lang="en-AU" sz="1600" dirty="0" smtClean="0"/>
              <a:t>(“B”)*</a:t>
            </a:r>
            <a:r>
              <a:rPr lang="en-AU" sz="1600" dirty="0" err="1" smtClean="0"/>
              <a:t>stdWt</a:t>
            </a:r>
            <a:r>
              <a:rPr lang="en-AU" sz="1600" dirty="0" smtClean="0"/>
              <a:t>(“B”)</a:t>
            </a:r>
            <a:endParaRPr lang="en-US" sz="16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2590800"/>
            <a:ext cx="8077200" cy="2514600"/>
            <a:chOff x="457200" y="2133600"/>
            <a:chExt cx="8077200" cy="2514600"/>
          </a:xfrm>
        </p:grpSpPr>
        <p:graphicFrame>
          <p:nvGraphicFramePr>
            <p:cNvPr id="5" name="Diagram 4"/>
            <p:cNvGraphicFramePr/>
            <p:nvPr/>
          </p:nvGraphicFramePr>
          <p:xfrm>
            <a:off x="457200" y="2133600"/>
            <a:ext cx="2819400" cy="2514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6" name="Diagram 5"/>
            <p:cNvGraphicFramePr/>
            <p:nvPr/>
          </p:nvGraphicFramePr>
          <p:xfrm>
            <a:off x="3352800" y="2667000"/>
            <a:ext cx="1676400" cy="1143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7" name="Diagram 6"/>
            <p:cNvGraphicFramePr/>
            <p:nvPr/>
          </p:nvGraphicFramePr>
          <p:xfrm>
            <a:off x="5105400" y="2667000"/>
            <a:ext cx="1676400" cy="762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8" name="Diagram 7"/>
            <p:cNvGraphicFramePr/>
            <p:nvPr/>
          </p:nvGraphicFramePr>
          <p:xfrm>
            <a:off x="6858000" y="2667000"/>
            <a:ext cx="1676400" cy="304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45720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3: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 searching results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matchedAddrs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by wt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descending order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A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top-10 weighted </a:t>
            </a:r>
            <a:r>
              <a:rPr kumimoji="0" lang="en-AU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addrs</a:t>
            </a:r>
            <a:r>
              <a:rPr kumimoji="0" lang="en-A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from </a:t>
            </a:r>
            <a:r>
              <a:rPr lang="en-US" altLang="zh-CN" dirty="0" err="1" smtClean="0"/>
              <a:t>matchedAddrs</a:t>
            </a:r>
            <a:r>
              <a:rPr lang="en-US" altLang="zh-CN" dirty="0" smtClean="0"/>
              <a:t>[].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AU" dirty="0" smtClean="0"/>
              <a:t>(</a:t>
            </a:r>
            <a:r>
              <a:rPr lang="en-AU" dirty="0" err="1" smtClean="0"/>
              <a:t>addrs</a:t>
            </a:r>
            <a:r>
              <a:rPr lang="en-AU" dirty="0" smtClean="0"/>
              <a:t>[] with same weight sorted by address length in ascending order)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sorted by relatedness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57200" y="2133600"/>
            <a:ext cx="8077200" cy="2514600"/>
            <a:chOff x="457200" y="2133600"/>
            <a:chExt cx="8077200" cy="2514600"/>
          </a:xfrm>
        </p:grpSpPr>
        <p:graphicFrame>
          <p:nvGraphicFramePr>
            <p:cNvPr id="4" name="Diagram 3"/>
            <p:cNvGraphicFramePr/>
            <p:nvPr/>
          </p:nvGraphicFramePr>
          <p:xfrm>
            <a:off x="457200" y="2133600"/>
            <a:ext cx="2819400" cy="2514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5" name="Diagram 4"/>
            <p:cNvGraphicFramePr/>
            <p:nvPr/>
          </p:nvGraphicFramePr>
          <p:xfrm>
            <a:off x="3352800" y="2667000"/>
            <a:ext cx="1676400" cy="1143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6" name="Diagram 5"/>
            <p:cNvGraphicFramePr/>
            <p:nvPr/>
          </p:nvGraphicFramePr>
          <p:xfrm>
            <a:off x="5105400" y="2667000"/>
            <a:ext cx="1676400" cy="762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7" name="Diagram 6"/>
            <p:cNvGraphicFramePr/>
            <p:nvPr/>
          </p:nvGraphicFramePr>
          <p:xfrm>
            <a:off x="6858000" y="2667000"/>
            <a:ext cx="1676400" cy="304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altLang="zh-CN" dirty="0" smtClean="0"/>
              <a:t>14/</a:t>
            </a:r>
            <a:r>
              <a:rPr lang="en-AU" altLang="zh-CN" dirty="0" smtClean="0">
                <a:solidFill>
                  <a:srgbClr val="0070C0"/>
                </a:solidFill>
              </a:rPr>
              <a:t>100-120</a:t>
            </a:r>
            <a:r>
              <a:rPr lang="en-AU" altLang="zh-CN" dirty="0" smtClean="0"/>
              <a:t> Rockland St, Epping, NSW 2020</a:t>
            </a:r>
            <a:br>
              <a:rPr lang="en-AU" altLang="zh-CN" dirty="0" smtClean="0"/>
            </a:br>
            <a:r>
              <a:rPr lang="en-AU" altLang="zh-CN" dirty="0" smtClean="0">
                <a:sym typeface="Wingdings" pitchFamily="2" charset="2"/>
              </a:rPr>
              <a:t></a:t>
            </a:r>
            <a:r>
              <a:rPr lang="en-AU" altLang="zh-CN" dirty="0" smtClean="0"/>
              <a:t>14 </a:t>
            </a:r>
            <a:r>
              <a:rPr lang="en-AU" altLang="zh-CN" dirty="0" smtClean="0">
                <a:solidFill>
                  <a:srgbClr val="0070C0"/>
                </a:solidFill>
              </a:rPr>
              <a:t>100 101 … 120</a:t>
            </a:r>
            <a:r>
              <a:rPr lang="en-AU" altLang="zh-CN" dirty="0" smtClean="0"/>
              <a:t> Rockland St Epping NSW 2020</a:t>
            </a:r>
          </a:p>
          <a:p>
            <a:r>
              <a:rPr lang="en-AU" altLang="zh-CN" dirty="0" smtClean="0"/>
              <a:t>14/120 </a:t>
            </a:r>
            <a:r>
              <a:rPr lang="en-AU" altLang="zh-CN" dirty="0" smtClean="0">
                <a:solidFill>
                  <a:srgbClr val="0070C0"/>
                </a:solidFill>
              </a:rPr>
              <a:t>Epping</a:t>
            </a:r>
            <a:r>
              <a:rPr lang="en-AU" altLang="zh-CN" dirty="0" smtClean="0"/>
              <a:t> St, </a:t>
            </a:r>
            <a:r>
              <a:rPr lang="en-AU" altLang="zh-CN" dirty="0" smtClean="0">
                <a:solidFill>
                  <a:srgbClr val="0070C0"/>
                </a:solidFill>
              </a:rPr>
              <a:t>Epping</a:t>
            </a:r>
            <a:r>
              <a:rPr lang="en-AU" altLang="zh-CN" dirty="0" smtClean="0"/>
              <a:t>, NSW 2020</a:t>
            </a:r>
            <a:br>
              <a:rPr lang="en-AU" altLang="zh-CN" dirty="0" smtClean="0"/>
            </a:br>
            <a:r>
              <a:rPr lang="en-AU" altLang="zh-CN" dirty="0" smtClean="0">
                <a:sym typeface="Wingdings" pitchFamily="2" charset="2"/>
              </a:rPr>
              <a:t></a:t>
            </a:r>
            <a:r>
              <a:rPr lang="en-AU" altLang="zh-CN" dirty="0" smtClean="0"/>
              <a:t>14 120 </a:t>
            </a:r>
            <a:r>
              <a:rPr lang="en-AU" altLang="zh-CN" dirty="0" smtClean="0">
                <a:solidFill>
                  <a:srgbClr val="0070C0"/>
                </a:solidFill>
              </a:rPr>
              <a:t>Epping</a:t>
            </a:r>
            <a:r>
              <a:rPr lang="en-AU" altLang="zh-CN" dirty="0" smtClean="0"/>
              <a:t> St NSW 2020 (ignore)</a:t>
            </a:r>
          </a:p>
          <a:p>
            <a:r>
              <a:rPr lang="en-US" altLang="zh-CN" dirty="0" smtClean="0"/>
              <a:t>2/</a:t>
            </a:r>
            <a:r>
              <a:rPr lang="en-US" altLang="zh-CN" dirty="0" smtClean="0">
                <a:solidFill>
                  <a:srgbClr val="0070C0"/>
                </a:solidFill>
              </a:rPr>
              <a:t>52A-54</a:t>
            </a:r>
            <a:r>
              <a:rPr lang="en-US" altLang="zh-CN" dirty="0" smtClean="0"/>
              <a:t> Baker Street, </a:t>
            </a:r>
            <a:r>
              <a:rPr lang="en-US" altLang="zh-CN" dirty="0" err="1" smtClean="0"/>
              <a:t>Carlingford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2 </a:t>
            </a:r>
            <a:r>
              <a:rPr lang="en-US" altLang="zh-CN" dirty="0" smtClean="0">
                <a:solidFill>
                  <a:srgbClr val="0070C0"/>
                </a:solidFill>
              </a:rPr>
              <a:t>52A 53 54</a:t>
            </a:r>
            <a:r>
              <a:rPr lang="en-US" altLang="zh-CN" dirty="0" smtClean="0"/>
              <a:t> Baker Street </a:t>
            </a:r>
            <a:r>
              <a:rPr lang="en-US" altLang="zh-CN" dirty="0" err="1" smtClean="0"/>
              <a:t>Carlingford</a:t>
            </a:r>
            <a:endParaRPr lang="en-US" altLang="zh-CN" dirty="0" smtClean="0"/>
          </a:p>
          <a:p>
            <a:r>
              <a:rPr lang="en-AU" altLang="zh-CN" dirty="0" smtClean="0">
                <a:solidFill>
                  <a:srgbClr val="0070C0"/>
                </a:solidFill>
              </a:rPr>
              <a:t>42Z-46Z </a:t>
            </a:r>
            <a:r>
              <a:rPr lang="en-AU" altLang="zh-CN" dirty="0" smtClean="0"/>
              <a:t>Dryden Avenue</a:t>
            </a:r>
            <a:br>
              <a:rPr lang="en-AU" altLang="zh-CN" dirty="0" smtClean="0"/>
            </a:br>
            <a:r>
              <a:rPr lang="en-AU" altLang="zh-CN" dirty="0" smtClean="0">
                <a:sym typeface="Wingdings" pitchFamily="2" charset="2"/>
              </a:rPr>
              <a:t></a:t>
            </a:r>
            <a:r>
              <a:rPr lang="en-AU" altLang="zh-CN" dirty="0" smtClean="0">
                <a:solidFill>
                  <a:srgbClr val="0070C0"/>
                </a:solidFill>
              </a:rPr>
              <a:t>42Z 43Z 46Z </a:t>
            </a:r>
            <a:r>
              <a:rPr lang="en-AU" altLang="zh-CN" dirty="0" smtClean="0"/>
              <a:t>Dryden Avenue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376</Words>
  <Application>Microsoft Office PowerPoint</Application>
  <PresentationFormat>On-screen Show (4:3)</PresentationFormat>
  <Paragraphs>82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Pre-processing: Transforming to Standard Words</vt:lpstr>
      <vt:lpstr>Phase 1. Building Indexes from Address Book</vt:lpstr>
      <vt:lpstr>Phase 2: Searching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Allen</dc:creator>
  <cp:lastModifiedBy>Microsoft</cp:lastModifiedBy>
  <cp:revision>139</cp:revision>
  <dcterms:created xsi:type="dcterms:W3CDTF">2006-08-16T00:00:00Z</dcterms:created>
  <dcterms:modified xsi:type="dcterms:W3CDTF">2016-11-22T05:21:31Z</dcterms:modified>
</cp:coreProperties>
</file>