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075541"/>
            <a:ext cx="9144000" cy="57824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07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22064" y="155247"/>
            <a:ext cx="202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WITH: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22" y="506634"/>
            <a:ext cx="433047" cy="43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42" y="496750"/>
            <a:ext cx="451120" cy="45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7130" y="1682918"/>
            <a:ext cx="3741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TRIP TIP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506779" y="2972433"/>
            <a:ext cx="8064195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</a:t>
            </a:r>
          </a:p>
          <a:p>
            <a:r>
              <a:rPr lang="en-US" sz="1400" dirty="0"/>
              <a:t>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</a:t>
            </a:r>
          </a:p>
          <a:p>
            <a:r>
              <a:rPr lang="en-US" sz="1400" dirty="0"/>
              <a:t>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</a:t>
            </a:r>
          </a:p>
          <a:p>
            <a:r>
              <a:rPr lang="en-US" sz="1400" dirty="0"/>
              <a:t>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</a:t>
            </a:r>
          </a:p>
          <a:p>
            <a:r>
              <a:rPr lang="en-US" sz="1400" dirty="0"/>
              <a:t>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</a:t>
            </a:r>
          </a:p>
          <a:p>
            <a:r>
              <a:rPr lang="en-US" sz="1400" dirty="0"/>
              <a:t>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</a:t>
            </a:r>
          </a:p>
          <a:p>
            <a:r>
              <a:rPr lang="en-US" sz="1400" dirty="0"/>
              <a:t>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</a:t>
            </a:r>
          </a:p>
          <a:p>
            <a:r>
              <a:rPr lang="en-US" sz="1400" dirty="0"/>
              <a:t>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Stuff about what the service is and what you can do</a:t>
            </a:r>
            <a:r>
              <a:rPr lang="mr-IN" sz="1400" dirty="0"/>
              <a:t>…</a:t>
            </a:r>
            <a:r>
              <a:rPr lang="en-US" sz="1400" dirty="0"/>
              <a:t> 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4157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882" r="-54882"/>
          <a:stretch/>
        </p:blipFill>
        <p:spPr>
          <a:xfrm>
            <a:off x="3200400" y="0"/>
            <a:ext cx="13282987" cy="6858000"/>
          </a:xfrm>
          <a:prstGeom prst="rect">
            <a:avLst/>
          </a:prstGeom>
        </p:spPr>
      </p:pic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731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 rot="16200000">
            <a:off x="2709404" y="2539587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2712338" y="2650068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25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882" r="-54882"/>
          <a:stretch/>
        </p:blipFill>
        <p:spPr>
          <a:xfrm>
            <a:off x="3200400" y="0"/>
            <a:ext cx="13282987" cy="6858000"/>
          </a:xfrm>
          <a:prstGeom prst="rect">
            <a:avLst/>
          </a:prstGeom>
        </p:spPr>
      </p:pic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4934" y="2176213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714829" y="2392852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-11797" y="2047239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5967" y="2662331"/>
            <a:ext cx="181086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+ Add Friend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Lina C.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Jason B.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Bradley I.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Stu J.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Jordan K.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Rae B.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1234880" y="3320288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731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2707296" y="3598767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6731" y="3383868"/>
            <a:ext cx="20271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Friends: Lina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165122" y="0"/>
            <a:ext cx="0" cy="685800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6210" y="0"/>
            <a:ext cx="0" cy="1707429"/>
          </a:xfrm>
          <a:prstGeom prst="line">
            <a:avLst/>
          </a:prstGeom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1626" y="3880261"/>
            <a:ext cx="1810868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San Diego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Sun Valley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Pennsylvania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Thailand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Ireland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0"/>
            <a:ext cx="5943599" cy="6858000"/>
          </a:xfrm>
          <a:prstGeom prst="rect">
            <a:avLst/>
          </a:prstGeom>
        </p:spPr>
      </p:pic>
      <p:sp>
        <p:nvSpPr>
          <p:cNvPr id="24" name="Isosceles Triangle 23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6200000">
            <a:off x="2686692" y="2585735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1631113" y="4202157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0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731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967" y="3383868"/>
            <a:ext cx="20271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Friends: Lina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005" y="4839718"/>
            <a:ext cx="2615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Prado at Balboa Park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100 Wines Kitchen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Old Town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San Diego Zoo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USS Midway Museum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Seaport Village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San Diego Museum of Man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65122" y="0"/>
            <a:ext cx="0" cy="685800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6210" y="0"/>
            <a:ext cx="0" cy="1707429"/>
          </a:xfrm>
          <a:prstGeom prst="line">
            <a:avLst/>
          </a:prstGeom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814" r="5139"/>
          <a:stretch/>
        </p:blipFill>
        <p:spPr>
          <a:xfrm>
            <a:off x="3200399" y="0"/>
            <a:ext cx="5943601" cy="685800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 flipV="1">
            <a:off x="-44190" y="4053926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260" y="4216046"/>
            <a:ext cx="23993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Lina: San Diego</a:t>
            </a:r>
          </a:p>
        </p:txBody>
      </p:sp>
      <p:sp>
        <p:nvSpPr>
          <p:cNvPr id="28" name="Isosceles Triangle 27"/>
          <p:cNvSpPr/>
          <p:nvPr/>
        </p:nvSpPr>
        <p:spPr>
          <a:xfrm rot="10800000">
            <a:off x="2822079" y="4376262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6200000">
            <a:off x="2706513" y="2684785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2700979" y="3514636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4734866" y="3580834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731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967" y="3383868"/>
            <a:ext cx="20271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Friends: Lina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005" y="4839718"/>
            <a:ext cx="2615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Prado at Balboa Park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100 Wines Kitchen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Old Town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San Diego Zoo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USS Midway Museum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Seaport Village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San Diego Museum of Man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65122" y="0"/>
            <a:ext cx="0" cy="685800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6210" y="0"/>
            <a:ext cx="0" cy="1707429"/>
          </a:xfrm>
          <a:prstGeom prst="line">
            <a:avLst/>
          </a:prstGeom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814" r="5139"/>
          <a:stretch/>
        </p:blipFill>
        <p:spPr>
          <a:xfrm>
            <a:off x="3200399" y="0"/>
            <a:ext cx="5943601" cy="685800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 flipV="1">
            <a:off x="-44190" y="4053926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260" y="4216046"/>
            <a:ext cx="23993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Lina: San Diego</a:t>
            </a:r>
          </a:p>
        </p:txBody>
      </p:sp>
      <p:sp>
        <p:nvSpPr>
          <p:cNvPr id="28" name="Isosceles Triangle 27"/>
          <p:cNvSpPr/>
          <p:nvPr/>
        </p:nvSpPr>
        <p:spPr>
          <a:xfrm rot="10800000">
            <a:off x="2822079" y="4376262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4622053" y="2015698"/>
            <a:ext cx="1830516" cy="1192565"/>
          </a:xfrm>
          <a:prstGeom prst="wedgeRoundRectCallout">
            <a:avLst>
              <a:gd name="adj1" fmla="val -33847"/>
              <a:gd name="adj2" fmla="val 768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Seaport Village</a:t>
            </a:r>
          </a:p>
          <a:p>
            <a:pPr algn="ctr"/>
            <a:r>
              <a:rPr lang="en-US" sz="1400" dirty="0" smtClean="0"/>
              <a:t>123 Post St. 11849</a:t>
            </a:r>
          </a:p>
          <a:p>
            <a:r>
              <a:rPr lang="en-US" sz="1050" dirty="0" smtClean="0"/>
              <a:t>Yelp rating: </a:t>
            </a:r>
            <a:r>
              <a:rPr lang="en-US" sz="1050" dirty="0" smtClean="0">
                <a:latin typeface="Zapf Dingbats"/>
                <a:ea typeface="Zapf Dingbats"/>
                <a:cs typeface="Zapf Dingbats"/>
                <a:sym typeface="Zapf Dingbats"/>
              </a:rPr>
              <a:t>★★★★</a:t>
            </a:r>
            <a:endParaRPr lang="en-US" sz="1050" dirty="0" smtClean="0"/>
          </a:p>
          <a:p>
            <a:r>
              <a:rPr lang="en-US" sz="1050" dirty="0" smtClean="0"/>
              <a:t>User rating: </a:t>
            </a:r>
            <a:r>
              <a:rPr lang="en-US" sz="1050" dirty="0" smtClean="0">
                <a:latin typeface="Zapf Dingbats"/>
                <a:ea typeface="Zapf Dingbats"/>
                <a:cs typeface="Zapf Dingbats"/>
                <a:sym typeface="Zapf Dingbats"/>
              </a:rPr>
              <a:t>★★★★</a:t>
            </a:r>
            <a:endParaRPr lang="en-US" sz="1050" dirty="0"/>
          </a:p>
        </p:txBody>
      </p:sp>
      <p:sp>
        <p:nvSpPr>
          <p:cNvPr id="30" name="Isosceles Triangle 29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2706513" y="2684785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6200000">
            <a:off x="2700979" y="3514636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6053110" y="2892493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1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731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967" y="3383868"/>
            <a:ext cx="20271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Friends: Lina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005" y="4839718"/>
            <a:ext cx="2615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Prado at Balboa Park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100 Wines Kitchen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Old Town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San Diego Zoo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USS Midway Museum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Seaport Village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San Diego Museum of Man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65122" y="0"/>
            <a:ext cx="0" cy="685800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6210" y="0"/>
            <a:ext cx="0" cy="1707429"/>
          </a:xfrm>
          <a:prstGeom prst="line">
            <a:avLst/>
          </a:prstGeom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9814" r="5139"/>
          <a:stretch/>
        </p:blipFill>
        <p:spPr>
          <a:xfrm>
            <a:off x="3200399" y="0"/>
            <a:ext cx="5943601" cy="685800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 flipV="1">
            <a:off x="-44190" y="4053926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260" y="4216046"/>
            <a:ext cx="23993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Lina: San Diego</a:t>
            </a:r>
          </a:p>
        </p:txBody>
      </p:sp>
      <p:sp>
        <p:nvSpPr>
          <p:cNvPr id="28" name="Isosceles Triangle 27"/>
          <p:cNvSpPr/>
          <p:nvPr/>
        </p:nvSpPr>
        <p:spPr>
          <a:xfrm rot="10800000">
            <a:off x="2822079" y="4376262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866966" y="819612"/>
            <a:ext cx="4507646" cy="51603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Seaport Village</a:t>
            </a:r>
          </a:p>
          <a:p>
            <a:endParaRPr lang="en-US" dirty="0"/>
          </a:p>
          <a:p>
            <a:r>
              <a:rPr lang="en-US" sz="2000" dirty="0" smtClean="0"/>
              <a:t>(925) 242-1352</a:t>
            </a:r>
          </a:p>
          <a:p>
            <a:r>
              <a:rPr lang="en-US" sz="2000" dirty="0" smtClean="0"/>
              <a:t>123 </a:t>
            </a:r>
            <a:r>
              <a:rPr lang="en-US" sz="2000" dirty="0"/>
              <a:t>Post St. </a:t>
            </a:r>
            <a:r>
              <a:rPr lang="en-US" sz="2000" dirty="0" smtClean="0"/>
              <a:t>83109</a:t>
            </a:r>
          </a:p>
          <a:p>
            <a:endParaRPr lang="en-US" sz="2800" dirty="0"/>
          </a:p>
          <a:p>
            <a:r>
              <a:rPr lang="en-US" dirty="0"/>
              <a:t>Yelp rating: </a:t>
            </a:r>
            <a:r>
              <a:rPr lang="en-US" dirty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★★★</a:t>
            </a:r>
            <a:r>
              <a:rPr lang="en-US" dirty="0" smtClean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User rating: </a:t>
            </a:r>
            <a:r>
              <a:rPr lang="en-US" dirty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★★★</a:t>
            </a:r>
            <a:r>
              <a:rPr lang="en-US" dirty="0" smtClean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</a:p>
          <a:p>
            <a:endParaRPr lang="en-US" dirty="0">
              <a:latin typeface="Zapf Dingbats"/>
              <a:ea typeface="Zapf Dingbats"/>
              <a:cs typeface="Zapf Dingbats"/>
              <a:sym typeface="Zapf Dingbats"/>
            </a:endParaRPr>
          </a:p>
          <a:p>
            <a:r>
              <a:rPr lang="en-US" dirty="0" smtClean="0"/>
              <a:t>Your notes:</a:t>
            </a:r>
          </a:p>
          <a:p>
            <a:r>
              <a:rPr lang="en-US" dirty="0" smtClean="0"/>
              <a:t>Make sure you check out the statue in the back, it’s very cool!</a:t>
            </a:r>
            <a:endParaRPr lang="en-US" dirty="0"/>
          </a:p>
        </p:txBody>
      </p:sp>
      <p:sp>
        <p:nvSpPr>
          <p:cNvPr id="30" name="Multiply 29"/>
          <p:cNvSpPr/>
          <p:nvPr/>
        </p:nvSpPr>
        <p:spPr>
          <a:xfrm>
            <a:off x="7733935" y="987522"/>
            <a:ext cx="366103" cy="473525"/>
          </a:xfrm>
          <a:prstGeom prst="mathMultiply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6200000">
            <a:off x="2706513" y="2684785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2700979" y="3514636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7733935" y="1222579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6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882" r="-54882"/>
          <a:stretch/>
        </p:blipFill>
        <p:spPr>
          <a:xfrm>
            <a:off x="3200400" y="0"/>
            <a:ext cx="13282987" cy="6858000"/>
          </a:xfrm>
          <a:prstGeom prst="rect">
            <a:avLst/>
          </a:prstGeom>
        </p:spPr>
      </p:pic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731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 rot="16200000">
            <a:off x="2709404" y="2539587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2712338" y="1739260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1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882" r="-54882"/>
          <a:stretch/>
        </p:blipFill>
        <p:spPr>
          <a:xfrm>
            <a:off x="3200400" y="0"/>
            <a:ext cx="13282987" cy="6858000"/>
          </a:xfrm>
          <a:prstGeom prst="rect">
            <a:avLst/>
          </a:prstGeom>
        </p:spPr>
      </p:pic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730" y="5245607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81822" y="1592851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-1" y="5921616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-1" y="5116633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5124" y="1935591"/>
            <a:ext cx="181086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+ Create Trip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New </a:t>
            </a:r>
            <a:r>
              <a:rPr lang="en-US" dirty="0"/>
              <a:t>York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Italy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Boston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San Diego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China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Japan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6980" y="2057694"/>
            <a:ext cx="1696652" cy="388022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Name your trip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77847" y="2057694"/>
            <a:ext cx="734407" cy="3880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ADD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 rot="16200000">
            <a:off x="2656176" y="5389746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1963929" y="2224110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357" y="2334086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-2338" y="2993814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-2338" y="2188831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7010" y="3256267"/>
            <a:ext cx="2031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Trips: Alaska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2693299" y="3462888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4818" y="3717932"/>
            <a:ext cx="1696652" cy="388022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Search to add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15685" y="3717932"/>
            <a:ext cx="734407" cy="3880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ADD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59" y="0"/>
            <a:ext cx="5925403" cy="6858000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6200000">
            <a:off x="2731514" y="2468152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1801767" y="3973327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357" y="2334086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-2338" y="2993814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-2338" y="2188831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7010" y="3256267"/>
            <a:ext cx="2031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Trips: Alaska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2693299" y="3462888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4818" y="3717932"/>
            <a:ext cx="1696652" cy="388022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Enter a location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15685" y="3717932"/>
            <a:ext cx="734407" cy="3880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Search</a:t>
            </a: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6409"/>
          <a:stretch/>
        </p:blipFill>
        <p:spPr>
          <a:xfrm>
            <a:off x="3200400" y="-3652"/>
            <a:ext cx="5943600" cy="6858000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6452568" y="1320915"/>
            <a:ext cx="2036449" cy="1192565"/>
          </a:xfrm>
          <a:prstGeom prst="wedgeRoundRectCallout">
            <a:avLst>
              <a:gd name="adj1" fmla="val -33847"/>
              <a:gd name="adj2" fmla="val 768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Bob’s Burger’s</a:t>
            </a:r>
          </a:p>
          <a:p>
            <a:pPr algn="ctr"/>
            <a:r>
              <a:rPr lang="en-US" sz="1400" dirty="0" smtClean="0"/>
              <a:t>123 Post St. 12034</a:t>
            </a:r>
          </a:p>
          <a:p>
            <a:r>
              <a:rPr lang="en-US" sz="1050" dirty="0" smtClean="0"/>
              <a:t>Yelp rating:</a:t>
            </a:r>
            <a:r>
              <a:rPr lang="en-US" sz="1050" dirty="0" smtClean="0">
                <a:solidFill>
                  <a:srgbClr val="FFFF00"/>
                </a:solidFill>
              </a:rPr>
              <a:t> </a:t>
            </a:r>
            <a:r>
              <a:rPr lang="en-US" sz="1050" dirty="0" smtClean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★★★</a:t>
            </a:r>
            <a:r>
              <a:rPr lang="en-US" sz="1050" dirty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1050" dirty="0" smtClean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sz="1050" dirty="0" smtClean="0">
              <a:solidFill>
                <a:srgbClr val="FFFF00"/>
              </a:solidFill>
            </a:endParaRPr>
          </a:p>
          <a:p>
            <a:r>
              <a:rPr lang="en-US" sz="1050" dirty="0" smtClean="0"/>
              <a:t>User rating: </a:t>
            </a:r>
            <a:r>
              <a:rPr lang="en-US" sz="105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★★★★</a:t>
            </a:r>
            <a:r>
              <a:rPr lang="en-US" sz="1050" dirty="0">
                <a:solidFill>
                  <a:schemeClr val="accent1">
                    <a:lumMod val="40000"/>
                    <a:lumOff val="60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sz="10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2744" y="2048103"/>
            <a:ext cx="388985" cy="408167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+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6200000">
            <a:off x="2731514" y="2468152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8081156" y="2336253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5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075541"/>
            <a:ext cx="9144000" cy="57824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07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22064" y="155247"/>
            <a:ext cx="202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WITH: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22" y="506634"/>
            <a:ext cx="433047" cy="43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42" y="496750"/>
            <a:ext cx="451120" cy="45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7130" y="1075541"/>
            <a:ext cx="3741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View Trips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622" y="1989181"/>
            <a:ext cx="6425019" cy="48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357" y="2334086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-2338" y="2993814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-2338" y="2188831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7010" y="3256267"/>
            <a:ext cx="2031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Trips: Alaska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2693299" y="3462888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4818" y="3717932"/>
            <a:ext cx="1696652" cy="388022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Enter a location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15685" y="3717932"/>
            <a:ext cx="734407" cy="3880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Search</a:t>
            </a: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6409"/>
          <a:stretch/>
        </p:blipFill>
        <p:spPr>
          <a:xfrm>
            <a:off x="3200400" y="-3652"/>
            <a:ext cx="5943600" cy="6858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7357" y="4267622"/>
            <a:ext cx="261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Mr. Bob’s Burgers</a:t>
            </a:r>
            <a:endParaRPr lang="en-US" sz="1400" dirty="0"/>
          </a:p>
        </p:txBody>
      </p:sp>
      <p:sp>
        <p:nvSpPr>
          <p:cNvPr id="22" name="Isosceles Triangle 21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6200000">
            <a:off x="2731514" y="2468152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075541"/>
            <a:ext cx="9144000" cy="57824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07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22064" y="155247"/>
            <a:ext cx="202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WITH: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22" y="506634"/>
            <a:ext cx="433047" cy="43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42" y="496750"/>
            <a:ext cx="451120" cy="45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07554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See friends’ travels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17" y="1976785"/>
            <a:ext cx="6334505" cy="47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075541"/>
            <a:ext cx="9144000" cy="57824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07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22064" y="155247"/>
            <a:ext cx="202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WITH: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22" y="506634"/>
            <a:ext cx="433047" cy="43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42" y="496750"/>
            <a:ext cx="451120" cy="45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7130" y="1682918"/>
            <a:ext cx="3741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Photos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506779" y="2972433"/>
            <a:ext cx="291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Screenshot of what a photo looks like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507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882" r="-54882"/>
          <a:stretch/>
        </p:blipFill>
        <p:spPr>
          <a:xfrm>
            <a:off x="3200400" y="0"/>
            <a:ext cx="13282987" cy="6858000"/>
          </a:xfrm>
          <a:prstGeom prst="rect">
            <a:avLst/>
          </a:prstGeom>
        </p:spPr>
      </p:pic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731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 rot="16200000">
            <a:off x="2709404" y="2539587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2712338" y="1739260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882" r="-54882"/>
          <a:stretch/>
        </p:blipFill>
        <p:spPr>
          <a:xfrm>
            <a:off x="3200400" y="0"/>
            <a:ext cx="13282987" cy="6858000"/>
          </a:xfrm>
          <a:prstGeom prst="rect">
            <a:avLst/>
          </a:prstGeom>
        </p:spPr>
      </p:pic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596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730" y="5245607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81822" y="1592851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-1" y="5921616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-1" y="5116633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5124" y="1935591"/>
            <a:ext cx="181086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+ Create Trip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New </a:t>
            </a:r>
            <a:r>
              <a:rPr lang="en-US" dirty="0"/>
              <a:t>York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Italy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Boston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San Diego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China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Japan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2686692" y="5389746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1440100" y="2609370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2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557" r="10554"/>
          <a:stretch/>
        </p:blipFill>
        <p:spPr>
          <a:xfrm>
            <a:off x="3200399" y="0"/>
            <a:ext cx="5943601" cy="6858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837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382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2772033" y="3651483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816" y="3463962"/>
            <a:ext cx="24728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Trips: New York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731" y="3947785"/>
            <a:ext cx="26155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Peter Luger Steakhouse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Eugene O’Neill Theater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Momofuku Noodle Bar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Airbnb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Ave Deli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Central Park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Museum of Modern History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Metropolitan Museum of Art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Empire State Building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Chelsea Market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65122" y="0"/>
            <a:ext cx="0" cy="685800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6210" y="0"/>
            <a:ext cx="0" cy="1707429"/>
          </a:xfrm>
          <a:prstGeom prst="line">
            <a:avLst/>
          </a:prstGeom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6200000">
            <a:off x="2709911" y="259749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7239508" y="3683202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4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557" r="10554"/>
          <a:stretch/>
        </p:blipFill>
        <p:spPr>
          <a:xfrm>
            <a:off x="3200399" y="0"/>
            <a:ext cx="5943601" cy="68580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731" y="3947785"/>
            <a:ext cx="26155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Peter Luger Steakhouse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Eugene O’Neill Theater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Momofuku Noodle Bar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Airbnb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Ave Deli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Central Park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Museum of Modern History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Metropolitan Museum of Art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Empire State Building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Chelsea Market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65122" y="0"/>
            <a:ext cx="0" cy="685800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6210" y="0"/>
            <a:ext cx="0" cy="1707429"/>
          </a:xfrm>
          <a:prstGeom prst="line">
            <a:avLst/>
          </a:prstGeom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7093250" y="2079265"/>
            <a:ext cx="1670346" cy="1192565"/>
          </a:xfrm>
          <a:prstGeom prst="wedgeRoundRectCallout">
            <a:avLst>
              <a:gd name="adj1" fmla="val -33847"/>
              <a:gd name="adj2" fmla="val 768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Ave Deli</a:t>
            </a:r>
          </a:p>
          <a:p>
            <a:pPr algn="ctr"/>
            <a:r>
              <a:rPr lang="en-US" sz="1400" dirty="0" smtClean="0"/>
              <a:t>123 Post St. 11849</a:t>
            </a:r>
          </a:p>
          <a:p>
            <a:r>
              <a:rPr lang="en-US" sz="1050" dirty="0" smtClean="0"/>
              <a:t>Yelp rating: </a:t>
            </a:r>
            <a:r>
              <a:rPr lang="en-US" sz="1050" dirty="0" smtClean="0">
                <a:latin typeface="Zapf Dingbats"/>
                <a:ea typeface="Zapf Dingbats"/>
                <a:cs typeface="Zapf Dingbats"/>
                <a:sym typeface="Zapf Dingbats"/>
              </a:rPr>
              <a:t>★★★★★</a:t>
            </a:r>
            <a:endParaRPr lang="en-US" sz="1050" dirty="0" smtClean="0"/>
          </a:p>
          <a:p>
            <a:r>
              <a:rPr lang="en-US" sz="1050" dirty="0" smtClean="0"/>
              <a:t>User rating: </a:t>
            </a:r>
            <a:r>
              <a:rPr lang="en-US" sz="1050" dirty="0" smtClean="0">
                <a:latin typeface="Zapf Dingbats"/>
                <a:ea typeface="Zapf Dingbats"/>
                <a:cs typeface="Zapf Dingbats"/>
                <a:sym typeface="Zapf Dingbats"/>
              </a:rPr>
              <a:t>★★★★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29837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7382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2772033" y="3651483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816" y="3463962"/>
            <a:ext cx="24728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Trips: New York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>
            <a:off x="2686692" y="163377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6200000">
            <a:off x="2709911" y="259749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8364190" y="2979112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228816" y="80093"/>
            <a:ext cx="1041106" cy="9153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7375E"/>
                </a:solidFill>
              </a:rPr>
              <a:t>LOGO</a:t>
            </a:r>
            <a:endParaRPr lang="en-US" sz="1400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450280"/>
            <a:ext cx="12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Alex!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0" y="1164067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alphaModFix amt="28000"/>
          </a:blip>
          <a:srcRect l="11557" r="10554"/>
          <a:stretch/>
        </p:blipFill>
        <p:spPr>
          <a:xfrm>
            <a:off x="3200399" y="0"/>
            <a:ext cx="5943601" cy="68580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731" y="3947785"/>
            <a:ext cx="26155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Peter Luger Steakhouse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Eugene O’Neill Theater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Momofuku Noodle Bar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Airbnb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Ave Deli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Central Park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Museum of Modern History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Metropolitan Museum of Art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Empire State Building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Chelsea Market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65122" y="0"/>
            <a:ext cx="0" cy="685800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6210" y="0"/>
            <a:ext cx="0" cy="1707429"/>
          </a:xfrm>
          <a:prstGeom prst="line">
            <a:avLst/>
          </a:prstGeom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866966" y="819612"/>
            <a:ext cx="4507646" cy="51603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Ave </a:t>
            </a:r>
            <a:r>
              <a:rPr lang="en-US" sz="2800" dirty="0" smtClean="0"/>
              <a:t>Deli</a:t>
            </a:r>
          </a:p>
          <a:p>
            <a:endParaRPr lang="en-US" dirty="0"/>
          </a:p>
          <a:p>
            <a:r>
              <a:rPr lang="en-US" sz="2000" dirty="0" smtClean="0"/>
              <a:t>(212) 242-1352</a:t>
            </a:r>
          </a:p>
          <a:p>
            <a:r>
              <a:rPr lang="en-US" sz="2000" dirty="0" smtClean="0"/>
              <a:t>123 </a:t>
            </a:r>
            <a:r>
              <a:rPr lang="en-US" sz="2000" dirty="0"/>
              <a:t>Post St. </a:t>
            </a:r>
            <a:r>
              <a:rPr lang="en-US" sz="2000" dirty="0" smtClean="0"/>
              <a:t>11849</a:t>
            </a:r>
          </a:p>
          <a:p>
            <a:endParaRPr lang="en-US" sz="2800" dirty="0"/>
          </a:p>
          <a:p>
            <a:r>
              <a:rPr lang="en-US" dirty="0"/>
              <a:t>Yelp rating: </a:t>
            </a:r>
            <a:r>
              <a:rPr lang="en-US" dirty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★★★★★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User rating: </a:t>
            </a:r>
            <a:r>
              <a:rPr lang="en-US" dirty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★★★</a:t>
            </a:r>
            <a:r>
              <a:rPr lang="en-US" dirty="0" smtClean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</a:p>
          <a:p>
            <a:endParaRPr lang="en-US" dirty="0">
              <a:latin typeface="Zapf Dingbats"/>
              <a:ea typeface="Zapf Dingbats"/>
              <a:cs typeface="Zapf Dingbats"/>
              <a:sym typeface="Zapf Dingbats"/>
            </a:endParaRPr>
          </a:p>
          <a:p>
            <a:r>
              <a:rPr lang="en-US" dirty="0" smtClean="0"/>
              <a:t>Your notes:</a:t>
            </a:r>
          </a:p>
          <a:p>
            <a:r>
              <a:rPr lang="en-US" dirty="0" smtClean="0"/>
              <a:t>This was a great deli. The wait was pretty long but it was worth it. I got a pastrami sandwich and soup split pea soup, which was great.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7733935" y="987522"/>
            <a:ext cx="366103" cy="473525"/>
          </a:xfrm>
          <a:prstGeom prst="mathMultiply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328848" y="1592851"/>
            <a:ext cx="0" cy="365760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328848" y="1592851"/>
            <a:ext cx="2529" cy="866058"/>
          </a:xfrm>
          <a:prstGeom prst="line">
            <a:avLst/>
          </a:prstGeom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8377" y="1438651"/>
            <a:ext cx="88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7382" y="2458909"/>
            <a:ext cx="12343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Friends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Isosceles Triangle 29"/>
          <p:cNvSpPr/>
          <p:nvPr/>
        </p:nvSpPr>
        <p:spPr>
          <a:xfrm rot="10800000">
            <a:off x="2772033" y="3651483"/>
            <a:ext cx="190906" cy="1708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0" y="3134918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0" y="2224110"/>
            <a:ext cx="3200400" cy="11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8816" y="3463962"/>
            <a:ext cx="24728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Trips: New York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6200000">
            <a:off x="2686692" y="1645531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6200000">
            <a:off x="2709911" y="2597493"/>
            <a:ext cx="237156" cy="185864"/>
          </a:xfrm>
          <a:prstGeom prst="triangle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35048" t="47550" r="21745"/>
          <a:stretch/>
        </p:blipFill>
        <p:spPr>
          <a:xfrm>
            <a:off x="7733935" y="1222579"/>
            <a:ext cx="399406" cy="4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3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</TotalTime>
  <Words>786</Words>
  <Application>Microsoft Macintosh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 Cromer</dc:creator>
  <cp:lastModifiedBy>Lina Cromer</cp:lastModifiedBy>
  <cp:revision>10</cp:revision>
  <dcterms:created xsi:type="dcterms:W3CDTF">2016-11-03T22:08:21Z</dcterms:created>
  <dcterms:modified xsi:type="dcterms:W3CDTF">2016-11-03T23:43:35Z</dcterms:modified>
</cp:coreProperties>
</file>