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 varScale="1">
        <p:scale>
          <a:sx n="71" d="100"/>
          <a:sy n="71" d="100"/>
        </p:scale>
        <p:origin x="-3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7744" y="467165"/>
            <a:ext cx="21602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首页跳转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项目选择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1. </a:t>
            </a:r>
            <a:r>
              <a:rPr lang="zh-CN" altLang="en-US" dirty="0" smtClean="0"/>
              <a:t>连接网络</a:t>
            </a:r>
            <a:endParaRPr lang="en-US" altLang="zh-CN" dirty="0" smtClean="0"/>
          </a:p>
          <a:p>
            <a:r>
              <a:rPr lang="en-US" altLang="zh-CN" dirty="0"/>
              <a:t> 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各种功能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3</a:t>
            </a:r>
            <a:r>
              <a:rPr lang="zh-CN" altLang="en-US" dirty="0" smtClean="0"/>
              <a:t>设置信息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4</a:t>
            </a:r>
            <a:r>
              <a:rPr lang="zh-CN" altLang="en-US" dirty="0" smtClean="0"/>
              <a:t>，开发介绍意见反馈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手机和电脑通信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确认连接，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等待状态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通信格式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548680"/>
            <a:ext cx="2376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电脑端口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接受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信息反馈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发送信息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3428"/>
            <a:ext cx="1431584" cy="239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77072"/>
            <a:ext cx="24860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左弧形箭头 18"/>
          <p:cNvSpPr/>
          <p:nvPr/>
        </p:nvSpPr>
        <p:spPr>
          <a:xfrm rot="18752698">
            <a:off x="1490674" y="2780169"/>
            <a:ext cx="1987570" cy="49202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21015"/>
            <a:ext cx="1728192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421015"/>
            <a:ext cx="1584176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421015"/>
            <a:ext cx="1431584" cy="239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45</Words>
  <Application>Microsoft Office PowerPoint</Application>
  <PresentationFormat>全屏显示(4:3)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Auwen wei</cp:lastModifiedBy>
  <cp:revision>9</cp:revision>
  <dcterms:modified xsi:type="dcterms:W3CDTF">2017-10-12T00:30:03Z</dcterms:modified>
</cp:coreProperties>
</file>