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acticum.yandex.ru/blog/chto-takoe-framework/" TargetMode="Externa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ables.net/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linar\Downloads\Python-PNG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38" y="6017"/>
            <a:ext cx="1636440" cy="16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inar\Downloads\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37601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809462" y="362572"/>
            <a:ext cx="50241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Дипломный проект</a:t>
            </a:r>
            <a:endParaRPr lang="ru-RU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377" y="2420888"/>
            <a:ext cx="914400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Разработка тетрис на </a:t>
            </a:r>
            <a:r>
              <a:rPr lang="en-US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JavaScript, </a:t>
            </a:r>
            <a:r>
              <a:rPr lang="ru-RU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серверная часть на Фреймворке </a:t>
            </a:r>
            <a:r>
              <a:rPr lang="en-US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Django</a:t>
            </a:r>
            <a:endParaRPr lang="ru-RU" sz="2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01646" y="4851217"/>
            <a:ext cx="3791038" cy="33855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Слушатель</a:t>
            </a:r>
            <a:r>
              <a:rPr lang="en-US" sz="16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600" b="1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Ушияров</a:t>
            </a:r>
            <a:r>
              <a:rPr lang="ru-RU" sz="16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600" b="1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Линар</a:t>
            </a:r>
            <a:r>
              <a:rPr lang="ru-RU" sz="16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600" b="1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Рамилевич</a:t>
            </a:r>
            <a:endParaRPr lang="ru-RU" sz="1600" b="1" i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72803" y="5357062"/>
            <a:ext cx="4067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Руководитель</a:t>
            </a:r>
            <a:r>
              <a:rPr lang="en-US" sz="16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6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Старков Евгений Павлович</a:t>
            </a:r>
            <a:endParaRPr lang="ru-RU" sz="1600" b="1" i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2057" name="Picture 9" descr="C:\Users\linar\Downloads\c802865435698c517c4d2c607fb5713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6" y="171859"/>
            <a:ext cx="1400225" cy="96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linar\Downloads\gas-kvas-com-p-bashkirskii-flag-na-prozrachnom-fone-3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890" y="6050484"/>
            <a:ext cx="956154" cy="3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84890" y="6414484"/>
            <a:ext cx="8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Уфа 2024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244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21" y="134569"/>
            <a:ext cx="8728345" cy="62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C:\Users\linar\Downloads\Python-PNG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38" y="354923"/>
            <a:ext cx="1287534" cy="12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inar\Downloads\we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09220"/>
            <a:ext cx="2448272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45935" y="5903893"/>
            <a:ext cx="728141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Каждый 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раз, как фигура соприкоснулась с чем-либо, мы будем пробегать в цикле по строчкам и проверять их на </a:t>
            </a:r>
            <a:r>
              <a:rPr lang="ru-RU" sz="1400" dirty="0" err="1">
                <a:solidFill>
                  <a:schemeClr val="tx2">
                    <a:lumMod val="75000"/>
                  </a:schemeClr>
                </a:solidFill>
              </a:rPr>
              <a:t>заполненность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. Заполненные строки будем стирать из игрового поля, а на их место будем перемещать верхние строки. Если окажется что одновременно заполнилось несколько строк, запускаем рекурсию на стирание и перезапись.</a:t>
            </a:r>
          </a:p>
        </p:txBody>
      </p:sp>
    </p:spTree>
    <p:extLst>
      <p:ext uri="{BB962C8B-B14F-4D97-AF65-F5344CB8AC3E}">
        <p14:creationId xmlns:p14="http://schemas.microsoft.com/office/powerpoint/2010/main" val="34769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linar\Downloads\Python-PNG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571" y="0"/>
            <a:ext cx="1287534" cy="12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inar\Downloads\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09220"/>
            <a:ext cx="2448272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38798" y="322388"/>
            <a:ext cx="7420337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ru-RU" sz="1600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ru-RU" altLang="ru-RU" sz="1600" dirty="0" smtClean="0">
                <a:solidFill>
                  <a:schemeClr val="tx2">
                    <a:lumMod val="75000"/>
                  </a:schemeClr>
                </a:solidFill>
              </a:rPr>
              <a:t>Сразу </a:t>
            </a:r>
            <a:r>
              <a:rPr lang="ru-RU" altLang="ru-RU" sz="1600" dirty="0">
                <a:solidFill>
                  <a:schemeClr val="tx2">
                    <a:lumMod val="75000"/>
                  </a:schemeClr>
                </a:solidFill>
              </a:rPr>
              <a:t>после того как заполненные строки будет стерты из игрового поля, надо создать переменную и в нее добавлять очки до конца игры за заполненные строки. </a:t>
            </a:r>
          </a:p>
          <a:p>
            <a:pPr algn="just"/>
            <a:endParaRPr lang="ru-RU" alt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337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8" y="2276872"/>
            <a:ext cx="8666403" cy="23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40" name="Рисунок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896" y="5157192"/>
            <a:ext cx="31146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2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linar\Downloads\Python-PNG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466" y="28173"/>
            <a:ext cx="1287534" cy="12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inar\Downloads\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09220"/>
            <a:ext cx="2448272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3" name="Picture 1" descr="C:\Users\linar\Downloads\l1(3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15" y="4753843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5997" y="96032"/>
            <a:ext cx="82809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   </a:t>
            </a:r>
            <a:r>
              <a:rPr lang="ru-RU" sz="1600" b="1" dirty="0" smtClean="0"/>
              <a:t>Что </a:t>
            </a:r>
            <a:r>
              <a:rPr lang="ru-RU" sz="1600" b="1" dirty="0"/>
              <a:t>такое </a:t>
            </a:r>
            <a:r>
              <a:rPr lang="ru-RU" sz="1600" b="1" dirty="0" err="1"/>
              <a:t>Django</a:t>
            </a:r>
            <a:endParaRPr lang="ru-RU" sz="1600" b="1" dirty="0"/>
          </a:p>
          <a:p>
            <a:r>
              <a:rPr lang="en-US" sz="1600" dirty="0" smtClean="0"/>
              <a:t>   </a:t>
            </a:r>
            <a:r>
              <a:rPr lang="ru-RU" sz="1600" dirty="0" err="1" smtClean="0"/>
              <a:t>Django</a:t>
            </a:r>
            <a:r>
              <a:rPr lang="ru-RU" sz="1600" dirty="0" smtClean="0"/>
              <a:t> </a:t>
            </a:r>
            <a:r>
              <a:rPr lang="ru-RU" sz="1600" dirty="0"/>
              <a:t>— это </a:t>
            </a:r>
            <a:r>
              <a:rPr lang="ru-RU" sz="1600" dirty="0" err="1"/>
              <a:t>фреймворк</a:t>
            </a:r>
            <a:r>
              <a:rPr lang="ru-RU" sz="1600" dirty="0"/>
              <a:t>, то есть набор готовых инструментов и функций. С его помощью можно быстрее и проще реализовывать на </a:t>
            </a:r>
            <a:r>
              <a:rPr lang="ru-RU" sz="1600" dirty="0" err="1"/>
              <a:t>Python</a:t>
            </a:r>
            <a:r>
              <a:rPr lang="ru-RU" sz="1600" dirty="0"/>
              <a:t> сайты и приложения, которые работают в браузере. </a:t>
            </a:r>
            <a:br>
              <a:rPr lang="ru-RU" sz="1600" dirty="0"/>
            </a:br>
            <a:r>
              <a:rPr lang="en-US" sz="1600" dirty="0" smtClean="0"/>
              <a:t>   </a:t>
            </a:r>
            <a:r>
              <a:rPr lang="ru-RU" sz="1600" dirty="0" smtClean="0"/>
              <a:t>Конечно</a:t>
            </a:r>
            <a:r>
              <a:rPr lang="ru-RU" sz="1600" dirty="0"/>
              <a:t>, можно создать веб-сервис на </a:t>
            </a:r>
            <a:r>
              <a:rPr lang="ru-RU" sz="1600" dirty="0" err="1"/>
              <a:t>Python</a:t>
            </a:r>
            <a:r>
              <a:rPr lang="ru-RU" sz="1600" dirty="0"/>
              <a:t> и без </a:t>
            </a:r>
            <a:r>
              <a:rPr lang="ru-RU" sz="1600" dirty="0" err="1"/>
              <a:t>Django</a:t>
            </a:r>
            <a:r>
              <a:rPr lang="ru-RU" sz="1600" dirty="0"/>
              <a:t>, но тогда очень многое придется писать и настраивать с нуля самостоятельно. Если использовать программирование на </a:t>
            </a:r>
            <a:r>
              <a:rPr lang="ru-RU" sz="1600" dirty="0" err="1"/>
              <a:t>Django</a:t>
            </a:r>
            <a:r>
              <a:rPr lang="ru-RU" sz="1600" dirty="0"/>
              <a:t>, можно сосредоточиться только на уникальных функциях веб-сервиса. Вот основные возможности, которые даёт этот </a:t>
            </a:r>
            <a:r>
              <a:rPr lang="ru-RU" sz="1600" dirty="0" err="1">
                <a:hlinkClick r:id="rId5"/>
              </a:rPr>
              <a:t>фреймворк</a:t>
            </a:r>
            <a:r>
              <a:rPr lang="ru-RU" sz="1600" dirty="0"/>
              <a:t>:</a:t>
            </a:r>
            <a:br>
              <a:rPr lang="ru-RU" sz="1600" dirty="0"/>
            </a:br>
            <a:r>
              <a:rPr lang="en-US" sz="1600" dirty="0" smtClean="0"/>
              <a:t>    </a:t>
            </a:r>
            <a:r>
              <a:rPr lang="ru-RU" sz="1600" dirty="0" smtClean="0"/>
              <a:t>● </a:t>
            </a:r>
            <a:r>
              <a:rPr lang="ru-RU" sz="1600" dirty="0"/>
              <a:t>Настроенный веб-сервер, который будет обрабатывать запросы от пользователей к веб-сервису.</a:t>
            </a:r>
            <a:br>
              <a:rPr lang="ru-RU" sz="1600" dirty="0"/>
            </a:br>
            <a:r>
              <a:rPr lang="en-US" sz="1600" dirty="0" smtClean="0"/>
              <a:t>    </a:t>
            </a:r>
            <a:r>
              <a:rPr lang="ru-RU" sz="1600" dirty="0" smtClean="0"/>
              <a:t>● </a:t>
            </a:r>
            <a:r>
              <a:rPr lang="ru-RU" sz="1600" dirty="0"/>
              <a:t>Готовые механизмы для авторизации пользователей.</a:t>
            </a:r>
            <a:br>
              <a:rPr lang="ru-RU" sz="1600" dirty="0"/>
            </a:br>
            <a:r>
              <a:rPr lang="en-US" sz="1600" dirty="0" smtClean="0"/>
              <a:t>    </a:t>
            </a:r>
            <a:r>
              <a:rPr lang="ru-RU" sz="1600" dirty="0" smtClean="0"/>
              <a:t>● </a:t>
            </a:r>
            <a:r>
              <a:rPr lang="ru-RU" sz="1600" dirty="0"/>
              <a:t>Простые шаблоны веб-страниц.</a:t>
            </a:r>
            <a:br>
              <a:rPr lang="ru-RU" sz="1600" dirty="0"/>
            </a:br>
            <a:r>
              <a:rPr lang="en-US" sz="1600" dirty="0" smtClean="0"/>
              <a:t>    </a:t>
            </a:r>
            <a:r>
              <a:rPr lang="ru-RU" sz="1600" dirty="0" smtClean="0"/>
              <a:t>● </a:t>
            </a:r>
            <a:r>
              <a:rPr lang="ru-RU" sz="1600" dirty="0"/>
              <a:t>Административный интерфейс для управления контентом сервиса — наполнения, изменения, обновления используемых данных.</a:t>
            </a:r>
            <a:br>
              <a:rPr lang="ru-RU" sz="1600" dirty="0"/>
            </a:br>
            <a:r>
              <a:rPr lang="en-US" sz="1600" dirty="0" smtClean="0"/>
              <a:t>    </a:t>
            </a:r>
            <a:r>
              <a:rPr lang="ru-RU" sz="1600" dirty="0" smtClean="0"/>
              <a:t>● </a:t>
            </a:r>
            <a:r>
              <a:rPr lang="ru-RU" sz="1600" dirty="0"/>
              <a:t>Система кэширования для увеличения скорости загрузки и открытия страниц через браузеры, внешние клиенты или приложения.</a:t>
            </a:r>
            <a:br>
              <a:rPr lang="ru-RU" sz="1600" dirty="0"/>
            </a:br>
            <a:r>
              <a:rPr lang="en-US" sz="1600" dirty="0" smtClean="0"/>
              <a:t>    </a:t>
            </a:r>
            <a:r>
              <a:rPr lang="ru-RU" sz="1600" dirty="0" smtClean="0"/>
              <a:t>● </a:t>
            </a:r>
            <a:r>
              <a:rPr lang="ru-RU" sz="1600" dirty="0"/>
              <a:t>Интерфейсы и адаптеры для подключения к различным типам баз данных.</a:t>
            </a:r>
            <a:br>
              <a:rPr lang="ru-RU" sz="1600" dirty="0"/>
            </a:br>
            <a:r>
              <a:rPr lang="en-US" sz="1600" dirty="0" smtClean="0"/>
              <a:t>    </a:t>
            </a:r>
            <a:r>
              <a:rPr lang="ru-RU" sz="1600" dirty="0" smtClean="0"/>
              <a:t>С </a:t>
            </a:r>
            <a:r>
              <a:rPr lang="ru-RU" sz="1600" dirty="0"/>
              <a:t>помощью </a:t>
            </a:r>
            <a:r>
              <a:rPr lang="ru-RU" sz="1600" dirty="0" err="1"/>
              <a:t>Django</a:t>
            </a:r>
            <a:r>
              <a:rPr lang="ru-RU" sz="1600" dirty="0"/>
              <a:t> </a:t>
            </a:r>
            <a:r>
              <a:rPr lang="ru-RU" sz="1600" dirty="0" err="1"/>
              <a:t>framework</a:t>
            </a:r>
            <a:r>
              <a:rPr lang="ru-RU" sz="1600" dirty="0"/>
              <a:t> можно очень быстро, как из конструктора, настроить и запустить работающий веб-сервис — а потом программировать только специфичные функции и бизнес-логику.</a:t>
            </a:r>
          </a:p>
        </p:txBody>
      </p:sp>
    </p:spTree>
    <p:extLst>
      <p:ext uri="{BB962C8B-B14F-4D97-AF65-F5344CB8AC3E}">
        <p14:creationId xmlns:p14="http://schemas.microsoft.com/office/powerpoint/2010/main" val="41144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linar\Downloads\Python-PNG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38" y="354923"/>
            <a:ext cx="1287534" cy="12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inar\Downloads\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09220"/>
            <a:ext cx="2448272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73832" y="548680"/>
            <a:ext cx="71591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</a:t>
            </a:r>
            <a:r>
              <a:rPr lang="ru-RU" dirty="0" smtClean="0"/>
              <a:t>Серверная </a:t>
            </a:r>
            <a:r>
              <a:rPr lang="ru-RU" dirty="0"/>
              <a:t>часть проекта Тетрис. Код игры </a:t>
            </a:r>
            <a:r>
              <a:rPr lang="en-US" dirty="0"/>
              <a:t>JavaScript </a:t>
            </a:r>
            <a:r>
              <a:rPr lang="ru-RU" dirty="0"/>
              <a:t>для удобства размещен в нескольких файлах (модулях) подключенных к </a:t>
            </a:r>
            <a:r>
              <a:rPr lang="en-US" dirty="0"/>
              <a:t>html </a:t>
            </a:r>
            <a:r>
              <a:rPr lang="ru-RU" dirty="0"/>
              <a:t>файлу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en-US" dirty="0" smtClean="0"/>
              <a:t>    </a:t>
            </a:r>
            <a:r>
              <a:rPr lang="ru-RU" dirty="0" smtClean="0"/>
              <a:t>И </a:t>
            </a:r>
            <a:r>
              <a:rPr lang="ru-RU" dirty="0"/>
              <a:t>так просто открыть </a:t>
            </a:r>
            <a:r>
              <a:rPr lang="en-US" dirty="0"/>
              <a:t>html </a:t>
            </a:r>
            <a:r>
              <a:rPr lang="ru-RU" dirty="0"/>
              <a:t>страницу и запустить игру не получится. Для этого необходимо установить и запустить локальный веб-сервер, отличный вариант -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ru-RU" dirty="0" err="1"/>
              <a:t>Django</a:t>
            </a:r>
            <a:r>
              <a:rPr lang="ru-RU" dirty="0"/>
              <a:t> для </a:t>
            </a:r>
            <a:r>
              <a:rPr lang="en-US" dirty="0"/>
              <a:t>Python</a:t>
            </a:r>
            <a:r>
              <a:rPr lang="ru-RU" dirty="0"/>
              <a:t>. Тетрис на </a:t>
            </a:r>
            <a:r>
              <a:rPr lang="en-US" dirty="0" err="1"/>
              <a:t>JavaScpipt</a:t>
            </a:r>
            <a:r>
              <a:rPr lang="ru-RU" dirty="0"/>
              <a:t> –</a:t>
            </a:r>
            <a:r>
              <a:rPr lang="en-US" dirty="0"/>
              <a:t>&gt; </a:t>
            </a:r>
            <a:r>
              <a:rPr lang="ru-RU" dirty="0"/>
              <a:t>(</a:t>
            </a:r>
            <a:r>
              <a:rPr lang="en-US" dirty="0"/>
              <a:t>Python </a:t>
            </a:r>
            <a:r>
              <a:rPr lang="ru-RU" dirty="0"/>
              <a:t>– </a:t>
            </a:r>
            <a:r>
              <a:rPr lang="en-US" dirty="0"/>
              <a:t>Django</a:t>
            </a:r>
            <a:r>
              <a:rPr lang="ru-RU" dirty="0"/>
              <a:t>) цель дипломного проекта. Что нужно для игры: сама игра, игроки и результаты игр</a:t>
            </a:r>
            <a:r>
              <a:rPr lang="ru-RU" dirty="0" smtClean="0"/>
              <a:t>.</a:t>
            </a:r>
            <a:endParaRPr lang="en-US" dirty="0" smtClean="0"/>
          </a:p>
        </p:txBody>
      </p:sp>
      <p:pic>
        <p:nvPicPr>
          <p:cNvPr id="12289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402" y="4224172"/>
            <a:ext cx="4316070" cy="237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Рисунок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2" y="2585914"/>
            <a:ext cx="44767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0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linar\Downloads\Python-PNG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38" y="354923"/>
            <a:ext cx="1287534" cy="12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inar\Downloads\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09220"/>
            <a:ext cx="2448272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5812" y="340493"/>
            <a:ext cx="698450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Каждому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посетителю предоставлена возможность просмотра страница с результатами всех игроков.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Если пройти по ссылке в меню сайта «Рейтинг» откроется страница с таблицей турнира, где отображается имя игрока, продолжительность игры, набранные очки, дата и время запуска игры.</a:t>
            </a:r>
          </a:p>
          <a:p>
            <a:pPr algn="just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Имеется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возможность отсортировать по возрастанию или убыванию по выбранному параметру.</a:t>
            </a:r>
          </a:p>
        </p:txBody>
      </p:sp>
      <p:pic>
        <p:nvPicPr>
          <p:cNvPr id="16386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912" y="1642456"/>
            <a:ext cx="5959560" cy="496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Стрелка вниз 4"/>
          <p:cNvSpPr/>
          <p:nvPr/>
        </p:nvSpPr>
        <p:spPr>
          <a:xfrm>
            <a:off x="6108815" y="2342155"/>
            <a:ext cx="288032" cy="366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6228184" y="2093720"/>
            <a:ext cx="288032" cy="366719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0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5" y="378299"/>
            <a:ext cx="8287841" cy="503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C:\Users\linar\Downloads\Python-PNG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38" y="354923"/>
            <a:ext cx="1287534" cy="12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inar\Downloads\we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09220"/>
            <a:ext cx="2448272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50601" y="5661248"/>
            <a:ext cx="5695346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    Расширенные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элементы управления с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HTML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таблицами получены с сайта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  <a:hlinkClick r:id="rId5"/>
              </a:rPr>
              <a:t>https://datatables.net/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, который предоставляет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cdn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для подключения к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JS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 коду и стилям оформления.</a:t>
            </a:r>
          </a:p>
        </p:txBody>
      </p:sp>
    </p:spTree>
    <p:extLst>
      <p:ext uri="{BB962C8B-B14F-4D97-AF65-F5344CB8AC3E}">
        <p14:creationId xmlns:p14="http://schemas.microsoft.com/office/powerpoint/2010/main" val="2335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linar\Downloads\image077-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33163"/>
            <a:ext cx="7598618" cy="569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linar\Downloads\Python-PNG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38" y="354923"/>
            <a:ext cx="1287534" cy="128753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pic>
        <p:nvPicPr>
          <p:cNvPr id="2055" name="Picture 7" descr="C:\Users\linar\Downloads\we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09220"/>
            <a:ext cx="2448272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C:\Users\linar\Downloads\c802865435698c517c4d2c607fb5713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0" y="518613"/>
            <a:ext cx="1400225" cy="96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2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linar\Downloads\Python-PNG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38" y="6017"/>
            <a:ext cx="1636440" cy="16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inar\Downloads\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9160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7651" y="565239"/>
            <a:ext cx="684076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ru-RU" sz="1600" dirty="0" err="1" smtClean="0">
                <a:solidFill>
                  <a:schemeClr val="tx2">
                    <a:lumMod val="75000"/>
                  </a:schemeClr>
                </a:solidFill>
              </a:rPr>
              <a:t>Те́трис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(производное от «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тетрамино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» и «теннис» - компьютерная игра, первоначально изобретённая и разработанная советским программистом Алексеем Пажитновым. Игра была выпущена 6 июня 1984 года — в это время Пажитнов работал в Вычислительном центре Академии наук СССР.</a:t>
            </a:r>
          </a:p>
        </p:txBody>
      </p:sp>
      <p:pic>
        <p:nvPicPr>
          <p:cNvPr id="3074" name="Picture 2" descr="C:\Users\linar\Downloads\scale_1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51" y="2162983"/>
            <a:ext cx="4295879" cy="2717144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835431" y="2132856"/>
            <a:ext cx="4201065" cy="40318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 «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Тетрис» представляет собой головоломку, построенную на использовании геометрических фигур «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тетрамино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» - разновидности полимино, состоящих из четырёх квадратов. Полимино в том или ином виде использовались в настольных играх и головоломках задолго до создания «Тетриса». Идею «Тетриса» Пажитнову подсказала игра в пентамино. Первоначальная версия игры была написана Пажитновым на языке программирования Паскаль для компьютера «Электроника-60». Коммерческая версия игры — первая из многих последующих — была выпущена американской компанией 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Spectrum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HoloByte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 в 1987 году.</a:t>
            </a:r>
          </a:p>
        </p:txBody>
      </p:sp>
    </p:spTree>
    <p:extLst>
      <p:ext uri="{BB962C8B-B14F-4D97-AF65-F5344CB8AC3E}">
        <p14:creationId xmlns:p14="http://schemas.microsoft.com/office/powerpoint/2010/main" val="34769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linar\Downloads\Python-PNG-Clipar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765"/>
            <a:ext cx="1636440" cy="16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inar\Downloads\we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9160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211554" y="576597"/>
            <a:ext cx="662473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    В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Тетрисе есть семь блоков, известные как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тетромино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каждая из них состоит только из четырех квадратных элементов.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Рисунок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77" y="1727431"/>
            <a:ext cx="5328592" cy="314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523922" y="2421132"/>
            <a:ext cx="3503244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   Альтернативные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термины (имена, названия) также появились в руководстве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Tetris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для консоли NES, которое было выпущено для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Nintendo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в 1989 году.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18187" y="4961424"/>
            <a:ext cx="5063963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588" indent="177800"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Блок в форме буквы "J" назывался "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Blue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Ricky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"L" - "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Orange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Ricky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"S" - "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Cleveland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 Z"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"Z" носило имя "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Rhode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Island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 Z"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Квадратный - "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Smashboy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Длинный - "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Hero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Т-образный - "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Teewee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476975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linar\Downloads\scale_12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42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linar\Downloads\Python-PNG-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721" y="5242365"/>
            <a:ext cx="1636440" cy="1636440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inar\Downloads\we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13176"/>
            <a:ext cx="2664296" cy="19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2409" y="5157192"/>
            <a:ext cx="9145933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 Игра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обычно представляет собой колодец, сверху которого падают блоки.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Цель состоит в том, чтобы расположить эти блоки так, чтобы получились сплошные линии без каких-либо пробелов.</a:t>
            </a:r>
          </a:p>
          <a:p>
            <a:pPr algn="just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  В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большинстве игр используется простое управление.</a:t>
            </a:r>
          </a:p>
          <a:p>
            <a:pPr algn="just"/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Обычно вы можете перемещать 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тетромино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 влево или вправо с помощью клавиш со стрелками на клавиатуре.</a:t>
            </a:r>
          </a:p>
          <a:p>
            <a:pPr algn="just"/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Нажатие клавиши со стрелкой вниз ускоряет их спуск, а пробел вращает их.</a:t>
            </a:r>
          </a:p>
        </p:txBody>
      </p:sp>
    </p:spTree>
    <p:extLst>
      <p:ext uri="{BB962C8B-B14F-4D97-AF65-F5344CB8AC3E}">
        <p14:creationId xmlns:p14="http://schemas.microsoft.com/office/powerpoint/2010/main" val="3476975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8775" y="562627"/>
            <a:ext cx="8229600" cy="523220"/>
          </a:xfr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Объект </a:t>
            </a:r>
            <a:r>
              <a:rPr 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ru-RU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(поле)</a:t>
            </a:r>
            <a:endParaRPr lang="ru-RU" sz="2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4" name="Picture 6" descr="C:\Users\linar\Downloads\Python-PNG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38" y="6017"/>
            <a:ext cx="1636440" cy="16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inar\Downloads\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9160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58398"/>
            <a:ext cx="6993386" cy="429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563888" y="5764904"/>
            <a:ext cx="546276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Ключи объекта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представляют ось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а значения ключа (массив из 10 элементов)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ось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69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linar\Downloads\we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9160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20" y="1434906"/>
            <a:ext cx="4306595" cy="343425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70728" y="905856"/>
            <a:ext cx="451135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Квадрат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[(x1, y1), (x2, y1), (x1, y2), (x2, y2)]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172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84" y="1916832"/>
            <a:ext cx="4047989" cy="344739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C:\Users\linar\Downloads\Python-PNG-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38" y="6017"/>
            <a:ext cx="1636440" cy="16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4283968" y="5516266"/>
            <a:ext cx="475252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Фигура «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»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[(x1, y1), (x2, y1), (x1, y2), (x2, y2)]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linar\Downloads\we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9160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51738" y="332656"/>
            <a:ext cx="7137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Изменение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координат в зависимости от того фигура задана вертикально либо горизонтально и слева направо или наоборот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78987"/>
            <a:ext cx="4314825" cy="4143375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4" y="978987"/>
            <a:ext cx="4402603" cy="5879013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C:\Users\linar\Downloads\Python-PNG-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38" y="0"/>
            <a:ext cx="1636440" cy="16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9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linar\Downloads\Python-PNG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38" y="6017"/>
            <a:ext cx="1636440" cy="16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inar\Downloads\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9160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linar\Downloads\Seta_verd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t="8354" r="8310" b="14750"/>
          <a:stretch/>
        </p:blipFill>
        <p:spPr bwMode="auto">
          <a:xfrm rot="5400000">
            <a:off x="4846076" y="4561132"/>
            <a:ext cx="838200" cy="7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inar\Downloads\Seta_verd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t="8354" r="8310" b="14750"/>
          <a:stretch/>
        </p:blipFill>
        <p:spPr bwMode="auto">
          <a:xfrm>
            <a:off x="4815931" y="1928386"/>
            <a:ext cx="838200" cy="7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linar\Downloads\Seta_verd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t="8354" r="8310" b="14750"/>
          <a:stretch/>
        </p:blipFill>
        <p:spPr bwMode="auto">
          <a:xfrm rot="10800000">
            <a:off x="395442" y="2559565"/>
            <a:ext cx="838200" cy="7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linar\Downloads\ax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478" y="1779737"/>
            <a:ext cx="2976952" cy="188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 вправо 2"/>
          <p:cNvSpPr/>
          <p:nvPr/>
        </p:nvSpPr>
        <p:spPr>
          <a:xfrm>
            <a:off x="5933407" y="2723662"/>
            <a:ext cx="1062037" cy="156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ьная выноска 3"/>
          <p:cNvSpPr/>
          <p:nvPr/>
        </p:nvSpPr>
        <p:spPr>
          <a:xfrm>
            <a:off x="6831447" y="1955192"/>
            <a:ext cx="1402981" cy="79527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++</a:t>
            </a:r>
            <a:endParaRPr lang="en-US" dirty="0" smtClean="0"/>
          </a:p>
        </p:txBody>
      </p:sp>
      <p:pic>
        <p:nvPicPr>
          <p:cNvPr id="16" name="Picture 5" descr="C:\Users\linar\Downloads\ax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46" y="2511672"/>
            <a:ext cx="2976952" cy="188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Стрелка вправо 16"/>
          <p:cNvSpPr/>
          <p:nvPr/>
        </p:nvSpPr>
        <p:spPr>
          <a:xfrm rot="10800000">
            <a:off x="1440875" y="3419239"/>
            <a:ext cx="1062037" cy="156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ьная выноска 17"/>
          <p:cNvSpPr/>
          <p:nvPr/>
        </p:nvSpPr>
        <p:spPr>
          <a:xfrm>
            <a:off x="2355329" y="2780455"/>
            <a:ext cx="1402981" cy="79527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x--</a:t>
            </a:r>
            <a:endParaRPr lang="en-US" dirty="0" smtClean="0"/>
          </a:p>
        </p:txBody>
      </p:sp>
      <p:pic>
        <p:nvPicPr>
          <p:cNvPr id="20" name="Picture 5" descr="C:\Users\linar\Downloads\ax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931" y="4277453"/>
            <a:ext cx="2976952" cy="188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Стрелка вправо 20"/>
          <p:cNvSpPr/>
          <p:nvPr/>
        </p:nvSpPr>
        <p:spPr>
          <a:xfrm rot="5400000">
            <a:off x="5851634" y="5362155"/>
            <a:ext cx="1062037" cy="156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ьная выноска 21"/>
          <p:cNvSpPr/>
          <p:nvPr/>
        </p:nvSpPr>
        <p:spPr>
          <a:xfrm>
            <a:off x="6913670" y="4491897"/>
            <a:ext cx="1402981" cy="79527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y++</a:t>
            </a:r>
            <a:endParaRPr lang="en-US" dirty="0" smtClean="0"/>
          </a:p>
        </p:txBody>
      </p:sp>
      <p:pic>
        <p:nvPicPr>
          <p:cNvPr id="24" name="Picture 3" descr="C:\Users\linar\Downloads\Seta_verd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t="8354" r="8310" b="14750"/>
          <a:stretch/>
        </p:blipFill>
        <p:spPr bwMode="auto">
          <a:xfrm rot="10800000">
            <a:off x="2637720" y="171819"/>
            <a:ext cx="419100" cy="39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linar\Downloads\Seta_verd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t="8354" r="8310" b="14750"/>
          <a:stretch/>
        </p:blipFill>
        <p:spPr bwMode="auto">
          <a:xfrm rot="5400000">
            <a:off x="3491381" y="162021"/>
            <a:ext cx="419100" cy="39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linar\Downloads\Seta_verd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t="8354" r="8310" b="14750"/>
          <a:stretch/>
        </p:blipFill>
        <p:spPr bwMode="auto">
          <a:xfrm>
            <a:off x="4293378" y="172752"/>
            <a:ext cx="419100" cy="39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Блок-схема: альтернативный процесс 5"/>
          <p:cNvSpPr/>
          <p:nvPr/>
        </p:nvSpPr>
        <p:spPr>
          <a:xfrm>
            <a:off x="179511" y="2273349"/>
            <a:ext cx="3872639" cy="244827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альтернативный процесс 29"/>
          <p:cNvSpPr/>
          <p:nvPr/>
        </p:nvSpPr>
        <p:spPr>
          <a:xfrm>
            <a:off x="4501395" y="4285778"/>
            <a:ext cx="3976234" cy="215185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Блок-схема: альтернативный процесс 30"/>
          <p:cNvSpPr/>
          <p:nvPr/>
        </p:nvSpPr>
        <p:spPr>
          <a:xfrm>
            <a:off x="4485558" y="1642456"/>
            <a:ext cx="3872639" cy="230534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9511" y="755002"/>
            <a:ext cx="7935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ru-RU" sz="1600" dirty="0" smtClean="0"/>
              <a:t>Переходим </a:t>
            </a:r>
            <a:r>
              <a:rPr lang="ru-RU" sz="1600" dirty="0"/>
              <a:t>к кнопкам управления игрой. Для этого в </a:t>
            </a:r>
            <a:r>
              <a:rPr lang="en-US" sz="1600" dirty="0"/>
              <a:t>JS </a:t>
            </a:r>
            <a:r>
              <a:rPr lang="ru-RU" sz="1600" dirty="0"/>
              <a:t>прописываем обработчики событий клика стрелки вправо, влево, вниз и пробел. </a:t>
            </a:r>
            <a:r>
              <a:rPr lang="ru-RU" sz="1600" dirty="0" smtClean="0"/>
              <a:t>При </a:t>
            </a:r>
            <a:r>
              <a:rPr lang="ru-RU" sz="1600" dirty="0"/>
              <a:t>нажатии вправо увеличиваем </a:t>
            </a:r>
            <a:r>
              <a:rPr lang="en-US" sz="1600" dirty="0"/>
              <a:t>X </a:t>
            </a:r>
            <a:r>
              <a:rPr lang="ru-RU" sz="1600" dirty="0"/>
              <a:t>на одно позицию, влево – уменьшаем, стрелка вниз увеличивает </a:t>
            </a:r>
            <a:r>
              <a:rPr lang="en-US" sz="1600" dirty="0"/>
              <a:t>Y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69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linar\Downloads\Python-PNG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38" y="6017"/>
            <a:ext cx="1636440" cy="16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6267231" cy="99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 descr="C:\Users\linar\Downloads\15142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551" y="572209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5536" y="1668969"/>
            <a:ext cx="849694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Что касается поворота 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тетромино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, внутри обработчика выполняется обращение к свойствам объекта класса (всего три свойства расположения: вертикальное, вертикальное правое/левое и горизонтальное вверх/вниз) и их значение (оно у них по умолчанию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) меняется на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10244" name="Рисунок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67480"/>
            <a:ext cx="6912768" cy="364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C:\Users\linar\Downloads\we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9160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9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786</Words>
  <Application>Microsoft Office PowerPoint</Application>
  <PresentationFormat>Экран (4:3)</PresentationFormat>
  <Paragraphs>39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Объект JavaScript (поле)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Линар Ушияров</dc:creator>
  <cp:lastModifiedBy>Линар Ушияров</cp:lastModifiedBy>
  <cp:revision>14</cp:revision>
  <dcterms:created xsi:type="dcterms:W3CDTF">2024-06-17T08:27:16Z</dcterms:created>
  <dcterms:modified xsi:type="dcterms:W3CDTF">2024-06-17T12:05:07Z</dcterms:modified>
</cp:coreProperties>
</file>