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257" r:id="rId4"/>
    <p:sldId id="258" r:id="rId5"/>
    <p:sldId id="260" r:id="rId6"/>
    <p:sldId id="261" r:id="rId7"/>
  </p:sldIdLst>
  <p:sldSz cx="12192000" cy="6858000"/>
  <p:notesSz cx="7772400" cy="100584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jCfBlu0pfgv8tbonjePBvvEPmO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E14788-8E30-4C6D-8B4F-72BFB00EB405}">
  <a:tblStyle styleId="{6AE14788-8E30-4C6D-8B4F-72BFB00EB40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28" Type="http://schemas.openxmlformats.org/officeDocument/2006/relationships/presProps" Target="presProps.xml"/><Relationship Id="rId10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5e9140ba5_0_3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1" name="Google Shape;261;g105e9140ba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3" name="Google Shape;3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/>
          <p:nvPr/>
        </p:nvSpPr>
        <p:spPr>
          <a:xfrm>
            <a:off x="7798775" y="4623510"/>
            <a:ext cx="45719" cy="3389931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3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6061680" y="361227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/>
            <a:r>
              <a:rPr lang="en-US" sz="3200" b="1" dirty="0"/>
              <a:t>SAFEST PATH FINDING ALGORITHMS ON STREET HARASSMENT PREVENTION</a:t>
            </a:r>
            <a:endParaRPr lang="en-US" sz="7200" dirty="0"/>
          </a:p>
          <a:p>
            <a:br>
              <a:rPr lang="en-US" sz="4000" dirty="0"/>
            </a:br>
            <a:endParaRPr sz="3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Here's What Street Harassment Is Like In Eight Countries Around The World">
            <a:extLst>
              <a:ext uri="{FF2B5EF4-FFF2-40B4-BE49-F238E27FC236}">
                <a16:creationId xmlns:a16="http://schemas.microsoft.com/office/drawing/2014/main" id="{0069ECD3-8C63-4CD4-9DBF-C741EB9B9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11" y="1153101"/>
            <a:ext cx="5700044" cy="37860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812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"/>
          <p:cNvSpPr/>
          <p:nvPr/>
        </p:nvSpPr>
        <p:spPr>
          <a:xfrm>
            <a:off x="265329" y="376925"/>
            <a:ext cx="4882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Presentation of the team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6" name="Google Shape;206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2"/>
          <p:cNvSpPr/>
          <p:nvPr/>
        </p:nvSpPr>
        <p:spPr>
          <a:xfrm>
            <a:off x="728640" y="1900800"/>
            <a:ext cx="2102100" cy="219360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9219240" y="4180675"/>
            <a:ext cx="2623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 Toro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Data preparation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3551040" y="4180680"/>
            <a:ext cx="2192760" cy="144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MX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Camilo Córdoba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MX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Author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635040" y="4180680"/>
            <a:ext cx="219276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MX" sz="2200" b="1" dirty="0">
                <a:solidFill>
                  <a:srgbClr val="001E33"/>
                </a:solidFill>
              </a:rPr>
              <a:t>Lina Ballesteros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Author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"/>
          <p:cNvSpPr/>
          <p:nvPr/>
        </p:nvSpPr>
        <p:spPr>
          <a:xfrm>
            <a:off x="815039" y="6160680"/>
            <a:ext cx="9131393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lvl="0">
              <a:buSzPts val="2200"/>
            </a:pPr>
            <a:r>
              <a:rPr lang="en-US" sz="2200" b="1" dirty="0">
                <a:solidFill>
                  <a:srgbClr val="001E33"/>
                </a:solidFill>
              </a:rPr>
              <a:t>https://github.com/linasofi13/StreetHarassmentProyect_2022-2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"/>
          <p:cNvSpPr/>
          <p:nvPr/>
        </p:nvSpPr>
        <p:spPr>
          <a:xfrm>
            <a:off x="6023825" y="4180675"/>
            <a:ext cx="3331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Andrea Serna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001E33"/>
                </a:solidFill>
              </a:rPr>
              <a:t>Literature review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2"/>
          <p:cNvGrpSpPr/>
          <p:nvPr/>
        </p:nvGrpSpPr>
        <p:grpSpPr>
          <a:xfrm>
            <a:off x="5971272" y="1633070"/>
            <a:ext cx="3383640" cy="2652120"/>
            <a:chOff x="3165097" y="1342520"/>
            <a:chExt cx="3383640" cy="2652120"/>
          </a:xfrm>
        </p:grpSpPr>
        <p:pic>
          <p:nvPicPr>
            <p:cNvPr id="225" name="Google Shape;225;p2"/>
            <p:cNvPicPr preferRelativeResize="0"/>
            <p:nvPr/>
          </p:nvPicPr>
          <p:blipFill rotWithShape="1">
            <a:blip r:embed="rId6">
              <a:alphaModFix/>
            </a:blip>
            <a:srcRect b="16684"/>
            <a:stretch/>
          </p:blipFill>
          <p:spPr>
            <a:xfrm>
              <a:off x="3828475" y="1645926"/>
              <a:ext cx="2056877" cy="2284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2"/>
            <p:cNvSpPr/>
            <p:nvPr/>
          </p:nvSpPr>
          <p:spPr>
            <a:xfrm>
              <a:off x="3165097" y="13425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86B72244-04C8-4FDC-BD93-910CE435C9D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88" t="7756" r="3749" b="20680"/>
          <a:stretch/>
        </p:blipFill>
        <p:spPr>
          <a:xfrm>
            <a:off x="3523109" y="1864352"/>
            <a:ext cx="2220691" cy="2334389"/>
          </a:xfrm>
          <a:prstGeom prst="ellipse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EA4109B3-941D-4C2B-BD8B-0BD01746729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0299" t="21907" r="6563" b="17656"/>
          <a:stretch/>
        </p:blipFill>
        <p:spPr>
          <a:xfrm>
            <a:off x="653769" y="1872139"/>
            <a:ext cx="2266713" cy="2263241"/>
          </a:xfrm>
          <a:prstGeom prst="ellipse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" y="1075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6"/>
          <p:cNvSpPr/>
          <p:nvPr/>
        </p:nvSpPr>
        <p:spPr>
          <a:xfrm>
            <a:off x="265327" y="376925"/>
            <a:ext cx="453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6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Streets 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of Medellín,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Origin and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Destination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6"/>
          <p:cNvSpPr/>
          <p:nvPr/>
        </p:nvSpPr>
        <p:spPr>
          <a:xfrm>
            <a:off x="5137450" y="1745713"/>
            <a:ext cx="2402700" cy="2289600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Shortest path algorithm </a:t>
            </a:r>
            <a:endParaRPr sz="2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6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4" name="Google Shape;244;p6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5" name="Google Shape;245;p6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6" name="Google Shape;246;p6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7" name="Google Shape;247;p6"/>
          <p:cNvSpPr/>
          <p:nvPr/>
        </p:nvSpPr>
        <p:spPr>
          <a:xfrm>
            <a:off x="8140063" y="4172509"/>
            <a:ext cx="39276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Three paths that reduce both the risk of harassment and distance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6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6"/>
          <p:cNvPicPr preferRelativeResize="0"/>
          <p:nvPr/>
        </p:nvPicPr>
        <p:blipFill rotWithShape="1">
          <a:blip r:embed="rId4">
            <a:alphaModFix/>
          </a:blip>
          <a:srcRect l="6175" t="4461" r="19325"/>
          <a:stretch/>
        </p:blipFill>
        <p:spPr>
          <a:xfrm>
            <a:off x="895000" y="1560662"/>
            <a:ext cx="2932500" cy="2507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6"/>
          <p:cNvPicPr preferRelativeResize="0"/>
          <p:nvPr/>
        </p:nvPicPr>
        <p:blipFill rotWithShape="1">
          <a:blip r:embed="rId4">
            <a:alphaModFix/>
          </a:blip>
          <a:srcRect l="6175" t="4461" r="19325"/>
          <a:stretch/>
        </p:blipFill>
        <p:spPr>
          <a:xfrm>
            <a:off x="8716175" y="1605912"/>
            <a:ext cx="2932500" cy="2507328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6"/>
          <p:cNvSpPr/>
          <p:nvPr/>
        </p:nvSpPr>
        <p:spPr>
          <a:xfrm>
            <a:off x="10403775" y="2523250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6"/>
          <p:cNvSpPr/>
          <p:nvPr/>
        </p:nvSpPr>
        <p:spPr>
          <a:xfrm>
            <a:off x="10198500" y="3248300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6"/>
          <p:cNvSpPr/>
          <p:nvPr/>
        </p:nvSpPr>
        <p:spPr>
          <a:xfrm>
            <a:off x="8619325" y="237072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6"/>
          <p:cNvSpPr/>
          <p:nvPr/>
        </p:nvSpPr>
        <p:spPr>
          <a:xfrm>
            <a:off x="8414050" y="309577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6"/>
          <p:cNvSpPr/>
          <p:nvPr/>
        </p:nvSpPr>
        <p:spPr>
          <a:xfrm>
            <a:off x="2523325" y="252312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6"/>
          <p:cNvSpPr/>
          <p:nvPr/>
        </p:nvSpPr>
        <p:spPr>
          <a:xfrm>
            <a:off x="2318050" y="324817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6"/>
          <p:cNvSpPr/>
          <p:nvPr/>
        </p:nvSpPr>
        <p:spPr>
          <a:xfrm>
            <a:off x="10257050" y="2555975"/>
            <a:ext cx="272675" cy="735200"/>
          </a:xfrm>
          <a:custGeom>
            <a:avLst/>
            <a:gdLst/>
            <a:ahLst/>
            <a:cxnLst/>
            <a:rect l="l" t="t" r="r" b="b"/>
            <a:pathLst>
              <a:path w="10907" h="29408" extrusionOk="0">
                <a:moveTo>
                  <a:pt x="0" y="29408"/>
                </a:moveTo>
                <a:cubicBezTo>
                  <a:pt x="1768" y="26757"/>
                  <a:pt x="9401" y="18400"/>
                  <a:pt x="10606" y="13499"/>
                </a:cubicBezTo>
                <a:cubicBezTo>
                  <a:pt x="11811" y="8598"/>
                  <a:pt x="7794" y="2250"/>
                  <a:pt x="7231" y="0"/>
                </a:cubicBezTo>
              </a:path>
            </a:pathLst>
          </a:custGeom>
          <a:noFill/>
          <a:ln w="38100" cap="flat" cmpd="sng">
            <a:solidFill>
              <a:srgbClr val="ED7D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6"/>
          <p:cNvSpPr/>
          <p:nvPr/>
        </p:nvSpPr>
        <p:spPr>
          <a:xfrm>
            <a:off x="10244975" y="2568025"/>
            <a:ext cx="805925" cy="769375"/>
          </a:xfrm>
          <a:custGeom>
            <a:avLst/>
            <a:gdLst/>
            <a:ahLst/>
            <a:cxnLst/>
            <a:rect l="l" t="t" r="r" b="b"/>
            <a:pathLst>
              <a:path w="32237" h="30775" extrusionOk="0">
                <a:moveTo>
                  <a:pt x="0" y="29890"/>
                </a:moveTo>
                <a:cubicBezTo>
                  <a:pt x="2893" y="29971"/>
                  <a:pt x="12133" y="31177"/>
                  <a:pt x="17356" y="30373"/>
                </a:cubicBezTo>
                <a:cubicBezTo>
                  <a:pt x="22579" y="29570"/>
                  <a:pt x="29249" y="27801"/>
                  <a:pt x="31338" y="25069"/>
                </a:cubicBezTo>
                <a:cubicBezTo>
                  <a:pt x="33427" y="22337"/>
                  <a:pt x="31177" y="17195"/>
                  <a:pt x="29891" y="13981"/>
                </a:cubicBezTo>
                <a:cubicBezTo>
                  <a:pt x="28605" y="10767"/>
                  <a:pt x="27401" y="8115"/>
                  <a:pt x="23624" y="5785"/>
                </a:cubicBezTo>
                <a:cubicBezTo>
                  <a:pt x="19848" y="3455"/>
                  <a:pt x="9964" y="964"/>
                  <a:pt x="7232" y="0"/>
                </a:cubicBezTo>
              </a:path>
            </a:pathLst>
          </a:custGeom>
          <a:noFill/>
          <a:ln w="38100" cap="flat" cmpd="sng">
            <a:solidFill>
              <a:srgbClr val="00AAD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6"/>
          <p:cNvSpPr/>
          <p:nvPr/>
        </p:nvSpPr>
        <p:spPr>
          <a:xfrm>
            <a:off x="10111689" y="2578900"/>
            <a:ext cx="332475" cy="690550"/>
          </a:xfrm>
          <a:custGeom>
            <a:avLst/>
            <a:gdLst/>
            <a:ahLst/>
            <a:cxnLst/>
            <a:rect l="l" t="t" r="r" b="b"/>
            <a:pathLst>
              <a:path w="13299" h="27622" extrusionOk="0">
                <a:moveTo>
                  <a:pt x="4917" y="27622"/>
                </a:moveTo>
                <a:cubicBezTo>
                  <a:pt x="3714" y="25942"/>
                  <a:pt x="6442" y="23083"/>
                  <a:pt x="5202" y="21431"/>
                </a:cubicBezTo>
                <a:cubicBezTo>
                  <a:pt x="4025" y="19863"/>
                  <a:pt x="-417" y="20477"/>
                  <a:pt x="59" y="18574"/>
                </a:cubicBezTo>
                <a:cubicBezTo>
                  <a:pt x="1903" y="11198"/>
                  <a:pt x="8876" y="6185"/>
                  <a:pt x="13299" y="0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g105e9140ba5_0_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105e9140ba5_0_31"/>
          <p:cNvSpPr/>
          <p:nvPr/>
        </p:nvSpPr>
        <p:spPr>
          <a:xfrm>
            <a:off x="265320" y="376920"/>
            <a:ext cx="3299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Solution Algorithm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8" name="Google Shape;268;g105e9140ba5_0_31"/>
          <p:cNvGrpSpPr/>
          <p:nvPr/>
        </p:nvGrpSpPr>
        <p:grpSpPr>
          <a:xfrm>
            <a:off x="1886475" y="2042950"/>
            <a:ext cx="1337625" cy="2131500"/>
            <a:chOff x="10299150" y="1494000"/>
            <a:chExt cx="1337625" cy="2131500"/>
          </a:xfrm>
        </p:grpSpPr>
        <p:sp>
          <p:nvSpPr>
            <p:cNvPr id="269" name="Google Shape;269;g105e9140ba5_0_3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g105e9140ba5_0_3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g105e9140ba5_0_3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105e9140ba5_0_3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g105e9140ba5_0_3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g105e9140ba5_0_3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g105e9140ba5_0_3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g105e9140ba5_0_3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g105e9140ba5_0_3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8" name="Google Shape;278;g105e9140ba5_0_31"/>
            <p:cNvCxnSpPr>
              <a:stCxn id="269" idx="5"/>
              <a:endCxn id="274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9" name="Google Shape;279;g105e9140ba5_0_31"/>
            <p:cNvCxnSpPr>
              <a:stCxn id="270" idx="6"/>
              <a:endCxn id="272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0" name="Google Shape;280;g105e9140ba5_0_31"/>
            <p:cNvCxnSpPr>
              <a:stCxn id="271" idx="6"/>
              <a:endCxn id="273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1" name="Google Shape;281;g105e9140ba5_0_31"/>
            <p:cNvCxnSpPr>
              <a:stCxn id="277" idx="7"/>
              <a:endCxn id="273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2" name="Google Shape;282;g105e9140ba5_0_31"/>
            <p:cNvCxnSpPr>
              <a:stCxn id="271" idx="7"/>
              <a:endCxn id="272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3" name="Google Shape;283;g105e9140ba5_0_31"/>
            <p:cNvCxnSpPr>
              <a:stCxn id="270" idx="7"/>
              <a:endCxn id="274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4" name="Google Shape;284;g105e9140ba5_0_31"/>
            <p:cNvCxnSpPr>
              <a:stCxn id="272" idx="7"/>
              <a:endCxn id="276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5" name="Google Shape;285;g105e9140ba5_0_31"/>
            <p:cNvCxnSpPr>
              <a:stCxn id="274" idx="5"/>
              <a:endCxn id="275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6" name="Google Shape;286;g105e9140ba5_0_31"/>
            <p:cNvCxnSpPr>
              <a:stCxn id="273" idx="6"/>
              <a:endCxn id="275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7" name="Google Shape;287;g105e9140ba5_0_31"/>
            <p:cNvCxnSpPr>
              <a:stCxn id="272" idx="6"/>
              <a:endCxn id="275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8" name="Google Shape;288;g105e9140ba5_0_31"/>
            <p:cNvCxnSpPr>
              <a:stCxn id="273" idx="7"/>
              <a:endCxn id="276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89" name="Google Shape;289;g105e9140ba5_0_31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Streets 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of Medellín,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Origin and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Destination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105e9140ba5_0_31"/>
          <p:cNvSpPr/>
          <p:nvPr/>
        </p:nvSpPr>
        <p:spPr>
          <a:xfrm>
            <a:off x="5137450" y="1745713"/>
            <a:ext cx="2402700" cy="22896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Dijkstra’s Algorithm</a:t>
            </a:r>
            <a:endParaRPr sz="21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4" name="Google Shape;294;g105e9140ba5_0_31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5" name="Google Shape;295;g105e9140ba5_0_31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6" name="Google Shape;296;g105e9140ba5_0_31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97" name="Google Shape;297;g105e9140ba5_0_31"/>
          <p:cNvGrpSpPr/>
          <p:nvPr/>
        </p:nvGrpSpPr>
        <p:grpSpPr>
          <a:xfrm>
            <a:off x="9309025" y="2042950"/>
            <a:ext cx="1337625" cy="2131500"/>
            <a:chOff x="10299150" y="1494000"/>
            <a:chExt cx="1337625" cy="2131500"/>
          </a:xfrm>
        </p:grpSpPr>
        <p:sp>
          <p:nvSpPr>
            <p:cNvPr id="298" name="Google Shape;298;g105e9140ba5_0_3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g105e9140ba5_0_3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g105e9140ba5_0_3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g105e9140ba5_0_3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105e9140ba5_0_3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105e9140ba5_0_3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g105e9140ba5_0_3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g105e9140ba5_0_3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g105e9140ba5_0_3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7" name="Google Shape;307;g105e9140ba5_0_31"/>
            <p:cNvCxnSpPr>
              <a:stCxn id="298" idx="5"/>
              <a:endCxn id="303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8" name="Google Shape;308;g105e9140ba5_0_31"/>
            <p:cNvCxnSpPr>
              <a:stCxn id="299" idx="6"/>
              <a:endCxn id="301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38100" cap="flat" cmpd="sng">
              <a:solidFill>
                <a:srgbClr val="ED7D3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9" name="Google Shape;309;g105e9140ba5_0_31"/>
            <p:cNvCxnSpPr>
              <a:stCxn id="300" idx="6"/>
              <a:endCxn id="302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0" name="Google Shape;310;g105e9140ba5_0_31"/>
            <p:cNvCxnSpPr>
              <a:stCxn id="306" idx="7"/>
              <a:endCxn id="302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1" name="Google Shape;311;g105e9140ba5_0_31"/>
            <p:cNvCxnSpPr>
              <a:stCxn id="300" idx="7"/>
              <a:endCxn id="301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2" name="Google Shape;312;g105e9140ba5_0_31"/>
            <p:cNvCxnSpPr>
              <a:stCxn id="299" idx="7"/>
              <a:endCxn id="303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3" name="Google Shape;313;g105e9140ba5_0_31"/>
            <p:cNvCxnSpPr>
              <a:stCxn id="301" idx="7"/>
              <a:endCxn id="305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4" name="Google Shape;314;g105e9140ba5_0_31"/>
            <p:cNvCxnSpPr>
              <a:stCxn id="303" idx="5"/>
              <a:endCxn id="304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5" name="Google Shape;315;g105e9140ba5_0_31"/>
            <p:cNvCxnSpPr>
              <a:stCxn id="302" idx="6"/>
              <a:endCxn id="304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6" name="Google Shape;316;g105e9140ba5_0_31"/>
            <p:cNvCxnSpPr>
              <a:stCxn id="301" idx="6"/>
              <a:endCxn id="304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38100" cap="flat" cmpd="sng">
              <a:solidFill>
                <a:srgbClr val="ED7D3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7" name="Google Shape;317;g105e9140ba5_0_31"/>
            <p:cNvCxnSpPr>
              <a:stCxn id="302" idx="7"/>
              <a:endCxn id="305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cxnSp>
        <p:nvCxnSpPr>
          <p:cNvPr id="318" name="Google Shape;318;g105e9140ba5_0_31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9" name="Google Shape;319;g105e9140ba5_0_31"/>
          <p:cNvSpPr/>
          <p:nvPr/>
        </p:nvSpPr>
        <p:spPr>
          <a:xfrm>
            <a:off x="8325537" y="424102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5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 path that reduces both distance and harassment</a:t>
            </a:r>
            <a:endParaRPr sz="2200" b="1" i="1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500" b="1" i="1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0" name="Google Shape;320;g105e9140ba5_0_31"/>
          <p:cNvCxnSpPr/>
          <p:nvPr/>
        </p:nvCxnSpPr>
        <p:spPr>
          <a:xfrm>
            <a:off x="3999313" y="3864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"/>
          <p:cNvSpPr/>
          <p:nvPr/>
        </p:nvSpPr>
        <p:spPr>
          <a:xfrm>
            <a:off x="265324" y="376925"/>
            <a:ext cx="4863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Explanation of the algorithm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"/>
          <p:cNvSpPr/>
          <p:nvPr/>
        </p:nvSpPr>
        <p:spPr>
          <a:xfrm>
            <a:off x="162000" y="4973275"/>
            <a:ext cx="8758480" cy="1014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Dijkstra’s Algorithm</a:t>
            </a:r>
            <a:b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dirty="0">
                <a:solidFill>
                  <a:schemeClr val="tx1"/>
                </a:solidFill>
              </a:rPr>
              <a:t>Dijkstra’s Algorithm implementation for the shortest and safest path from A to F. The algorithm checks for the path with the minor total cost from the origin node to the final node. In this case is the path with a cost of 5.</a:t>
            </a:r>
            <a:endParaRPr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A8075AE-0255-469D-933B-E209F85E93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62" t="-1299"/>
          <a:stretch/>
        </p:blipFill>
        <p:spPr>
          <a:xfrm>
            <a:off x="3122300" y="2519266"/>
            <a:ext cx="4081767" cy="232705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7083CAE-5854-48A1-ADE1-DEF098D036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1884725"/>
            <a:ext cx="4526401" cy="254610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C9B89ED-652B-45A7-AE62-3CAF0E2C84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685" b="90307" l="1827" r="93173">
                        <a14:foregroundMark x1="38846" y1="27787" x2="23558" y2="30372"/>
                        <a14:foregroundMark x1="23558" y1="30372" x2="37981" y2="11309"/>
                        <a14:foregroundMark x1="37981" y1="11309" x2="53846" y2="10824"/>
                        <a14:foregroundMark x1="53846" y1="10824" x2="78750" y2="16317"/>
                        <a14:foregroundMark x1="78750" y1="16317" x2="14038" y2="46527"/>
                        <a14:foregroundMark x1="14038" y1="46527" x2="64327" y2="51212"/>
                        <a14:foregroundMark x1="64327" y1="51212" x2="40288" y2="69952"/>
                        <a14:foregroundMark x1="40288" y1="69952" x2="21827" y2="57997"/>
                        <a14:foregroundMark x1="21827" y1="57997" x2="15865" y2="31987"/>
                        <a14:foregroundMark x1="15865" y1="31987" x2="24615" y2="13570"/>
                        <a14:foregroundMark x1="24615" y1="13570" x2="37019" y2="58481"/>
                        <a14:foregroundMark x1="37019" y1="58481" x2="12788" y2="60743"/>
                        <a14:foregroundMark x1="12788" y1="60743" x2="9615" y2="36349"/>
                        <a14:foregroundMark x1="9615" y1="36349" x2="16731" y2="56866"/>
                        <a14:foregroundMark x1="16731" y1="56866" x2="31538" y2="21971"/>
                        <a14:foregroundMark x1="31538" y1="21971" x2="42115" y2="76414"/>
                        <a14:foregroundMark x1="42115" y1="76414" x2="51346" y2="32795"/>
                        <a14:foregroundMark x1="51346" y1="32795" x2="50577" y2="56704"/>
                        <a14:foregroundMark x1="50577" y1="56704" x2="60673" y2="35541"/>
                        <a14:foregroundMark x1="60673" y1="35541" x2="64615" y2="70436"/>
                        <a14:foregroundMark x1="64615" y1="70436" x2="78365" y2="47658"/>
                        <a14:foregroundMark x1="78365" y1="47658" x2="75000" y2="70759"/>
                        <a14:foregroundMark x1="75000" y1="70759" x2="80481" y2="37480"/>
                        <a14:foregroundMark x1="80481" y1="37480" x2="79231" y2="11309"/>
                        <a14:foregroundMark x1="79231" y1="11309" x2="85769" y2="22940"/>
                        <a14:foregroundMark x1="73942" y1="30048" x2="37500" y2="13570"/>
                        <a14:foregroundMark x1="37500" y1="13570" x2="23269" y2="18740"/>
                        <a14:foregroundMark x1="23269" y1="18740" x2="23077" y2="19386"/>
                        <a14:foregroundMark x1="11250" y1="47819" x2="4135" y2="67367"/>
                        <a14:foregroundMark x1="4135" y1="67367" x2="1827" y2="20355"/>
                        <a14:foregroundMark x1="1827" y1="20355" x2="15096" y2="24879"/>
                        <a14:foregroundMark x1="15096" y1="24879" x2="13846" y2="35380"/>
                        <a14:foregroundMark x1="43654" y1="59289" x2="12692" y2="57027"/>
                        <a14:foregroundMark x1="12692" y1="57027" x2="22115" y2="76575"/>
                        <a14:foregroundMark x1="22115" y1="76575" x2="49615" y2="80614"/>
                        <a14:foregroundMark x1="49615" y1="80614" x2="61442" y2="91922"/>
                        <a14:foregroundMark x1="61442" y1="91922" x2="75962" y2="85784"/>
                        <a14:foregroundMark x1="75962" y1="85784" x2="73942" y2="53958"/>
                        <a14:foregroundMark x1="73942" y1="53958" x2="80673" y2="30695"/>
                        <a14:foregroundMark x1="80673" y1="30695" x2="91923" y2="15509"/>
                        <a14:foregroundMark x1="91923" y1="15509" x2="87404" y2="7431"/>
                        <a14:foregroundMark x1="46827" y1="31341" x2="32115" y2="17286"/>
                        <a14:foregroundMark x1="32115" y1="17286" x2="59712" y2="4685"/>
                        <a14:foregroundMark x1="59712" y1="4685" x2="44423" y2="46042"/>
                        <a14:foregroundMark x1="35962" y1="69952" x2="38077" y2="77383"/>
                        <a14:foregroundMark x1="68173" y1="68659" x2="73173" y2="90145"/>
                        <a14:foregroundMark x1="73173" y1="90145" x2="73173" y2="90307"/>
                        <a14:foregroundMark x1="30673" y1="17609" x2="33654" y2="15024"/>
                        <a14:foregroundMark x1="23558" y1="13247" x2="35769" y2="14216"/>
                        <a14:foregroundMark x1="82885" y1="7431" x2="93173" y2="21163"/>
                        <a14:foregroundMark x1="87885" y1="11470" x2="92885" y2="14540"/>
                        <a14:foregroundMark x1="85000" y1="7108" x2="90577" y2="22940"/>
                        <a14:foregroundMark x1="86346" y1="9208" x2="89519" y2="28271"/>
                        <a14:foregroundMark x1="6538" y1="62197" x2="12019" y2="61389"/>
                        <a14:foregroundMark x1="6923" y1="61066" x2="12308" y2="60582"/>
                        <a14:foregroundMark x1="10288" y1="62682" x2="6731" y2="63974"/>
                      </a14:backgroundRemoval>
                    </a14:imgEffect>
                  </a14:imgLayer>
                </a14:imgProps>
              </a:ext>
            </a:extLst>
          </a:blip>
          <a:srcRect r="5514" b="7713"/>
          <a:stretch/>
        </p:blipFill>
        <p:spPr>
          <a:xfrm>
            <a:off x="50511" y="1527872"/>
            <a:ext cx="3767067" cy="21899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79</Words>
  <Application>Microsoft Office PowerPoint</Application>
  <PresentationFormat>Panorámica</PresentationFormat>
  <Paragraphs>24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Times New Roman</vt:lpstr>
      <vt:lpstr>Arial</vt:lpstr>
      <vt:lpstr>Calibri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Lina Sofía Ballesteros</dc:creator>
  <cp:lastModifiedBy>Lina Sofía Ballesteros</cp:lastModifiedBy>
  <cp:revision>12</cp:revision>
  <dcterms:modified xsi:type="dcterms:W3CDTF">2022-10-17T21:13:34Z</dcterms:modified>
</cp:coreProperties>
</file>