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/>
          <p:nvPr/>
        </p:nvSpPr>
        <p:spPr>
          <a:xfrm>
            <a:off x="7798775" y="4623510"/>
            <a:ext cx="45719" cy="3389931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6061680" y="361227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US" sz="3200" b="1" dirty="0"/>
              <a:t>SAFEST PATH FINDING ALGORITHMS ON STREET HARASSMENT PREVENTION</a:t>
            </a:r>
            <a:endParaRPr lang="en-US" sz="7200" dirty="0"/>
          </a:p>
          <a:p>
            <a:br>
              <a:rPr lang="en-US" sz="4000" dirty="0"/>
            </a:b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Here's What Street Harassment Is Like In Eight Countries Around The World">
            <a:extLst>
              <a:ext uri="{FF2B5EF4-FFF2-40B4-BE49-F238E27FC236}">
                <a16:creationId xmlns:a16="http://schemas.microsoft.com/office/drawing/2014/main" id="{0069ECD3-8C63-4CD4-9DBF-C741EB9B9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1" y="1153101"/>
            <a:ext cx="5700044" cy="3786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812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219240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Córdoba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dirty="0">
                <a:solidFill>
                  <a:srgbClr val="001E33"/>
                </a:solidFill>
              </a:rPr>
              <a:t>Lina Ballesteros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9131393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n-US" sz="2200" b="1" dirty="0">
                <a:solidFill>
                  <a:srgbClr val="001E33"/>
                </a:solidFill>
              </a:rPr>
              <a:t>https://github.com/linasofi13/StreetHarassmentProyect_2022-2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6B72244-04C8-4FDC-BD93-910CE435C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8" t="7756" r="3749" b="20680"/>
          <a:stretch/>
        </p:blipFill>
        <p:spPr>
          <a:xfrm>
            <a:off x="3523109" y="1864352"/>
            <a:ext cx="2220691" cy="2334389"/>
          </a:xfrm>
          <a:prstGeom prst="ellipse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A4109B3-941D-4C2B-BD8B-0BD0174672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99" t="21907" r="6563" b="17656"/>
          <a:stretch/>
        </p:blipFill>
        <p:spPr>
          <a:xfrm>
            <a:off x="653769" y="1872139"/>
            <a:ext cx="2266713" cy="2263241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path algorithm 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8140063" y="4172509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</Words>
  <Application>Microsoft Office PowerPoint</Application>
  <PresentationFormat>Panorámica</PresentationFormat>
  <Paragraphs>17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 Sofía Ballesteros</dc:creator>
  <cp:lastModifiedBy>Lina Sofía Ballesteros</cp:lastModifiedBy>
  <cp:revision>6</cp:revision>
  <dcterms:modified xsi:type="dcterms:W3CDTF">2022-08-16T01:21:48Z</dcterms:modified>
</cp:coreProperties>
</file>