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7"/>
  </p:notesMasterIdLst>
  <p:sldIdLst>
    <p:sldId id="256" r:id="rId2"/>
    <p:sldId id="257" r:id="rId3"/>
    <p:sldId id="287" r:id="rId4"/>
    <p:sldId id="260" r:id="rId5"/>
    <p:sldId id="262" r:id="rId6"/>
    <p:sldId id="280" r:id="rId7"/>
    <p:sldId id="281" r:id="rId8"/>
    <p:sldId id="282" r:id="rId9"/>
    <p:sldId id="283" r:id="rId10"/>
    <p:sldId id="284" r:id="rId11"/>
    <p:sldId id="285" r:id="rId12"/>
    <p:sldId id="288" r:id="rId13"/>
    <p:sldId id="286" r:id="rId14"/>
    <p:sldId id="263" r:id="rId15"/>
    <p:sldId id="27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Nunito Sans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75DE2-939B-4047-923A-32DC5AA7A58E}" v="11" dt="2022-10-27T11:10:39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a Sutkevičienė" userId="ddc7a1129c00fd45" providerId="LiveId" clId="{61275DE2-939B-4047-923A-32DC5AA7A58E}"/>
    <pc:docChg chg="undo custSel addSld delSld modSld">
      <pc:chgData name="Lina Sutkevičienė" userId="ddc7a1129c00fd45" providerId="LiveId" clId="{61275DE2-939B-4047-923A-32DC5AA7A58E}" dt="2022-10-27T11:19:24.821" v="1518" actId="20577"/>
      <pc:docMkLst>
        <pc:docMk/>
      </pc:docMkLst>
      <pc:sldChg chg="addSp delSp modSp mod modNotes">
        <pc:chgData name="Lina Sutkevičienė" userId="ddc7a1129c00fd45" providerId="LiveId" clId="{61275DE2-939B-4047-923A-32DC5AA7A58E}" dt="2022-10-27T10:52:17.127" v="450" actId="2711"/>
        <pc:sldMkLst>
          <pc:docMk/>
          <pc:sldMk cId="0" sldId="256"/>
        </pc:sldMkLst>
        <pc:spChg chg="mod">
          <ac:chgData name="Lina Sutkevičienė" userId="ddc7a1129c00fd45" providerId="LiveId" clId="{61275DE2-939B-4047-923A-32DC5AA7A58E}" dt="2022-10-27T10:52:17.127" v="450" actId="2711"/>
          <ac:spMkLst>
            <pc:docMk/>
            <pc:sldMk cId="0" sldId="256"/>
            <ac:spMk id="90" creationId="{00000000-0000-0000-0000-000000000000}"/>
          </ac:spMkLst>
        </pc:spChg>
        <pc:spChg chg="mod">
          <ac:chgData name="Lina Sutkevičienė" userId="ddc7a1129c00fd45" providerId="LiveId" clId="{61275DE2-939B-4047-923A-32DC5AA7A58E}" dt="2022-10-27T10:52:12.198" v="449" actId="2711"/>
          <ac:spMkLst>
            <pc:docMk/>
            <pc:sldMk cId="0" sldId="256"/>
            <ac:spMk id="91" creationId="{00000000-0000-0000-0000-000000000000}"/>
          </ac:spMkLst>
        </pc:spChg>
        <pc:picChg chg="add mod">
          <ac:chgData name="Lina Sutkevičienė" userId="ddc7a1129c00fd45" providerId="LiveId" clId="{61275DE2-939B-4047-923A-32DC5AA7A58E}" dt="2022-10-27T10:38:53.788" v="6" actId="1076"/>
          <ac:picMkLst>
            <pc:docMk/>
            <pc:sldMk cId="0" sldId="256"/>
            <ac:picMk id="3" creationId="{A8C7CB95-8B6B-6784-7B61-C47CE04B6B30}"/>
          </ac:picMkLst>
        </pc:picChg>
        <pc:picChg chg="del">
          <ac:chgData name="Lina Sutkevičienė" userId="ddc7a1129c00fd45" providerId="LiveId" clId="{61275DE2-939B-4047-923A-32DC5AA7A58E}" dt="2022-10-27T10:38:50.240" v="5" actId="478"/>
          <ac:picMkLst>
            <pc:docMk/>
            <pc:sldMk cId="0" sldId="256"/>
            <ac:picMk id="92" creationId="{00000000-0000-0000-0000-000000000000}"/>
          </ac:picMkLst>
        </pc:picChg>
      </pc:sldChg>
      <pc:sldChg chg="modSp mod">
        <pc:chgData name="Lina Sutkevičienė" userId="ddc7a1129c00fd45" providerId="LiveId" clId="{61275DE2-939B-4047-923A-32DC5AA7A58E}" dt="2022-10-27T11:18:20.201" v="1513" actId="20577"/>
        <pc:sldMkLst>
          <pc:docMk/>
          <pc:sldMk cId="0" sldId="257"/>
        </pc:sldMkLst>
        <pc:spChg chg="mod">
          <ac:chgData name="Lina Sutkevičienė" userId="ddc7a1129c00fd45" providerId="LiveId" clId="{61275DE2-939B-4047-923A-32DC5AA7A58E}" dt="2022-10-27T11:14:11.849" v="1251" actId="20577"/>
          <ac:spMkLst>
            <pc:docMk/>
            <pc:sldMk cId="0" sldId="257"/>
            <ac:spMk id="97" creationId="{00000000-0000-0000-0000-000000000000}"/>
          </ac:spMkLst>
        </pc:spChg>
        <pc:spChg chg="mod">
          <ac:chgData name="Lina Sutkevičienė" userId="ddc7a1129c00fd45" providerId="LiveId" clId="{61275DE2-939B-4047-923A-32DC5AA7A58E}" dt="2022-10-27T11:18:20.201" v="1513" actId="20577"/>
          <ac:spMkLst>
            <pc:docMk/>
            <pc:sldMk cId="0" sldId="257"/>
            <ac:spMk id="98" creationId="{00000000-0000-0000-0000-000000000000}"/>
          </ac:spMkLst>
        </pc:spChg>
      </pc:sldChg>
      <pc:sldChg chg="del">
        <pc:chgData name="Lina Sutkevičienė" userId="ddc7a1129c00fd45" providerId="LiveId" clId="{61275DE2-939B-4047-923A-32DC5AA7A58E}" dt="2022-10-27T10:42:53.007" v="245" actId="2696"/>
        <pc:sldMkLst>
          <pc:docMk/>
          <pc:sldMk cId="0" sldId="258"/>
        </pc:sldMkLst>
      </pc:sldChg>
      <pc:sldChg chg="del">
        <pc:chgData name="Lina Sutkevičienė" userId="ddc7a1129c00fd45" providerId="LiveId" clId="{61275DE2-939B-4047-923A-32DC5AA7A58E}" dt="2022-10-27T10:42:59.555" v="246" actId="47"/>
        <pc:sldMkLst>
          <pc:docMk/>
          <pc:sldMk cId="0" sldId="259"/>
        </pc:sldMkLst>
      </pc:sldChg>
      <pc:sldChg chg="addSp delSp modSp mod">
        <pc:chgData name="Lina Sutkevičienė" userId="ddc7a1129c00fd45" providerId="LiveId" clId="{61275DE2-939B-4047-923A-32DC5AA7A58E}" dt="2022-10-27T10:46:09.863" v="298" actId="962"/>
        <pc:sldMkLst>
          <pc:docMk/>
          <pc:sldMk cId="0" sldId="260"/>
        </pc:sldMkLst>
        <pc:picChg chg="add mod">
          <ac:chgData name="Lina Sutkevičienė" userId="ddc7a1129c00fd45" providerId="LiveId" clId="{61275DE2-939B-4047-923A-32DC5AA7A58E}" dt="2022-10-27T10:46:09.863" v="298" actId="962"/>
          <ac:picMkLst>
            <pc:docMk/>
            <pc:sldMk cId="0" sldId="260"/>
            <ac:picMk id="3" creationId="{0AAD16DA-57BF-9565-90BF-87357100C858}"/>
          </ac:picMkLst>
        </pc:picChg>
        <pc:picChg chg="del">
          <ac:chgData name="Lina Sutkevičienė" userId="ddc7a1129c00fd45" providerId="LiveId" clId="{61275DE2-939B-4047-923A-32DC5AA7A58E}" dt="2022-10-27T10:45:56.704" v="291" actId="478"/>
          <ac:picMkLst>
            <pc:docMk/>
            <pc:sldMk cId="0" sldId="260"/>
            <ac:picMk id="140" creationId="{00000000-0000-0000-0000-000000000000}"/>
          </ac:picMkLst>
        </pc:picChg>
      </pc:sldChg>
      <pc:sldChg chg="del">
        <pc:chgData name="Lina Sutkevičienė" userId="ddc7a1129c00fd45" providerId="LiveId" clId="{61275DE2-939B-4047-923A-32DC5AA7A58E}" dt="2022-10-27T10:46:24.946" v="299" actId="47"/>
        <pc:sldMkLst>
          <pc:docMk/>
          <pc:sldMk cId="0" sldId="261"/>
        </pc:sldMkLst>
      </pc:sldChg>
      <pc:sldChg chg="delSp modSp mod">
        <pc:chgData name="Lina Sutkevičienė" userId="ddc7a1129c00fd45" providerId="LiveId" clId="{61275DE2-939B-4047-923A-32DC5AA7A58E}" dt="2022-10-27T11:19:14.750" v="1516" actId="20577"/>
        <pc:sldMkLst>
          <pc:docMk/>
          <pc:sldMk cId="0" sldId="262"/>
        </pc:sldMkLst>
        <pc:spChg chg="mod">
          <ac:chgData name="Lina Sutkevičienė" userId="ddc7a1129c00fd45" providerId="LiveId" clId="{61275DE2-939B-4047-923A-32DC5AA7A58E}" dt="2022-10-27T11:19:14.750" v="1516" actId="20577"/>
          <ac:spMkLst>
            <pc:docMk/>
            <pc:sldMk cId="0" sldId="262"/>
            <ac:spMk id="153" creationId="{00000000-0000-0000-0000-000000000000}"/>
          </ac:spMkLst>
        </pc:spChg>
        <pc:picChg chg="del">
          <ac:chgData name="Lina Sutkevičienė" userId="ddc7a1129c00fd45" providerId="LiveId" clId="{61275DE2-939B-4047-923A-32DC5AA7A58E}" dt="2022-10-27T10:49:31.553" v="313" actId="478"/>
          <ac:picMkLst>
            <pc:docMk/>
            <pc:sldMk cId="0" sldId="262"/>
            <ac:picMk id="154" creationId="{00000000-0000-0000-0000-000000000000}"/>
          </ac:picMkLst>
        </pc:picChg>
      </pc:sldChg>
      <pc:sldChg chg="addSp delSp modSp mod">
        <pc:chgData name="Lina Sutkevičienė" userId="ddc7a1129c00fd45" providerId="LiveId" clId="{61275DE2-939B-4047-923A-32DC5AA7A58E}" dt="2022-10-27T10:56:20.270" v="649" actId="27614"/>
        <pc:sldMkLst>
          <pc:docMk/>
          <pc:sldMk cId="0" sldId="263"/>
        </pc:sldMkLst>
        <pc:spChg chg="mod">
          <ac:chgData name="Lina Sutkevičienė" userId="ddc7a1129c00fd45" providerId="LiveId" clId="{61275DE2-939B-4047-923A-32DC5AA7A58E}" dt="2022-10-27T10:56:10.197" v="645" actId="255"/>
          <ac:spMkLst>
            <pc:docMk/>
            <pc:sldMk cId="0" sldId="263"/>
            <ac:spMk id="160" creationId="{00000000-0000-0000-0000-000000000000}"/>
          </ac:spMkLst>
        </pc:spChg>
        <pc:picChg chg="add mod">
          <ac:chgData name="Lina Sutkevičienė" userId="ddc7a1129c00fd45" providerId="LiveId" clId="{61275DE2-939B-4047-923A-32DC5AA7A58E}" dt="2022-10-27T10:56:20.270" v="649" actId="27614"/>
          <ac:picMkLst>
            <pc:docMk/>
            <pc:sldMk cId="0" sldId="263"/>
            <ac:picMk id="3" creationId="{BFA9AA93-2B72-4ABF-C97D-6868B6C7C625}"/>
          </ac:picMkLst>
        </pc:picChg>
        <pc:picChg chg="del">
          <ac:chgData name="Lina Sutkevičienė" userId="ddc7a1129c00fd45" providerId="LiveId" clId="{61275DE2-939B-4047-923A-32DC5AA7A58E}" dt="2022-10-27T10:53:39.740" v="538" actId="478"/>
          <ac:picMkLst>
            <pc:docMk/>
            <pc:sldMk cId="0" sldId="263"/>
            <ac:picMk id="161" creationId="{00000000-0000-0000-0000-000000000000}"/>
          </ac:picMkLst>
        </pc:picChg>
      </pc:sldChg>
      <pc:sldChg chg="del">
        <pc:chgData name="Lina Sutkevičienė" userId="ddc7a1129c00fd45" providerId="LiveId" clId="{61275DE2-939B-4047-923A-32DC5AA7A58E}" dt="2022-10-27T10:53:48.020" v="539" actId="47"/>
        <pc:sldMkLst>
          <pc:docMk/>
          <pc:sldMk cId="0" sldId="264"/>
        </pc:sldMkLst>
      </pc:sldChg>
      <pc:sldChg chg="del">
        <pc:chgData name="Lina Sutkevičienė" userId="ddc7a1129c00fd45" providerId="LiveId" clId="{61275DE2-939B-4047-923A-32DC5AA7A58E}" dt="2022-10-27T10:53:49.008" v="540" actId="47"/>
        <pc:sldMkLst>
          <pc:docMk/>
          <pc:sldMk cId="0" sldId="265"/>
        </pc:sldMkLst>
      </pc:sldChg>
      <pc:sldChg chg="del">
        <pc:chgData name="Lina Sutkevičienė" userId="ddc7a1129c00fd45" providerId="LiveId" clId="{61275DE2-939B-4047-923A-32DC5AA7A58E}" dt="2022-10-27T10:53:50.029" v="541" actId="47"/>
        <pc:sldMkLst>
          <pc:docMk/>
          <pc:sldMk cId="0" sldId="266"/>
        </pc:sldMkLst>
      </pc:sldChg>
      <pc:sldChg chg="del">
        <pc:chgData name="Lina Sutkevičienė" userId="ddc7a1129c00fd45" providerId="LiveId" clId="{61275DE2-939B-4047-923A-32DC5AA7A58E}" dt="2022-10-27T10:53:50.835" v="542" actId="47"/>
        <pc:sldMkLst>
          <pc:docMk/>
          <pc:sldMk cId="0" sldId="267"/>
        </pc:sldMkLst>
      </pc:sldChg>
      <pc:sldChg chg="del">
        <pc:chgData name="Lina Sutkevičienė" userId="ddc7a1129c00fd45" providerId="LiveId" clId="{61275DE2-939B-4047-923A-32DC5AA7A58E}" dt="2022-10-27T10:53:51.405" v="543" actId="47"/>
        <pc:sldMkLst>
          <pc:docMk/>
          <pc:sldMk cId="0" sldId="268"/>
        </pc:sldMkLst>
      </pc:sldChg>
      <pc:sldChg chg="del">
        <pc:chgData name="Lina Sutkevičienė" userId="ddc7a1129c00fd45" providerId="LiveId" clId="{61275DE2-939B-4047-923A-32DC5AA7A58E}" dt="2022-10-27T10:53:52.048" v="544" actId="47"/>
        <pc:sldMkLst>
          <pc:docMk/>
          <pc:sldMk cId="0" sldId="269"/>
        </pc:sldMkLst>
      </pc:sldChg>
      <pc:sldChg chg="del">
        <pc:chgData name="Lina Sutkevičienė" userId="ddc7a1129c00fd45" providerId="LiveId" clId="{61275DE2-939B-4047-923A-32DC5AA7A58E}" dt="2022-10-27T10:53:53.306" v="545" actId="47"/>
        <pc:sldMkLst>
          <pc:docMk/>
          <pc:sldMk cId="0" sldId="270"/>
        </pc:sldMkLst>
      </pc:sldChg>
      <pc:sldChg chg="del">
        <pc:chgData name="Lina Sutkevičienė" userId="ddc7a1129c00fd45" providerId="LiveId" clId="{61275DE2-939B-4047-923A-32DC5AA7A58E}" dt="2022-10-27T10:53:55.907" v="546" actId="47"/>
        <pc:sldMkLst>
          <pc:docMk/>
          <pc:sldMk cId="0" sldId="271"/>
        </pc:sldMkLst>
      </pc:sldChg>
      <pc:sldChg chg="del">
        <pc:chgData name="Lina Sutkevičienė" userId="ddc7a1129c00fd45" providerId="LiveId" clId="{61275DE2-939B-4047-923A-32DC5AA7A58E}" dt="2022-10-27T10:53:58.061" v="547" actId="47"/>
        <pc:sldMkLst>
          <pc:docMk/>
          <pc:sldMk cId="0" sldId="272"/>
        </pc:sldMkLst>
      </pc:sldChg>
      <pc:sldChg chg="del">
        <pc:chgData name="Lina Sutkevičienė" userId="ddc7a1129c00fd45" providerId="LiveId" clId="{61275DE2-939B-4047-923A-32DC5AA7A58E}" dt="2022-10-27T10:54:06.072" v="548" actId="47"/>
        <pc:sldMkLst>
          <pc:docMk/>
          <pc:sldMk cId="0" sldId="273"/>
        </pc:sldMkLst>
      </pc:sldChg>
      <pc:sldChg chg="del">
        <pc:chgData name="Lina Sutkevičienė" userId="ddc7a1129c00fd45" providerId="LiveId" clId="{61275DE2-939B-4047-923A-32DC5AA7A58E}" dt="2022-10-27T10:54:08.319" v="549" actId="47"/>
        <pc:sldMkLst>
          <pc:docMk/>
          <pc:sldMk cId="0" sldId="274"/>
        </pc:sldMkLst>
      </pc:sldChg>
      <pc:sldChg chg="del">
        <pc:chgData name="Lina Sutkevičienė" userId="ddc7a1129c00fd45" providerId="LiveId" clId="{61275DE2-939B-4047-923A-32DC5AA7A58E}" dt="2022-10-27T10:54:09.855" v="550" actId="47"/>
        <pc:sldMkLst>
          <pc:docMk/>
          <pc:sldMk cId="0" sldId="275"/>
        </pc:sldMkLst>
      </pc:sldChg>
      <pc:sldChg chg="del">
        <pc:chgData name="Lina Sutkevičienė" userId="ddc7a1129c00fd45" providerId="LiveId" clId="{61275DE2-939B-4047-923A-32DC5AA7A58E}" dt="2022-10-27T10:54:11.391" v="551" actId="47"/>
        <pc:sldMkLst>
          <pc:docMk/>
          <pc:sldMk cId="0" sldId="276"/>
        </pc:sldMkLst>
      </pc:sldChg>
      <pc:sldChg chg="del">
        <pc:chgData name="Lina Sutkevičienė" userId="ddc7a1129c00fd45" providerId="LiveId" clId="{61275DE2-939B-4047-923A-32DC5AA7A58E}" dt="2022-10-27T10:54:12.919" v="552" actId="47"/>
        <pc:sldMkLst>
          <pc:docMk/>
          <pc:sldMk cId="0" sldId="277"/>
        </pc:sldMkLst>
      </pc:sldChg>
      <pc:sldChg chg="del">
        <pc:chgData name="Lina Sutkevičienė" userId="ddc7a1129c00fd45" providerId="LiveId" clId="{61275DE2-939B-4047-923A-32DC5AA7A58E}" dt="2022-10-27T10:54:13.904" v="553" actId="47"/>
        <pc:sldMkLst>
          <pc:docMk/>
          <pc:sldMk cId="0" sldId="278"/>
        </pc:sldMkLst>
      </pc:sldChg>
      <pc:sldChg chg="modSp mod">
        <pc:chgData name="Lina Sutkevičienė" userId="ddc7a1129c00fd45" providerId="LiveId" clId="{61275DE2-939B-4047-923A-32DC5AA7A58E}" dt="2022-10-27T10:55:43.859" v="643" actId="20577"/>
        <pc:sldMkLst>
          <pc:docMk/>
          <pc:sldMk cId="0" sldId="279"/>
        </pc:sldMkLst>
        <pc:spChg chg="mod">
          <ac:chgData name="Lina Sutkevičienė" userId="ddc7a1129c00fd45" providerId="LiveId" clId="{61275DE2-939B-4047-923A-32DC5AA7A58E}" dt="2022-10-27T10:55:43.859" v="643" actId="20577"/>
          <ac:spMkLst>
            <pc:docMk/>
            <pc:sldMk cId="0" sldId="279"/>
            <ac:spMk id="414" creationId="{00000000-0000-0000-0000-000000000000}"/>
          </ac:spMkLst>
        </pc:spChg>
      </pc:sldChg>
      <pc:sldChg chg="addSp delSp modSp add mod">
        <pc:chgData name="Lina Sutkevičienė" userId="ddc7a1129c00fd45" providerId="LiveId" clId="{61275DE2-939B-4047-923A-32DC5AA7A58E}" dt="2022-10-27T11:19:24.821" v="1518" actId="20577"/>
        <pc:sldMkLst>
          <pc:docMk/>
          <pc:sldMk cId="690912613" sldId="280"/>
        </pc:sldMkLst>
        <pc:spChg chg="mod">
          <ac:chgData name="Lina Sutkevičienė" userId="ddc7a1129c00fd45" providerId="LiveId" clId="{61275DE2-939B-4047-923A-32DC5AA7A58E}" dt="2022-10-27T11:19:24.821" v="1518" actId="20577"/>
          <ac:spMkLst>
            <pc:docMk/>
            <pc:sldMk cId="690912613" sldId="280"/>
            <ac:spMk id="153" creationId="{00000000-0000-0000-0000-000000000000}"/>
          </ac:spMkLst>
        </pc:spChg>
        <pc:picChg chg="add del mod">
          <ac:chgData name="Lina Sutkevičienė" userId="ddc7a1129c00fd45" providerId="LiveId" clId="{61275DE2-939B-4047-923A-32DC5AA7A58E}" dt="2022-10-27T10:57:44.393" v="708" actId="478"/>
          <ac:picMkLst>
            <pc:docMk/>
            <pc:sldMk cId="690912613" sldId="280"/>
            <ac:picMk id="3" creationId="{5C1948F2-F8EC-611B-C8FF-199636FC9196}"/>
          </ac:picMkLst>
        </pc:picChg>
        <pc:picChg chg="add mod">
          <ac:chgData name="Lina Sutkevičienė" userId="ddc7a1129c00fd45" providerId="LiveId" clId="{61275DE2-939B-4047-923A-32DC5AA7A58E}" dt="2022-10-27T10:59:06.634" v="714" actId="1076"/>
          <ac:picMkLst>
            <pc:docMk/>
            <pc:sldMk cId="690912613" sldId="280"/>
            <ac:picMk id="5" creationId="{DFC9F8B6-4C5B-CC02-D9A3-D52A0999817E}"/>
          </ac:picMkLst>
        </pc:picChg>
      </pc:sldChg>
      <pc:sldChg chg="addSp delSp modSp add mod">
        <pc:chgData name="Lina Sutkevičienė" userId="ddc7a1129c00fd45" providerId="LiveId" clId="{61275DE2-939B-4047-923A-32DC5AA7A58E}" dt="2022-10-27T11:03:30.121" v="779" actId="20577"/>
        <pc:sldMkLst>
          <pc:docMk/>
          <pc:sldMk cId="2566568317" sldId="281"/>
        </pc:sldMkLst>
        <pc:spChg chg="mod">
          <ac:chgData name="Lina Sutkevičienė" userId="ddc7a1129c00fd45" providerId="LiveId" clId="{61275DE2-939B-4047-923A-32DC5AA7A58E}" dt="2022-10-27T11:03:30.121" v="779" actId="20577"/>
          <ac:spMkLst>
            <pc:docMk/>
            <pc:sldMk cId="2566568317" sldId="281"/>
            <ac:spMk id="153" creationId="{00000000-0000-0000-0000-000000000000}"/>
          </ac:spMkLst>
        </pc:spChg>
        <pc:picChg chg="add mod">
          <ac:chgData name="Lina Sutkevičienė" userId="ddc7a1129c00fd45" providerId="LiveId" clId="{61275DE2-939B-4047-923A-32DC5AA7A58E}" dt="2022-10-27T11:03:09.578" v="776" actId="962"/>
          <ac:picMkLst>
            <pc:docMk/>
            <pc:sldMk cId="2566568317" sldId="281"/>
            <ac:picMk id="3" creationId="{F7DACB43-3835-10A0-D034-4EA27CD1CE59}"/>
          </ac:picMkLst>
        </pc:picChg>
        <pc:picChg chg="del">
          <ac:chgData name="Lina Sutkevičienė" userId="ddc7a1129c00fd45" providerId="LiveId" clId="{61275DE2-939B-4047-923A-32DC5AA7A58E}" dt="2022-10-27T11:00:07.420" v="723" actId="478"/>
          <ac:picMkLst>
            <pc:docMk/>
            <pc:sldMk cId="2566568317" sldId="281"/>
            <ac:picMk id="5" creationId="{DFC9F8B6-4C5B-CC02-D9A3-D52A0999817E}"/>
          </ac:picMkLst>
        </pc:picChg>
      </pc:sldChg>
      <pc:sldChg chg="addSp modSp new mod">
        <pc:chgData name="Lina Sutkevičienė" userId="ddc7a1129c00fd45" providerId="LiveId" clId="{61275DE2-939B-4047-923A-32DC5AA7A58E}" dt="2022-10-27T11:13:00.019" v="1232" actId="2711"/>
        <pc:sldMkLst>
          <pc:docMk/>
          <pc:sldMk cId="3671171079" sldId="282"/>
        </pc:sldMkLst>
        <pc:spChg chg="mod">
          <ac:chgData name="Lina Sutkevičienė" userId="ddc7a1129c00fd45" providerId="LiveId" clId="{61275DE2-939B-4047-923A-32DC5AA7A58E}" dt="2022-10-27T11:13:00.019" v="1232" actId="2711"/>
          <ac:spMkLst>
            <pc:docMk/>
            <pc:sldMk cId="3671171079" sldId="282"/>
            <ac:spMk id="2" creationId="{5036E625-0549-70D4-8375-122824C6E766}"/>
          </ac:spMkLst>
        </pc:spChg>
        <pc:picChg chg="add mod">
          <ac:chgData name="Lina Sutkevičienė" userId="ddc7a1129c00fd45" providerId="LiveId" clId="{61275DE2-939B-4047-923A-32DC5AA7A58E}" dt="2022-10-27T11:04:27.183" v="819" actId="27614"/>
          <ac:picMkLst>
            <pc:docMk/>
            <pc:sldMk cId="3671171079" sldId="282"/>
            <ac:picMk id="4" creationId="{82CBEFD6-F5F7-1BEC-720D-CEE6C898A208}"/>
          </ac:picMkLst>
        </pc:picChg>
      </pc:sldChg>
      <pc:sldChg chg="addSp delSp modSp add mod">
        <pc:chgData name="Lina Sutkevičienė" userId="ddc7a1129c00fd45" providerId="LiveId" clId="{61275DE2-939B-4047-923A-32DC5AA7A58E}" dt="2022-10-27T11:13:13.310" v="1235" actId="2711"/>
        <pc:sldMkLst>
          <pc:docMk/>
          <pc:sldMk cId="3164400542" sldId="283"/>
        </pc:sldMkLst>
        <pc:spChg chg="mod">
          <ac:chgData name="Lina Sutkevičienė" userId="ddc7a1129c00fd45" providerId="LiveId" clId="{61275DE2-939B-4047-923A-32DC5AA7A58E}" dt="2022-10-27T11:13:13.310" v="1235" actId="2711"/>
          <ac:spMkLst>
            <pc:docMk/>
            <pc:sldMk cId="3164400542" sldId="283"/>
            <ac:spMk id="2" creationId="{5036E625-0549-70D4-8375-122824C6E766}"/>
          </ac:spMkLst>
        </pc:spChg>
        <pc:picChg chg="add mod">
          <ac:chgData name="Lina Sutkevičienė" userId="ddc7a1129c00fd45" providerId="LiveId" clId="{61275DE2-939B-4047-923A-32DC5AA7A58E}" dt="2022-10-27T11:06:00.759" v="859" actId="1076"/>
          <ac:picMkLst>
            <pc:docMk/>
            <pc:sldMk cId="3164400542" sldId="283"/>
            <ac:picMk id="3" creationId="{EC98D3C1-41B4-921B-4B52-ABCA437DCBB4}"/>
          </ac:picMkLst>
        </pc:picChg>
        <pc:picChg chg="del">
          <ac:chgData name="Lina Sutkevičienė" userId="ddc7a1129c00fd45" providerId="LiveId" clId="{61275DE2-939B-4047-923A-32DC5AA7A58E}" dt="2022-10-27T11:04:39.711" v="822" actId="478"/>
          <ac:picMkLst>
            <pc:docMk/>
            <pc:sldMk cId="3164400542" sldId="283"/>
            <ac:picMk id="4" creationId="{82CBEFD6-F5F7-1BEC-720D-CEE6C898A208}"/>
          </ac:picMkLst>
        </pc:picChg>
      </pc:sldChg>
      <pc:sldChg chg="addSp modSp new mod">
        <pc:chgData name="Lina Sutkevičienė" userId="ddc7a1129c00fd45" providerId="LiveId" clId="{61275DE2-939B-4047-923A-32DC5AA7A58E}" dt="2022-10-27T11:13:22.501" v="1236" actId="2711"/>
        <pc:sldMkLst>
          <pc:docMk/>
          <pc:sldMk cId="390151138" sldId="284"/>
        </pc:sldMkLst>
        <pc:spChg chg="mod">
          <ac:chgData name="Lina Sutkevičienė" userId="ddc7a1129c00fd45" providerId="LiveId" clId="{61275DE2-939B-4047-923A-32DC5AA7A58E}" dt="2022-10-27T11:13:22.501" v="1236" actId="2711"/>
          <ac:spMkLst>
            <pc:docMk/>
            <pc:sldMk cId="390151138" sldId="284"/>
            <ac:spMk id="2" creationId="{CEBB4D58-A3D8-B52E-E700-E61EE523FED6}"/>
          </ac:spMkLst>
        </pc:spChg>
        <pc:picChg chg="add mod">
          <ac:chgData name="Lina Sutkevičienė" userId="ddc7a1129c00fd45" providerId="LiveId" clId="{61275DE2-939B-4047-923A-32DC5AA7A58E}" dt="2022-10-27T11:09:33.268" v="1037" actId="1076"/>
          <ac:picMkLst>
            <pc:docMk/>
            <pc:sldMk cId="390151138" sldId="284"/>
            <ac:picMk id="4" creationId="{C492A8C5-DA5D-E366-0DD8-CC29A2809156}"/>
          </ac:picMkLst>
        </pc:picChg>
        <pc:picChg chg="add mod">
          <ac:chgData name="Lina Sutkevičienė" userId="ddc7a1129c00fd45" providerId="LiveId" clId="{61275DE2-939B-4047-923A-32DC5AA7A58E}" dt="2022-10-27T11:09:44.678" v="1044" actId="1076"/>
          <ac:picMkLst>
            <pc:docMk/>
            <pc:sldMk cId="390151138" sldId="284"/>
            <ac:picMk id="6" creationId="{D2074E60-4176-16E3-0E2D-BE2CDE6B4751}"/>
          </ac:picMkLst>
        </pc:picChg>
      </pc:sldChg>
      <pc:sldChg chg="addSp modSp new mod">
        <pc:chgData name="Lina Sutkevičienė" userId="ddc7a1129c00fd45" providerId="LiveId" clId="{61275DE2-939B-4047-923A-32DC5AA7A58E}" dt="2022-10-27T11:10:42.179" v="1094" actId="962"/>
        <pc:sldMkLst>
          <pc:docMk/>
          <pc:sldMk cId="4190865426" sldId="285"/>
        </pc:sldMkLst>
        <pc:spChg chg="mod">
          <ac:chgData name="Lina Sutkevičienė" userId="ddc7a1129c00fd45" providerId="LiveId" clId="{61275DE2-939B-4047-923A-32DC5AA7A58E}" dt="2022-10-27T11:10:33.106" v="1090" actId="1076"/>
          <ac:spMkLst>
            <pc:docMk/>
            <pc:sldMk cId="4190865426" sldId="285"/>
            <ac:spMk id="2" creationId="{181AE2E3-1A16-7F7B-DA1B-711A5BBD8729}"/>
          </ac:spMkLst>
        </pc:spChg>
        <pc:picChg chg="add mod">
          <ac:chgData name="Lina Sutkevičienė" userId="ddc7a1129c00fd45" providerId="LiveId" clId="{61275DE2-939B-4047-923A-32DC5AA7A58E}" dt="2022-10-27T11:10:42.179" v="1094" actId="962"/>
          <ac:picMkLst>
            <pc:docMk/>
            <pc:sldMk cId="4190865426" sldId="285"/>
            <ac:picMk id="4" creationId="{ECC0F748-3620-DC4A-745D-630DB9CE8CEE}"/>
          </ac:picMkLst>
        </pc:picChg>
      </pc:sldChg>
      <pc:sldChg chg="addSp modSp new mod">
        <pc:chgData name="Lina Sutkevičienė" userId="ddc7a1129c00fd45" providerId="LiveId" clId="{61275DE2-939B-4047-923A-32DC5AA7A58E}" dt="2022-10-27T11:18:39.912" v="1514" actId="1076"/>
        <pc:sldMkLst>
          <pc:docMk/>
          <pc:sldMk cId="831017122" sldId="286"/>
        </pc:sldMkLst>
        <pc:spChg chg="mod">
          <ac:chgData name="Lina Sutkevičienė" userId="ddc7a1129c00fd45" providerId="LiveId" clId="{61275DE2-939B-4047-923A-32DC5AA7A58E}" dt="2022-10-27T11:13:41.521" v="1238" actId="255"/>
          <ac:spMkLst>
            <pc:docMk/>
            <pc:sldMk cId="831017122" sldId="286"/>
            <ac:spMk id="2" creationId="{CD3044A8-569E-DD18-4272-28DE14411A95}"/>
          </ac:spMkLst>
        </pc:spChg>
        <pc:spChg chg="add mod">
          <ac:chgData name="Lina Sutkevičienė" userId="ddc7a1129c00fd45" providerId="LiveId" clId="{61275DE2-939B-4047-923A-32DC5AA7A58E}" dt="2022-10-27T11:18:39.912" v="1514" actId="1076"/>
          <ac:spMkLst>
            <pc:docMk/>
            <pc:sldMk cId="831017122" sldId="286"/>
            <ac:spMk id="4" creationId="{F80BDE93-115B-BD49-4B34-226C7133129A}"/>
          </ac:spMkLst>
        </pc:spChg>
      </pc:sldChg>
      <pc:sldChg chg="add">
        <pc:chgData name="Lina Sutkevičienė" userId="ddc7a1129c00fd45" providerId="LiveId" clId="{61275DE2-939B-4047-923A-32DC5AA7A58E}" dt="2022-10-27T11:14:04.646" v="1241" actId="2890"/>
        <pc:sldMkLst>
          <pc:docMk/>
          <pc:sldMk cId="1144589347" sldId="287"/>
        </pc:sldMkLst>
      </pc:sldChg>
      <pc:sldChg chg="new del">
        <pc:chgData name="Lina Sutkevičienė" userId="ddc7a1129c00fd45" providerId="LiveId" clId="{61275DE2-939B-4047-923A-32DC5AA7A58E}" dt="2022-10-27T11:14:01.707" v="1240" actId="47"/>
        <pc:sldMkLst>
          <pc:docMk/>
          <pc:sldMk cId="2432341853" sldId="287"/>
        </pc:sldMkLst>
      </pc:sldChg>
      <pc:sldChg chg="delSp modSp add mod">
        <pc:chgData name="Lina Sutkevičienė" userId="ddc7a1129c00fd45" providerId="LiveId" clId="{61275DE2-939B-4047-923A-32DC5AA7A58E}" dt="2022-10-27T11:17:33.522" v="1474" actId="20577"/>
        <pc:sldMkLst>
          <pc:docMk/>
          <pc:sldMk cId="3427708845" sldId="288"/>
        </pc:sldMkLst>
        <pc:spChg chg="mod">
          <ac:chgData name="Lina Sutkevičienė" userId="ddc7a1129c00fd45" providerId="LiveId" clId="{61275DE2-939B-4047-923A-32DC5AA7A58E}" dt="2022-10-27T11:17:33.522" v="1474" actId="20577"/>
          <ac:spMkLst>
            <pc:docMk/>
            <pc:sldMk cId="3427708845" sldId="288"/>
            <ac:spMk id="2" creationId="{181AE2E3-1A16-7F7B-DA1B-711A5BBD8729}"/>
          </ac:spMkLst>
        </pc:spChg>
        <pc:picChg chg="del mod">
          <ac:chgData name="Lina Sutkevičienė" userId="ddc7a1129c00fd45" providerId="LiveId" clId="{61275DE2-939B-4047-923A-32DC5AA7A58E}" dt="2022-10-27T11:15:05.940" v="1308" actId="478"/>
          <ac:picMkLst>
            <pc:docMk/>
            <pc:sldMk cId="3427708845" sldId="288"/>
            <ac:picMk id="4" creationId="{ECC0F748-3620-DC4A-745D-630DB9CE8CEE}"/>
          </ac:picMkLst>
        </pc:picChg>
      </pc:sldChg>
      <pc:sldMasterChg chg="delSldLayout">
        <pc:chgData name="Lina Sutkevičienė" userId="ddc7a1129c00fd45" providerId="LiveId" clId="{61275DE2-939B-4047-923A-32DC5AA7A58E}" dt="2022-10-27T11:14:01.707" v="1240" actId="47"/>
        <pc:sldMasterMkLst>
          <pc:docMk/>
          <pc:sldMasterMk cId="0" sldId="2147483666"/>
        </pc:sldMasterMkLst>
        <pc:sldLayoutChg chg="del">
          <pc:chgData name="Lina Sutkevičienė" userId="ddc7a1129c00fd45" providerId="LiveId" clId="{61275DE2-939B-4047-923A-32DC5AA7A58E}" dt="2022-10-27T11:14:01.707" v="1240" actId="47"/>
          <pc:sldLayoutMkLst>
            <pc:docMk/>
            <pc:sldMasterMk cId="0" sldId="2147483666"/>
            <pc:sldLayoutMk cId="0" sldId="2147483649"/>
          </pc:sldLayoutMkLst>
        </pc:sldLayoutChg>
        <pc:sldLayoutChg chg="del">
          <pc:chgData name="Lina Sutkevičienė" userId="ddc7a1129c00fd45" providerId="LiveId" clId="{61275DE2-939B-4047-923A-32DC5AA7A58E}" dt="2022-10-27T10:54:13.904" v="553" actId="47"/>
          <pc:sldLayoutMkLst>
            <pc:docMk/>
            <pc:sldMasterMk cId="0" sldId="2147483666"/>
            <pc:sldLayoutMk cId="0" sldId="2147483652"/>
          </pc:sldLayoutMkLst>
        </pc:sldLayoutChg>
        <pc:sldLayoutChg chg="del">
          <pc:chgData name="Lina Sutkevičienė" userId="ddc7a1129c00fd45" providerId="LiveId" clId="{61275DE2-939B-4047-923A-32DC5AA7A58E}" dt="2022-10-27T10:42:53.007" v="245" actId="2696"/>
          <pc:sldLayoutMkLst>
            <pc:docMk/>
            <pc:sldMasterMk cId="0" sldId="2147483666"/>
            <pc:sldLayoutMk cId="0" sldId="2147483653"/>
          </pc:sldLayoutMkLst>
        </pc:sldLayoutChg>
        <pc:sldLayoutChg chg="del">
          <pc:chgData name="Lina Sutkevičienė" userId="ddc7a1129c00fd45" providerId="LiveId" clId="{61275DE2-939B-4047-923A-32DC5AA7A58E}" dt="2022-10-27T10:42:59.555" v="246" actId="47"/>
          <pc:sldLayoutMkLst>
            <pc:docMk/>
            <pc:sldMasterMk cId="0" sldId="2147483666"/>
            <pc:sldLayoutMk cId="0" sldId="2147483664"/>
          </pc:sldLayoutMkLst>
        </pc:sldLayoutChg>
        <pc:sldLayoutChg chg="del">
          <pc:chgData name="Lina Sutkevičienė" userId="ddc7a1129c00fd45" providerId="LiveId" clId="{61275DE2-939B-4047-923A-32DC5AA7A58E}" dt="2022-10-27T10:54:12.919" v="552" actId="47"/>
          <pc:sldLayoutMkLst>
            <pc:docMk/>
            <pc:sldMasterMk cId="0" sldId="2147483666"/>
            <pc:sldLayoutMk cId="0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6079b9b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6079b9b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6079b9bb8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6079b9bb8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6079b9bb8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6079b9bb8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774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6079b9bb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6079b9bb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6079b9bb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6079b9bb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6079b9bb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6079b9bb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128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6079b9bb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6079b9bb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44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6079b9bb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6079b9bb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76079b9bb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76079b9bb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A51"/>
              </a:buClr>
              <a:buSzPts val="2800"/>
              <a:buNone/>
              <a:defRPr sz="2800">
                <a:solidFill>
                  <a:srgbClr val="484A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9676" y="342450"/>
            <a:ext cx="488750" cy="4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bg>
      <p:bgPr>
        <a:solidFill>
          <a:srgbClr val="303236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TITLE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and picture">
  <p:cSld name="CUSTOM_1_1_1_1_1_1_1_1_1_1_1_1_1_1_1_1_1_1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2250" y="362250"/>
            <a:ext cx="5492400" cy="731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362250" y="1094063"/>
            <a:ext cx="2565000" cy="4047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Font typeface="Helvetica Neue"/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Font typeface="Helvetica Neue"/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Font typeface="Helvetica Neue"/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Font typeface="Helvetica Neue"/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Font typeface="Helvetica Neue"/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Font typeface="Helvetica Neue"/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Font typeface="Helvetica Neue"/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Font typeface="Helvetica Neue"/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362250" y="1603866"/>
            <a:ext cx="2565000" cy="3028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Helvetica Neue"/>
              <a:buChar char="○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Helvetica Neue"/>
              <a:buChar char="■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Helvetica Neue"/>
              <a:buChar char="●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Helvetica Neue"/>
              <a:buChar char="○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Helvetica Neue"/>
              <a:buChar char="■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Helvetica Neue"/>
              <a:buChar char="●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Helvetica Neue"/>
              <a:buChar char="○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Font typeface="Helvetica Neue"/>
              <a:buChar char="■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cxnSp>
        <p:nvCxnSpPr>
          <p:cNvPr id="76" name="Google Shape;76;p17"/>
          <p:cNvCxnSpPr/>
          <p:nvPr/>
        </p:nvCxnSpPr>
        <p:spPr>
          <a:xfrm>
            <a:off x="362250" y="1498725"/>
            <a:ext cx="25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7"/>
          <p:cNvSpPr txBox="1">
            <a:spLocks noGrp="1"/>
          </p:cNvSpPr>
          <p:nvPr>
            <p:ph type="body" idx="3"/>
          </p:nvPr>
        </p:nvSpPr>
        <p:spPr>
          <a:xfrm>
            <a:off x="362250" y="4632478"/>
            <a:ext cx="2583000" cy="19788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667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Helvetica Neue"/>
              <a:buChar char="●"/>
              <a:defRPr sz="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667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Helvetica Neue"/>
              <a:buChar char="○"/>
              <a:defRPr sz="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667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Helvetica Neue"/>
              <a:buChar char="■"/>
              <a:defRPr sz="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667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Helvetica Neue"/>
              <a:buChar char="●"/>
              <a:defRPr sz="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667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Helvetica Neue"/>
              <a:buChar char="○"/>
              <a:defRPr sz="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667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Helvetica Neue"/>
              <a:buChar char="■"/>
              <a:defRPr sz="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2667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Helvetica Neue"/>
              <a:buChar char="●"/>
              <a:defRPr sz="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2667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Helvetica Neue"/>
              <a:buChar char="○"/>
              <a:defRPr sz="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Helvetica Neue"/>
              <a:buChar char="■"/>
              <a:defRPr sz="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9676" y="342450"/>
            <a:ext cx="488750" cy="4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9676" y="342450"/>
            <a:ext cx="488750" cy="4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9676" y="342450"/>
            <a:ext cx="488750" cy="4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9676" y="342450"/>
            <a:ext cx="488750" cy="4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rgbClr val="303236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EAEB"/>
              </a:buClr>
              <a:buSzPts val="4800"/>
              <a:buNone/>
              <a:defRPr sz="4800">
                <a:solidFill>
                  <a:srgbClr val="EAEAE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9675" y="342450"/>
            <a:ext cx="488750" cy="48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9676" y="342450"/>
            <a:ext cx="488750" cy="4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9676" y="342450"/>
            <a:ext cx="488750" cy="4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9676" y="342450"/>
            <a:ext cx="488750" cy="4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03236"/>
              </a:buClr>
              <a:buSzPts val="2800"/>
              <a:buFont typeface="Nunito Sans"/>
              <a:buNone/>
              <a:defRPr sz="2800" b="1">
                <a:solidFill>
                  <a:srgbClr val="30323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84A51"/>
              </a:buClr>
              <a:buSzPts val="1800"/>
              <a:buFont typeface="Nunito Sans"/>
              <a:buChar char="●"/>
              <a:defRPr sz="1800">
                <a:solidFill>
                  <a:srgbClr val="484A5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4A51"/>
              </a:buClr>
              <a:buSzPts val="1400"/>
              <a:buFont typeface="Nunito Sans"/>
              <a:buChar char="○"/>
              <a:defRPr>
                <a:solidFill>
                  <a:srgbClr val="484A5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4A51"/>
              </a:buClr>
              <a:buSzPts val="1400"/>
              <a:buFont typeface="Nunito Sans"/>
              <a:buChar char="■"/>
              <a:defRPr>
                <a:solidFill>
                  <a:srgbClr val="484A5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4A51"/>
              </a:buClr>
              <a:buSzPts val="1400"/>
              <a:buFont typeface="Nunito Sans"/>
              <a:buChar char="●"/>
              <a:defRPr>
                <a:solidFill>
                  <a:srgbClr val="484A5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4A51"/>
              </a:buClr>
              <a:buSzPts val="1400"/>
              <a:buFont typeface="Nunito Sans"/>
              <a:buChar char="○"/>
              <a:defRPr>
                <a:solidFill>
                  <a:srgbClr val="484A5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4A51"/>
              </a:buClr>
              <a:buSzPts val="1400"/>
              <a:buFont typeface="Nunito Sans"/>
              <a:buChar char="■"/>
              <a:defRPr>
                <a:solidFill>
                  <a:srgbClr val="484A5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4A51"/>
              </a:buClr>
              <a:buSzPts val="1400"/>
              <a:buFont typeface="Nunito Sans"/>
              <a:buChar char="●"/>
              <a:defRPr>
                <a:solidFill>
                  <a:srgbClr val="484A5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4A51"/>
              </a:buClr>
              <a:buSzPts val="1400"/>
              <a:buFont typeface="Nunito Sans"/>
              <a:buChar char="○"/>
              <a:defRPr>
                <a:solidFill>
                  <a:srgbClr val="484A5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84A51"/>
              </a:buClr>
              <a:buSzPts val="1400"/>
              <a:buFont typeface="Nunito Sans"/>
              <a:buChar char="■"/>
              <a:defRPr>
                <a:solidFill>
                  <a:srgbClr val="484A5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harm-smoking-design-concept_9850211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ealthline.com/health/dangerous-heart-rate#whats-a-normal-ra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 dirty="0"/>
            </a:b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Structured Approach to Data Analytics</a:t>
            </a:r>
            <a:br>
              <a:rPr lang="lt-LT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lt-LT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lt-LT" sz="24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lt-L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lt-L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Quitting</a:t>
            </a:r>
            <a:r>
              <a:rPr lang="lt-L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Smoking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6103434" y="4090496"/>
            <a:ext cx="304056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By Lina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Sutkevi</a:t>
            </a:r>
            <a:r>
              <a:rPr lang="lt-L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čienė</a:t>
            </a:r>
            <a:r>
              <a:rPr lang="lt-LT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lt-L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lt-L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lt-LT" sz="1400" dirty="0">
                <a:latin typeface="Calibri" panose="020F0502020204030204" pitchFamily="34" charset="0"/>
                <a:cs typeface="Calibri" panose="020F0502020204030204" pitchFamily="34" charset="0"/>
              </a:rPr>
              <a:t> Data Analytics at </a:t>
            </a:r>
            <a:r>
              <a:rPr lang="lt-L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Turing</a:t>
            </a:r>
            <a:r>
              <a:rPr lang="lt-L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College</a:t>
            </a:r>
            <a:endParaRPr lang="lt-L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 dirty="0">
                <a:latin typeface="Calibri" panose="020F0502020204030204" pitchFamily="34" charset="0"/>
                <a:cs typeface="Calibri" panose="020F0502020204030204" pitchFamily="34" charset="0"/>
              </a:rPr>
              <a:t>2022.10.27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person holding a cigarette&#10;&#10;Description automatically generated with medium confidence">
            <a:extLst>
              <a:ext uri="{FF2B5EF4-FFF2-40B4-BE49-F238E27FC236}">
                <a16:creationId xmlns:a16="http://schemas.microsoft.com/office/drawing/2014/main" id="{A8C7CB95-8B6B-6784-7B61-C47CE04B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98" y="2714703"/>
            <a:ext cx="2952204" cy="1969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4D58-A3D8-B52E-E700-E61EE523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83" y="723493"/>
            <a:ext cx="8520600" cy="1454711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Chart 2: Coffee intake while smoking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When going out:                                                               No going out: 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C492A8C5-DA5D-E366-0DD8-CC29A280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83" y="2279364"/>
            <a:ext cx="3204035" cy="1905247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D2074E60-4176-16E3-0E2D-BE2CDE6B4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557" y="2135483"/>
            <a:ext cx="3516060" cy="21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E2E3-1A16-7F7B-DA1B-711A5BBD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72177"/>
            <a:ext cx="8520600" cy="841800"/>
          </a:xfrm>
        </p:spPr>
        <p:txBody>
          <a:bodyPr/>
          <a:lstStyle/>
          <a:p>
            <a:r>
              <a:rPr lang="en-US" sz="1800" dirty="0"/>
              <a:t>Chart 3: Places where I smoke</a:t>
            </a:r>
            <a:endParaRPr lang="en-GB" sz="1800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ECC0F748-3620-DC4A-745D-630DB9CE8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63" y="1661694"/>
            <a:ext cx="4305673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6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E2E3-1A16-7F7B-DA1B-711A5BBD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72176"/>
            <a:ext cx="8520600" cy="2986146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1. Smoking is expensive</a:t>
            </a:r>
            <a:b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2. Smoking is harmful</a:t>
            </a:r>
            <a:b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3. Going out leads to smoke more for smokers</a:t>
            </a:r>
            <a:endParaRPr lang="en-GB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0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44A8-569E-DD18-4272-28DE1441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79611"/>
            <a:ext cx="8520600" cy="84180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BDE93-115B-BD49-4B34-226C7133129A}"/>
              </a:ext>
            </a:extLst>
          </p:cNvPr>
          <p:cNvSpPr txBox="1"/>
          <p:nvPr/>
        </p:nvSpPr>
        <p:spPr>
          <a:xfrm>
            <a:off x="2388219" y="1602895"/>
            <a:ext cx="4367561" cy="305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Think about the money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the health issues</a:t>
            </a: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Maybe going out is not the reason to smoke heavily?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1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b="1" dirty="0"/>
              <a:t>THANK YOU FOR YOUR ATTENTION</a:t>
            </a:r>
            <a:endParaRPr sz="3600" b="1" dirty="0"/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A9AA93-2B72-4ABF-C97D-6868B6C7C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834" y="1866992"/>
            <a:ext cx="3805428" cy="27564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14" name="Google Shape;41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Free Vector | Harm of smoking design concept (freepik.com)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lt-LT" sz="18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Normal Heart Rate: Range, When It's Dangerous, and More (healthline.com)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lt-LT" sz="18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lt-LT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[Stock.adobe.com] </a:t>
            </a:r>
            <a:r>
              <a:rPr lang="lt-LT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lt-LT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pictures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lt-LT" sz="1100" dirty="0"/>
              <a:t>Lina</a:t>
            </a:r>
            <a:r>
              <a:rPr lang="en" sz="1100" dirty="0"/>
              <a:t>’s LinkedIn</a:t>
            </a:r>
            <a:endParaRPr sz="1100" dirty="0"/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Char char="-"/>
            </a:pPr>
            <a:r>
              <a:rPr lang="en-GB" sz="1100" b="0" i="0" dirty="0">
                <a:effectLst/>
                <a:latin typeface="-apple-system"/>
              </a:rPr>
              <a:t>www.linkedin.com/in/linasutkeviciene</a:t>
            </a: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Ask phase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Prepare phase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 phase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500" b="1" dirty="0"/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lt-LT"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lt-LT" dirty="0" err="1">
                <a:latin typeface="Calibri" panose="020F0502020204030204" pitchFamily="34" charset="0"/>
                <a:cs typeface="Calibri" panose="020F0502020204030204" pitchFamily="34" charset="0"/>
              </a:rPr>
              <a:t>Ask</a:t>
            </a:r>
            <a:r>
              <a:rPr lang="lt-L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dirty="0" err="1"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b="1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lt-LT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lt-LT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Quit smoking</a:t>
            </a:r>
            <a:endParaRPr lang="lt-LT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lt-LT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b="1" dirty="0" err="1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r>
              <a:rPr lang="lt-LT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lt-LT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What would initiate me to quit smoking?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At that circumstances the need for a smoke is the most common? 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What motivates me to quit smoking? 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lt-LT"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4458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 descr="Logo, calendar, company name">
            <a:extLst>
              <a:ext uri="{FF2B5EF4-FFF2-40B4-BE49-F238E27FC236}">
                <a16:creationId xmlns:a16="http://schemas.microsoft.com/office/drawing/2014/main" id="{0AAD16DA-57BF-9565-90BF-87357100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73" y="574625"/>
            <a:ext cx="5099543" cy="3790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773152"/>
            <a:ext cx="8520600" cy="3174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8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lt-L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Prepare</a:t>
            </a:r>
            <a:r>
              <a:rPr lang="lt-L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  <a:br>
              <a:rPr lang="lt-LT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lt-LT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collected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b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data ROCC?</a:t>
            </a:r>
            <a:b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things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included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arranged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br>
              <a:rPr lang="lt-LT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773152"/>
            <a:ext cx="8520600" cy="1501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8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lt-L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lt-L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  <a:br>
              <a:rPr lang="lt-LT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cleaned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formatted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b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DFC9F8B6-4C5B-CC02-D9A3-D52A09998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05" y="2014653"/>
            <a:ext cx="5798439" cy="270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1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773153"/>
            <a:ext cx="8520600" cy="11597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lt-LT" sz="28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lt-L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br>
              <a:rPr lang="lt-LT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lt-LT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Pivot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lang="lt-LT" sz="1800" b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for day and money spend on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Iqos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that day</a:t>
            </a:r>
            <a:r>
              <a:rPr lang="lt-LT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F7DACB43-3835-10A0-D034-4EA27CD1C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66" y="2385471"/>
            <a:ext cx="3177815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6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E625-0549-70D4-8375-122824C6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4342076" cy="84180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Pivot table 2: Average heart rate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2CBEFD6-F5F7-1BEC-720D-CEE6C898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900" y="776791"/>
            <a:ext cx="2880610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7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E625-0549-70D4-8375-122824C6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33" y="894069"/>
            <a:ext cx="7888163" cy="84180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Chart 1: Sum of money by mood 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EC98D3C1-41B4-921B-4B52-ABCA437DC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56" y="1735869"/>
            <a:ext cx="4580255" cy="275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005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3E4146"/>
      </a:dk1>
      <a:lt1>
        <a:srgbClr val="27282C"/>
      </a:lt1>
      <a:dk2>
        <a:srgbClr val="7C7D83"/>
      </a:dk2>
      <a:lt2>
        <a:srgbClr val="7C7D83"/>
      </a:lt2>
      <a:accent1>
        <a:srgbClr val="673AFF"/>
      </a:accent1>
      <a:accent2>
        <a:srgbClr val="1A8E87"/>
      </a:accent2>
      <a:accent3>
        <a:srgbClr val="CA4365"/>
      </a:accent3>
      <a:accent4>
        <a:srgbClr val="D18A4C"/>
      </a:accent4>
      <a:accent5>
        <a:srgbClr val="303236"/>
      </a:accent5>
      <a:accent6>
        <a:srgbClr val="303236"/>
      </a:accent6>
      <a:hlink>
        <a:srgbClr val="673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302</Words>
  <Application>Microsoft Office PowerPoint</Application>
  <PresentationFormat>On-screen Show (16:9)</PresentationFormat>
  <Paragraphs>49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Nunito Sans</vt:lpstr>
      <vt:lpstr>Calibri Light</vt:lpstr>
      <vt:lpstr>Arial</vt:lpstr>
      <vt:lpstr>-apple-system</vt:lpstr>
      <vt:lpstr>Helvetica Neue</vt:lpstr>
      <vt:lpstr>Calibri</vt:lpstr>
      <vt:lpstr>Simple Light</vt:lpstr>
      <vt:lpstr> Structured Approach to Data Analytics  Project on Quitting Smoking</vt:lpstr>
      <vt:lpstr>Contents</vt:lpstr>
      <vt:lpstr>1. Ask phase</vt:lpstr>
      <vt:lpstr>PowerPoint Presentation</vt:lpstr>
      <vt:lpstr>2. Prepare phase  1. How the data was collected?   2. Does my data ROCC?  3. What things I included into my data and how I arranged them?  </vt:lpstr>
      <vt:lpstr>3. Process phase  I cleaned and formatted my data  </vt:lpstr>
      <vt:lpstr> 4. Analyze  Pivot table 1: for day and money spend on Iqos that day.</vt:lpstr>
      <vt:lpstr>Pivot table 2: Average heart rate</vt:lpstr>
      <vt:lpstr>Chart 1: Sum of money by mood </vt:lpstr>
      <vt:lpstr>Chart 2: Coffee intake while smoking  When going out:                                                               No going out: </vt:lpstr>
      <vt:lpstr>Chart 3: Places where I smoke</vt:lpstr>
      <vt:lpstr>CONCLUSIONS  1. Smoking is expensive  2. Smoking is harmful  3. Going out leads to smoke more for smokers</vt:lpstr>
      <vt:lpstr>Recommendations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experiments shape product understanding</dc:title>
  <cp:lastModifiedBy>Lina Sutkevičienė</cp:lastModifiedBy>
  <cp:revision>1</cp:revision>
  <dcterms:modified xsi:type="dcterms:W3CDTF">2022-10-27T11:19:37Z</dcterms:modified>
</cp:coreProperties>
</file>