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648" r:id="rId2"/>
    <p:sldId id="649" r:id="rId3"/>
    <p:sldId id="650" r:id="rId4"/>
    <p:sldId id="651" r:id="rId5"/>
    <p:sldId id="652" r:id="rId6"/>
    <p:sldId id="653" r:id="rId7"/>
    <p:sldId id="654" r:id="rId8"/>
    <p:sldId id="661" r:id="rId9"/>
    <p:sldId id="655" r:id="rId10"/>
    <p:sldId id="656" r:id="rId11"/>
    <p:sldId id="657" r:id="rId12"/>
    <p:sldId id="658" r:id="rId13"/>
    <p:sldId id="659" r:id="rId14"/>
    <p:sldId id="660" r:id="rId15"/>
    <p:sldId id="662" r:id="rId16"/>
    <p:sldId id="663" r:id="rId17"/>
    <p:sldId id="664" r:id="rId18"/>
    <p:sldId id="665" r:id="rId19"/>
    <p:sldId id="666" r:id="rId20"/>
    <p:sldId id="667" r:id="rId21"/>
    <p:sldId id="668" r:id="rId22"/>
    <p:sldId id="669" r:id="rId23"/>
    <p:sldId id="670" r:id="rId24"/>
    <p:sldId id="671" r:id="rId25"/>
    <p:sldId id="672" r:id="rId26"/>
    <p:sldId id="673" r:id="rId27"/>
    <p:sldId id="674" r:id="rId28"/>
    <p:sldId id="675" r:id="rId29"/>
    <p:sldId id="676" r:id="rId30"/>
    <p:sldId id="677" r:id="rId31"/>
    <p:sldId id="678" r:id="rId32"/>
    <p:sldId id="679" r:id="rId33"/>
    <p:sldId id="680" r:id="rId34"/>
    <p:sldId id="681" r:id="rId35"/>
    <p:sldId id="682" r:id="rId36"/>
    <p:sldId id="683" r:id="rId37"/>
  </p:sldIdLst>
  <p:sldSz cx="9144000" cy="6858000" type="screen4x3"/>
  <p:notesSz cx="6797675" cy="9928225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808080"/>
    <a:srgbClr val="797979"/>
    <a:srgbClr val="FFFF99"/>
    <a:srgbClr val="CCFF33"/>
    <a:srgbClr val="CCECFF"/>
    <a:srgbClr val="008000"/>
    <a:srgbClr val="000099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6391" autoAdjust="0"/>
  </p:normalViewPr>
  <p:slideViewPr>
    <p:cSldViewPr snapToGrid="0">
      <p:cViewPr varScale="1">
        <p:scale>
          <a:sx n="111" d="100"/>
          <a:sy n="111" d="100"/>
        </p:scale>
        <p:origin x="16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fld id="{9914F39D-70D1-4788-98E2-EEC4D230A0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5852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fld id="{7DDDDBD5-0B8A-4F2D-A3CB-D82029C07DB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438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44450"/>
            <a:ext cx="2157413" cy="61150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44450"/>
            <a:ext cx="6324600" cy="61150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ED6BBF-18DF-4916-AD16-4E44C701777F}" type="slidenum">
              <a:rPr lang="en-US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774614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9975" y="44450"/>
            <a:ext cx="6599238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04800" y="914400"/>
            <a:ext cx="8610600" cy="52451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90EE92-DE32-4730-983D-BF0FEBECC100}" type="slidenum">
              <a:rPr lang="en-US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611099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02675" y="44450"/>
            <a:ext cx="7236537" cy="6096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2961" y="761999"/>
            <a:ext cx="8827129" cy="593718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5" name="Picture 2" descr="ãåç«äº¤é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790" cy="51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33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8441" y="44450"/>
            <a:ext cx="7220772" cy="6096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229100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229100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pic>
        <p:nvPicPr>
          <p:cNvPr id="8" name="Picture 2" descr="ãåç«äº¤é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790" cy="51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88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CCFA2F-9AC9-4B66-9A44-8A2645F64262}" type="slidenum">
              <a:rPr lang="en-US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541701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DCA4A8-FEB7-4EF0-8C99-ED52BBE5C00F}" type="slidenum">
              <a:rPr lang="en-US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892503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B0A1B55-EEF8-4694-90C8-BED0275F0890}" type="slidenum">
              <a:rPr lang="en-US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3933485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F6D0083-6988-49C4-BA46-B508249AE1E6}" type="slidenum">
              <a:rPr lang="en-US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319192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97250C-367C-4D93-BC15-18B8278C4399}" type="slidenum">
              <a:rPr lang="en-US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526680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51A9BB-2CC5-49C4-B0CA-D6D4B207CF7F}" type="slidenum">
              <a:rPr lang="en-US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738077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02675" y="44450"/>
            <a:ext cx="72365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761999"/>
            <a:ext cx="8610600" cy="54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按一下以編輯母片本文樣式</a:t>
            </a:r>
          </a:p>
          <a:p>
            <a:pPr lvl="1"/>
            <a:r>
              <a:rPr lang="zh-TW" altLang="en-US" dirty="0" smtClean="0"/>
              <a:t>第二層</a:t>
            </a:r>
            <a:endParaRPr lang="zh-TW" altLang="zh-TW" dirty="0" smtClean="0"/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zh-TW" dirty="0" smtClean="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52400" y="685800"/>
            <a:ext cx="8839200" cy="762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8256760" y="6583362"/>
            <a:ext cx="84714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800080"/>
                    </a:gs>
                    <a:gs pos="100000">
                      <a:srgbClr val="FFFF66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200" b="1" dirty="0">
                <a:ea typeface="標楷體" pitchFamily="65" charset="-120"/>
              </a:rPr>
              <a:t>- </a:t>
            </a:r>
            <a:fld id="{B24FB137-C463-4D9B-BAC8-02873199982A}" type="slidenum">
              <a:rPr kumimoji="0" lang="en-US" altLang="zh-TW" sz="1200" b="1">
                <a:ea typeface="標楷體" pitchFamily="65" charset="-120"/>
              </a:rPr>
              <a:pPr eaLnBrk="0" hangingPunct="0">
                <a:spcBef>
                  <a:spcPct val="50000"/>
                </a:spcBef>
              </a:pPr>
              <a:t>‹#›</a:t>
            </a:fld>
            <a:r>
              <a:rPr kumimoji="0" lang="zh-TW" altLang="zh-TW" sz="1200" b="1" dirty="0">
                <a:ea typeface="標楷體" pitchFamily="65" charset="-120"/>
              </a:rPr>
              <a:t> -</a:t>
            </a:r>
          </a:p>
        </p:txBody>
      </p:sp>
      <p:pic>
        <p:nvPicPr>
          <p:cNvPr id="9" name="Picture 2" descr="ãåç«äº¤é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790" cy="51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73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微軟正黑體" pitchFamily="34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微軟正黑體" pitchFamily="34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微軟正黑體" pitchFamily="34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>
          <a:solidFill>
            <a:srgbClr val="000099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rgbClr val="000099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>
          <a:solidFill>
            <a:srgbClr val="000099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000099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0000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0000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0000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000" dirty="0" smtClean="0"/>
              <a:t>多</a:t>
            </a:r>
            <a:r>
              <a:rPr lang="zh-TW" altLang="en-US" sz="5000" dirty="0"/>
              <a:t>圖形及其他進階練習題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黃建傑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6733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TW" dirty="0">
                <a:solidFill>
                  <a:srgbClr val="FF0000"/>
                </a:solidFill>
              </a:rPr>
              <a:t>M05 S0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G0 X0. Y-5.</a:t>
            </a:r>
          </a:p>
          <a:p>
            <a:r>
              <a:rPr lang="en-US" altLang="zh-TW" dirty="0"/>
              <a:t>G4 </a:t>
            </a:r>
            <a:r>
              <a:rPr lang="en-US" altLang="zh-TW" dirty="0" smtClean="0"/>
              <a:t>P0</a:t>
            </a:r>
            <a:endParaRPr lang="en-US" altLang="zh-TW" dirty="0"/>
          </a:p>
          <a:p>
            <a:r>
              <a:rPr lang="en-US" altLang="zh-TW" dirty="0" smtClean="0"/>
              <a:t>M03 </a:t>
            </a:r>
            <a:r>
              <a:rPr lang="en-US" altLang="zh-TW" dirty="0"/>
              <a:t>S255</a:t>
            </a:r>
          </a:p>
          <a:p>
            <a:r>
              <a:rPr lang="en-US" altLang="zh-TW" dirty="0"/>
              <a:t>G4 P0</a:t>
            </a:r>
          </a:p>
          <a:p>
            <a:r>
              <a:rPr lang="en-US" altLang="zh-TW" dirty="0"/>
              <a:t>G1 </a:t>
            </a:r>
            <a:r>
              <a:rPr lang="en-US" altLang="zh-TW" dirty="0" smtClean="0"/>
              <a:t>F600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由於此題型為兩個圖形組合，在第一個圖形完成後已關閉雷射，故下一圖形開始必須重新設定加工參數。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紅色標示處可以合併，並非一定要快速定位回程式原點才可進行下一流程，但撰寫時分開較方便檢查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下個例題會示範合併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015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G3 X0. Y-5. I0. J5.</a:t>
            </a:r>
          </a:p>
          <a:p>
            <a:r>
              <a:rPr lang="en-US" altLang="zh-TW" dirty="0"/>
              <a:t>G4 P0</a:t>
            </a:r>
          </a:p>
          <a:p>
            <a:r>
              <a:rPr lang="en-US" altLang="zh-TW" dirty="0"/>
              <a:t>M05 S0</a:t>
            </a:r>
          </a:p>
          <a:p>
            <a:r>
              <a:rPr lang="en-US" altLang="zh-TW" dirty="0"/>
              <a:t>G0 X0 Y0</a:t>
            </a:r>
          </a:p>
          <a:p>
            <a:r>
              <a:rPr lang="en-US" altLang="zh-TW" dirty="0"/>
              <a:t>M18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067" y="1230923"/>
            <a:ext cx="5890145" cy="53808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17176" y="6141457"/>
            <a:ext cx="9717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A(-37.5,-37.5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0570" y="4350685"/>
            <a:ext cx="9717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(-37.5,-12.5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38533" y="4345662"/>
            <a:ext cx="97975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(-32.5,-12.5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94877" y="4350685"/>
            <a:ext cx="97975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(-20.5,-12.5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0180" y="3096962"/>
            <a:ext cx="9284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(-20.5,12.5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59136" y="3096963"/>
            <a:ext cx="92204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(-32.5,12.5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52182" y="3096964"/>
            <a:ext cx="94288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33360" y="1491405"/>
            <a:ext cx="93647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27337" y="1491404"/>
            <a:ext cx="87876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07998" y="1839538"/>
            <a:ext cx="9076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(-12.5,32.5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2093" y="2211381"/>
            <a:ext cx="9284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(-12.5,20.5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87936" y="2206277"/>
            <a:ext cx="8707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(12.5,20.5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93699" y="1834374"/>
            <a:ext cx="9076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(12.5,32.5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49299" y="1491404"/>
            <a:ext cx="89319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(12.5,37.5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42492" y="1491403"/>
            <a:ext cx="89960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(37.5,37.5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20090" y="3096962"/>
            <a:ext cx="88517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(37.5,12.5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69713" y="3098238"/>
            <a:ext cx="89960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(32.5,12.5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25747" y="3098438"/>
            <a:ext cx="89319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(20.5,12.5</a:t>
            </a:r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01546" y="4345844"/>
            <a:ext cx="9284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(20.5,-12.5</a:t>
            </a:r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95896" y="4345662"/>
            <a:ext cx="9220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(32.5,-12.5</a:t>
            </a:r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45026" y="4348292"/>
            <a:ext cx="93647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(37.5,-12.5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21075" y="6142401"/>
            <a:ext cx="9284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(37.5,-37.5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56524" y="6141457"/>
            <a:ext cx="92204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12.5,-37.5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37422" y="5749730"/>
            <a:ext cx="9284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(12.5,-32.5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87936" y="5342574"/>
            <a:ext cx="9284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(12.5,-20.5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72093" y="5342574"/>
            <a:ext cx="96532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(-12.5,-20.5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23344" y="5754268"/>
            <a:ext cx="995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A'</a:t>
            </a:r>
            <a:r>
              <a:rPr lang="en-US" altLang="zh-TW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(-12.5,-32.5)</a:t>
            </a:r>
            <a:endParaRPr lang="zh-TW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83291" y="6143171"/>
            <a:ext cx="995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TW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altLang="zh-TW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(-12.5,-37.5)</a:t>
            </a:r>
            <a:endParaRPr lang="zh-TW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93687" y="4142266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TW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altLang="zh-TW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(0,-5)</a:t>
            </a:r>
            <a:endParaRPr lang="zh-TW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2242416" y="1230923"/>
            <a:ext cx="806651" cy="826915"/>
            <a:chOff x="2516064" y="2350670"/>
            <a:chExt cx="1052882" cy="1079332"/>
          </a:xfrm>
        </p:grpSpPr>
        <p:cxnSp>
          <p:nvCxnSpPr>
            <p:cNvPr id="35" name="直線單箭頭接點 34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單箭頭接點 35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矩形 36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4733944" y="367514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程式原點</a:t>
            </a:r>
            <a:endParaRPr lang="zh-TW" altLang="en-US" sz="1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216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當題</a:t>
            </a:r>
            <a:r>
              <a:rPr lang="zh-TW" altLang="en-US" dirty="0"/>
              <a:t>型</a:t>
            </a:r>
            <a:r>
              <a:rPr lang="zh-TW" altLang="en-US" dirty="0" smtClean="0"/>
              <a:t>為多個</a:t>
            </a:r>
            <a:r>
              <a:rPr lang="zh-TW" altLang="en-US" dirty="0"/>
              <a:t>圖形組合，</a:t>
            </a:r>
            <a:r>
              <a:rPr lang="zh-TW" altLang="en-US" dirty="0" smtClean="0"/>
              <a:t>在上一個</a:t>
            </a:r>
            <a:r>
              <a:rPr lang="zh-TW" altLang="en-US" dirty="0"/>
              <a:t>圖形完成</a:t>
            </a:r>
            <a:r>
              <a:rPr lang="zh-TW" altLang="en-US" dirty="0" smtClean="0"/>
              <a:t>後會輸入關閉雷射指令，</a:t>
            </a:r>
            <a:r>
              <a:rPr lang="zh-TW" altLang="en-US" dirty="0" smtClean="0">
                <a:solidFill>
                  <a:srgbClr val="FF0000"/>
                </a:solidFill>
              </a:rPr>
              <a:t>故</a:t>
            </a:r>
            <a:r>
              <a:rPr lang="zh-TW" altLang="en-US" dirty="0">
                <a:solidFill>
                  <a:srgbClr val="FF0000"/>
                </a:solidFill>
              </a:rPr>
              <a:t>下一圖形開始必須重新設定加工參數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若題型為多個圖形組合，請使用絕對座標</a:t>
            </a:r>
            <a:r>
              <a:rPr lang="en-US" altLang="zh-TW" dirty="0" smtClean="0"/>
              <a:t>(G90)</a:t>
            </a:r>
            <a:r>
              <a:rPr lang="zh-TW" altLang="en-US" dirty="0" smtClean="0"/>
              <a:t>撰寫程式，</a:t>
            </a:r>
            <a:r>
              <a:rPr lang="en-US" altLang="zh-TW" dirty="0" err="1" smtClean="0">
                <a:solidFill>
                  <a:srgbClr val="FF0000"/>
                </a:solidFill>
              </a:rPr>
              <a:t>Cubbi</a:t>
            </a:r>
            <a:r>
              <a:rPr lang="zh-TW" altLang="en-US" dirty="0" smtClean="0">
                <a:solidFill>
                  <a:srgbClr val="FF0000"/>
                </a:solidFill>
              </a:rPr>
              <a:t>在使用相對座標</a:t>
            </a:r>
            <a:r>
              <a:rPr lang="en-US" altLang="zh-TW" dirty="0" smtClean="0">
                <a:solidFill>
                  <a:srgbClr val="FF0000"/>
                </a:solidFill>
              </a:rPr>
              <a:t>(G91)</a:t>
            </a:r>
            <a:r>
              <a:rPr lang="zh-TW" altLang="en-US" dirty="0" smtClean="0">
                <a:solidFill>
                  <a:srgbClr val="FF0000"/>
                </a:solidFill>
              </a:rPr>
              <a:t>加工多圖形</a:t>
            </a:r>
            <a:r>
              <a:rPr lang="en-US" altLang="zh-TW" dirty="0" smtClean="0">
                <a:solidFill>
                  <a:srgbClr val="FF0000"/>
                </a:solidFill>
              </a:rPr>
              <a:t>(2</a:t>
            </a:r>
            <a:r>
              <a:rPr lang="zh-TW" altLang="en-US" dirty="0" smtClean="0">
                <a:solidFill>
                  <a:srgbClr val="FF0000"/>
                </a:solidFill>
              </a:rPr>
              <a:t>個以上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組合時，較容易發生失誤，</a:t>
            </a:r>
            <a:r>
              <a:rPr lang="zh-TW" altLang="en-US" dirty="0" smtClean="0"/>
              <a:t>故建議使用者盡量使用絕對座標加工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僅限</a:t>
            </a:r>
            <a:r>
              <a:rPr lang="en-US" altLang="zh-TW" dirty="0" err="1" smtClean="0">
                <a:solidFill>
                  <a:srgbClr val="FF0000"/>
                </a:solidFill>
              </a:rPr>
              <a:t>Cubiio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63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程式編輯 </a:t>
            </a:r>
            <a:r>
              <a:rPr lang="zh-TW" altLang="en-US" dirty="0" smtClean="0"/>
              <a:t>例題</a:t>
            </a:r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如圖所示，請用程式指令完成下方圖形輪廓，假設雷射起點在程式原點</a:t>
            </a:r>
            <a:r>
              <a:rPr lang="en-US" altLang="zh-TW" dirty="0"/>
              <a:t>(0,0)</a:t>
            </a:r>
            <a:r>
              <a:rPr lang="zh-TW" altLang="en-US" dirty="0"/>
              <a:t>上，請使用絕對座標完成下方圖形。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1693782"/>
            <a:ext cx="6354397" cy="5113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7754" y="5493783"/>
            <a:ext cx="98937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(-36,-29)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9052" y="2017438"/>
            <a:ext cx="304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6433" y="2017438"/>
            <a:ext cx="3145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433" y="3730590"/>
            <a:ext cx="3145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9848" y="3730589"/>
            <a:ext cx="304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11211" y="5493782"/>
            <a:ext cx="2936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9094" y="5186005"/>
            <a:ext cx="32412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44510" y="5186005"/>
            <a:ext cx="3145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8862" y="3286005"/>
            <a:ext cx="23436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7250421" y="1693782"/>
            <a:ext cx="806651" cy="826915"/>
            <a:chOff x="2516064" y="2350670"/>
            <a:chExt cx="1052882" cy="1079332"/>
          </a:xfrm>
        </p:grpSpPr>
        <p:cxnSp>
          <p:nvCxnSpPr>
            <p:cNvPr id="18" name="直線單箭頭接點 17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線單箭頭接點 18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矩形 19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485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絕對座標 </a:t>
            </a:r>
            <a:r>
              <a:rPr lang="en-US" altLang="zh-TW" dirty="0"/>
              <a:t>(G90)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dirty="0"/>
              <a:t>M05 </a:t>
            </a:r>
            <a:r>
              <a:rPr lang="es-ES" altLang="zh-TW" dirty="0" smtClean="0"/>
              <a:t>S0</a:t>
            </a:r>
            <a:endParaRPr lang="es-ES" altLang="zh-TW" dirty="0"/>
          </a:p>
          <a:p>
            <a:r>
              <a:rPr lang="es-ES" altLang="zh-TW" dirty="0"/>
              <a:t>G90</a:t>
            </a:r>
          </a:p>
          <a:p>
            <a:r>
              <a:rPr lang="es-ES" altLang="zh-TW" dirty="0"/>
              <a:t>G21</a:t>
            </a:r>
          </a:p>
          <a:p>
            <a:r>
              <a:rPr lang="es-ES" altLang="zh-TW" dirty="0"/>
              <a:t>G1 F600</a:t>
            </a:r>
          </a:p>
          <a:p>
            <a:r>
              <a:rPr lang="es-ES" altLang="zh-TW" dirty="0"/>
              <a:t>G0 X-36. Y-29.</a:t>
            </a:r>
          </a:p>
          <a:p>
            <a:r>
              <a:rPr lang="es-ES" altLang="zh-TW" dirty="0"/>
              <a:t>G4 P0 </a:t>
            </a:r>
          </a:p>
          <a:p>
            <a:r>
              <a:rPr lang="es-ES" altLang="zh-TW" dirty="0"/>
              <a:t>M03 S255</a:t>
            </a:r>
          </a:p>
          <a:p>
            <a:r>
              <a:rPr lang="es-ES" altLang="zh-TW" dirty="0"/>
              <a:t>G4 P0</a:t>
            </a:r>
          </a:p>
          <a:p>
            <a:r>
              <a:rPr lang="es-ES" altLang="zh-TW" dirty="0"/>
              <a:t>G1 F600</a:t>
            </a:r>
          </a:p>
          <a:p>
            <a:r>
              <a:rPr lang="es-ES" altLang="zh-TW" dirty="0"/>
              <a:t>G1 X-36. Y29.</a:t>
            </a:r>
          </a:p>
          <a:p>
            <a:r>
              <a:rPr lang="es-ES" altLang="zh-TW" dirty="0"/>
              <a:t>G1 X-3. Y29.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13" y="762000"/>
            <a:ext cx="4553451" cy="59371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11913" y="5461141"/>
            <a:ext cx="98937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(-36,-29)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1224" y="1507367"/>
            <a:ext cx="9300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(-36,29)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20121" y="1507367"/>
            <a:ext cx="84029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(-3,29)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00628" y="3576702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程式原點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7172713" y="5872266"/>
            <a:ext cx="806651" cy="826915"/>
            <a:chOff x="2516064" y="2350670"/>
            <a:chExt cx="1052882" cy="1079332"/>
          </a:xfrm>
        </p:grpSpPr>
        <p:cxnSp>
          <p:nvCxnSpPr>
            <p:cNvPr id="10" name="直線單箭頭接點 9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線單箭頭接點 10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矩形 11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972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ES" altLang="zh-TW" dirty="0"/>
              <a:t>G1 X-3. Y-1.</a:t>
            </a:r>
          </a:p>
          <a:p>
            <a:r>
              <a:rPr lang="es-ES" altLang="zh-TW" dirty="0"/>
              <a:t>G1 X36. Y-1.</a:t>
            </a:r>
          </a:p>
          <a:p>
            <a:r>
              <a:rPr lang="es-ES" altLang="zh-TW" dirty="0"/>
              <a:t>G1 X36. Y-29.</a:t>
            </a:r>
          </a:p>
          <a:p>
            <a:r>
              <a:rPr lang="es-ES" altLang="zh-TW" dirty="0"/>
              <a:t>G1 X-36. Y-29</a:t>
            </a:r>
            <a:r>
              <a:rPr lang="es-ES" altLang="zh-TW" dirty="0" smtClean="0"/>
              <a:t>.</a:t>
            </a:r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r>
              <a:rPr lang="en-US" altLang="zh-TW" dirty="0"/>
              <a:t>G4 P0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M05 S0 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G0 X-21. Y-19.</a:t>
            </a:r>
          </a:p>
          <a:p>
            <a:r>
              <a:rPr lang="en-US" altLang="zh-TW" dirty="0"/>
              <a:t>G4 P0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56" y="2839358"/>
            <a:ext cx="4582488" cy="3932377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056593" y="2839358"/>
            <a:ext cx="806651" cy="826915"/>
            <a:chOff x="2516064" y="2350670"/>
            <a:chExt cx="1052882" cy="1079332"/>
          </a:xfrm>
        </p:grpSpPr>
        <p:cxnSp>
          <p:nvCxnSpPr>
            <p:cNvPr id="7" name="直線單箭頭接點 6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線單箭頭接點 7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矩形 8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095170" y="6098326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A(-36,-29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38450" y="2856077"/>
            <a:ext cx="7168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(-36,29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0" y="2856077"/>
            <a:ext cx="65434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(-3,29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81367" y="4388703"/>
            <a:ext cx="62709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(-3,-1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17143" y="4388702"/>
            <a:ext cx="64633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(36,-1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20348" y="6100294"/>
            <a:ext cx="71045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(36,-29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32553" y="4808084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74393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l-PL" altLang="zh-TW" dirty="0"/>
              <a:t>M03 S255</a:t>
            </a:r>
          </a:p>
          <a:p>
            <a:r>
              <a:rPr lang="pl-PL" altLang="zh-TW" dirty="0"/>
              <a:t>G4 P0</a:t>
            </a:r>
          </a:p>
          <a:p>
            <a:r>
              <a:rPr lang="pl-PL" altLang="zh-TW" dirty="0"/>
              <a:t>G3 X-21. Y-19. I0. J5.</a:t>
            </a:r>
          </a:p>
          <a:p>
            <a:r>
              <a:rPr lang="pl-PL" altLang="zh-TW" dirty="0"/>
              <a:t>G4 </a:t>
            </a:r>
            <a:r>
              <a:rPr lang="pl-PL" altLang="zh-TW" dirty="0" smtClean="0"/>
              <a:t>P0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M05 S0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G0 X-21. Y11. </a:t>
            </a:r>
          </a:p>
          <a:p>
            <a:r>
              <a:rPr lang="en-US" altLang="zh-TW" dirty="0"/>
              <a:t>G4 P0 </a:t>
            </a:r>
          </a:p>
          <a:p>
            <a:r>
              <a:rPr lang="en-US" altLang="zh-TW" dirty="0"/>
              <a:t>M03 S255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23" y="2797700"/>
            <a:ext cx="4902155" cy="39826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76324" y="6100294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A(-36,-29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6324" y="2856077"/>
            <a:ext cx="7168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(-36,29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12023" y="2856077"/>
            <a:ext cx="65434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(-3,29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5648" y="4388702"/>
            <a:ext cx="62709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(-3,-1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99911" y="4388703"/>
            <a:ext cx="64633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(36,-1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67851" y="6100293"/>
            <a:ext cx="71045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(36,-29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90381" y="5204899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6085" y="5650765"/>
            <a:ext cx="77457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,-19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V="1">
            <a:off x="3721894" y="5372100"/>
            <a:ext cx="0" cy="219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群組 14"/>
          <p:cNvGrpSpPr/>
          <p:nvPr/>
        </p:nvGrpSpPr>
        <p:grpSpPr>
          <a:xfrm>
            <a:off x="6216425" y="2797700"/>
            <a:ext cx="806651" cy="826915"/>
            <a:chOff x="2516064" y="2350670"/>
            <a:chExt cx="1052882" cy="1079332"/>
          </a:xfrm>
        </p:grpSpPr>
        <p:cxnSp>
          <p:nvCxnSpPr>
            <p:cNvPr id="16" name="直線單箭頭接點 15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單箭頭接點 16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矩形 17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18268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TW" dirty="0"/>
              <a:t>G4 P0</a:t>
            </a:r>
          </a:p>
          <a:p>
            <a:r>
              <a:rPr lang="en-US" altLang="zh-TW" dirty="0"/>
              <a:t>G3 X-21. Y11. I0. J5.</a:t>
            </a:r>
          </a:p>
          <a:p>
            <a:r>
              <a:rPr lang="en-US" altLang="zh-TW" dirty="0"/>
              <a:t>G4 P0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M05 </a:t>
            </a:r>
            <a:r>
              <a:rPr lang="en-US" altLang="zh-TW" dirty="0" smtClean="0">
                <a:solidFill>
                  <a:srgbClr val="FF0000"/>
                </a:solidFill>
              </a:rPr>
              <a:t>S0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G0 X19. Y-19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dirty="0"/>
              <a:t>G4 P0</a:t>
            </a:r>
          </a:p>
          <a:p>
            <a:r>
              <a:rPr lang="en-US" altLang="zh-TW" dirty="0"/>
              <a:t>M03 S255</a:t>
            </a:r>
          </a:p>
          <a:p>
            <a:r>
              <a:rPr lang="en-US" altLang="zh-TW" dirty="0"/>
              <a:t>G4 P0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29" y="2814620"/>
            <a:ext cx="4939342" cy="39571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07313" y="6152053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A(-36,-29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7313" y="2907836"/>
            <a:ext cx="7168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(-36,29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3012" y="2907836"/>
            <a:ext cx="65434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(-3,29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6637" y="4440461"/>
            <a:ext cx="62709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(-3,-1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30900" y="4440462"/>
            <a:ext cx="64633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(36,-1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20481" y="6152052"/>
            <a:ext cx="66717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36,-29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21370" y="525665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7074" y="5702524"/>
            <a:ext cx="77457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,-19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9154" y="5702524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(19,-19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235020" y="2814620"/>
            <a:ext cx="806651" cy="826915"/>
            <a:chOff x="2516064" y="2350670"/>
            <a:chExt cx="1052882" cy="1079332"/>
          </a:xfrm>
        </p:grpSpPr>
        <p:cxnSp>
          <p:nvCxnSpPr>
            <p:cNvPr id="15" name="直線單箭頭接點 14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線單箭頭接點 15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 16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0" name="直線單箭頭接點 19"/>
          <p:cNvCxnSpPr/>
          <p:nvPr/>
        </p:nvCxnSpPr>
        <p:spPr bwMode="auto">
          <a:xfrm flipV="1">
            <a:off x="5791200" y="5419725"/>
            <a:ext cx="0" cy="230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502474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TW" dirty="0"/>
              <a:t>G3 X19. Y-19. I0. J5.</a:t>
            </a:r>
          </a:p>
          <a:p>
            <a:r>
              <a:rPr lang="en-US" altLang="zh-TW" dirty="0"/>
              <a:t>G4 P0</a:t>
            </a:r>
          </a:p>
          <a:p>
            <a:r>
              <a:rPr lang="en-US" altLang="zh-TW" dirty="0"/>
              <a:t>M05 S0</a:t>
            </a:r>
          </a:p>
          <a:p>
            <a:r>
              <a:rPr lang="en-US" altLang="zh-TW" dirty="0"/>
              <a:t>G0 X0 </a:t>
            </a:r>
            <a:r>
              <a:rPr lang="en-US" altLang="zh-TW" dirty="0" smtClean="0"/>
              <a:t>Y0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M18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87" y="2770909"/>
            <a:ext cx="5001427" cy="40180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98687" y="6195185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A(-36,-29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8687" y="2950968"/>
            <a:ext cx="7168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(-36,29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4386" y="2950968"/>
            <a:ext cx="65434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(-3,29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48011" y="4483593"/>
            <a:ext cx="62709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(-3,-1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22274" y="4483594"/>
            <a:ext cx="64633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(36,-1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11855" y="6195184"/>
            <a:ext cx="66717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36,-29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2744" y="5299790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88448" y="5745656"/>
            <a:ext cx="77457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,-19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0528" y="5745656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(19,-19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42149" y="4135172"/>
            <a:ext cx="66717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,11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6266063" y="2770909"/>
            <a:ext cx="806651" cy="826915"/>
            <a:chOff x="2516064" y="2350670"/>
            <a:chExt cx="1052882" cy="1079332"/>
          </a:xfrm>
        </p:grpSpPr>
        <p:cxnSp>
          <p:nvCxnSpPr>
            <p:cNvPr id="16" name="直線單箭頭接點 15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單箭頭接點 16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矩形 17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1" name="直線單箭頭接點 20"/>
          <p:cNvCxnSpPr/>
          <p:nvPr/>
        </p:nvCxnSpPr>
        <p:spPr bwMode="auto">
          <a:xfrm flipV="1">
            <a:off x="3679031" y="3857625"/>
            <a:ext cx="0" cy="230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502067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程式編輯 </a:t>
            </a:r>
            <a:r>
              <a:rPr lang="zh-TW" altLang="en-US" dirty="0" smtClean="0"/>
              <a:t>例題</a:t>
            </a:r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如圖所示，請用程式指令完成下方圖形輪廓，假設雷射起點在程式原點</a:t>
            </a:r>
            <a:r>
              <a:rPr lang="en-US" altLang="zh-TW" dirty="0"/>
              <a:t>(0,0)</a:t>
            </a:r>
            <a:r>
              <a:rPr lang="zh-TW" altLang="en-US" dirty="0"/>
              <a:t>上，請使用絕對座標完成下方圖形。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33" y="1839936"/>
            <a:ext cx="4640580" cy="4859247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2269461" y="1839936"/>
            <a:ext cx="806651" cy="826915"/>
            <a:chOff x="2516064" y="2350670"/>
            <a:chExt cx="1052882" cy="1079332"/>
          </a:xfrm>
        </p:grpSpPr>
        <p:cxnSp>
          <p:nvCxnSpPr>
            <p:cNvPr id="6" name="直線單箭頭接點 5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線單箭頭接點 6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矩形 7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062424" y="2407473"/>
            <a:ext cx="304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76112" y="2045721"/>
            <a:ext cx="3145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76112" y="5995078"/>
            <a:ext cx="3145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20943" y="2045720"/>
            <a:ext cx="3145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20943" y="4366388"/>
            <a:ext cx="304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13253" y="5995078"/>
            <a:ext cx="2936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73020" y="5995077"/>
            <a:ext cx="32412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14745" y="4366388"/>
            <a:ext cx="3145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88697" y="4366388"/>
            <a:ext cx="23436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13759" y="5995077"/>
            <a:ext cx="2744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5877" y="2927971"/>
            <a:ext cx="304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24727" y="2927971"/>
            <a:ext cx="2840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99880" y="3763618"/>
            <a:ext cx="3337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05877" y="3763617"/>
            <a:ext cx="3145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87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程式編輯 </a:t>
            </a:r>
            <a:r>
              <a:rPr lang="zh-TW" altLang="en-US" dirty="0" smtClean="0"/>
              <a:t>例題</a:t>
            </a:r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如圖</a:t>
            </a:r>
            <a:r>
              <a:rPr lang="zh-TW" altLang="en-US" dirty="0" smtClean="0"/>
              <a:t>所示</a:t>
            </a:r>
            <a:r>
              <a:rPr lang="zh-TW" altLang="en-US" dirty="0"/>
              <a:t>，請用程式指令完成下方圖形</a:t>
            </a:r>
            <a:r>
              <a:rPr lang="zh-TW" altLang="en-US" dirty="0" smtClean="0"/>
              <a:t>輪廓</a:t>
            </a:r>
            <a:r>
              <a:rPr lang="zh-TW" altLang="en-US" dirty="0"/>
              <a:t>，假設雷射起點在程式原點</a:t>
            </a:r>
            <a:r>
              <a:rPr lang="en-US" altLang="zh-TW" dirty="0"/>
              <a:t>(0,0)</a:t>
            </a:r>
            <a:r>
              <a:rPr lang="zh-TW" altLang="en-US" dirty="0"/>
              <a:t>上</a:t>
            </a:r>
            <a:r>
              <a:rPr lang="zh-TW" altLang="en-US" dirty="0" smtClean="0"/>
              <a:t>，請使用絕對座標完成下方圖形。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87" y="1724716"/>
            <a:ext cx="5117711" cy="5082416"/>
          </a:xfrm>
          <a:prstGeom prst="rect">
            <a:avLst/>
          </a:prstGeom>
        </p:spPr>
      </p:pic>
      <p:grpSp>
        <p:nvGrpSpPr>
          <p:cNvPr id="29" name="群組 28"/>
          <p:cNvGrpSpPr/>
          <p:nvPr/>
        </p:nvGrpSpPr>
        <p:grpSpPr>
          <a:xfrm>
            <a:off x="1955436" y="1724716"/>
            <a:ext cx="806651" cy="826915"/>
            <a:chOff x="2516064" y="2350670"/>
            <a:chExt cx="1052882" cy="1079332"/>
          </a:xfrm>
        </p:grpSpPr>
        <p:cxnSp>
          <p:nvCxnSpPr>
            <p:cNvPr id="30" name="直線單箭頭接點 29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線單箭頭接點 30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矩形 31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702675" y="6158979"/>
            <a:ext cx="12875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(-37.5,-37.5)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12636" y="4562000"/>
            <a:ext cx="304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75294" y="4478478"/>
            <a:ext cx="173316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程式原點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(0,0)=</a:t>
            </a:r>
            <a:r>
              <a:rPr lang="zh-TW" altLang="en-US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圓心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68076" y="4562001"/>
            <a:ext cx="3145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609907" y="4562000"/>
            <a:ext cx="3145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04681" y="3424316"/>
            <a:ext cx="304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88916" y="3422814"/>
            <a:ext cx="2936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93400" y="3422813"/>
            <a:ext cx="32412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82966" y="1651707"/>
            <a:ext cx="3145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792347" y="3576716"/>
            <a:ext cx="23436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85549" y="1959484"/>
            <a:ext cx="23436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85549" y="2292790"/>
            <a:ext cx="2744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70320" y="2681446"/>
            <a:ext cx="3048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53672" y="2681446"/>
            <a:ext cx="2840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13596" y="2292790"/>
            <a:ext cx="33374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23215" y="1959484"/>
            <a:ext cx="31450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62054" y="1653349"/>
            <a:ext cx="32412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81290" y="3571718"/>
            <a:ext cx="3048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87673" y="3571717"/>
            <a:ext cx="32412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81165" y="3571716"/>
            <a:ext cx="31450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387700" y="4562000"/>
            <a:ext cx="3048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18130" y="4561999"/>
            <a:ext cx="2936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95182" y="4561998"/>
            <a:ext cx="31450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964965" y="6005090"/>
            <a:ext cx="3048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13596" y="6158979"/>
            <a:ext cx="35458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28022" y="5824967"/>
            <a:ext cx="3048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28021" y="5354330"/>
            <a:ext cx="3048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07247" y="6158978"/>
            <a:ext cx="3385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B'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7248" y="5824967"/>
            <a:ext cx="338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A'</a:t>
            </a:r>
            <a:endParaRPr lang="zh-TW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4429689" y="5354329"/>
            <a:ext cx="2936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967791" y="4786255"/>
            <a:ext cx="34817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1746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絕對座標 </a:t>
            </a:r>
            <a:r>
              <a:rPr lang="en-US" altLang="zh-TW" dirty="0"/>
              <a:t>(G90)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M05 </a:t>
            </a:r>
            <a:r>
              <a:rPr lang="en-US" altLang="zh-TW" dirty="0" smtClean="0"/>
              <a:t>S0</a:t>
            </a:r>
            <a:endParaRPr lang="en-US" altLang="zh-TW" dirty="0"/>
          </a:p>
          <a:p>
            <a:r>
              <a:rPr lang="en-US" altLang="zh-TW" dirty="0"/>
              <a:t>G90</a:t>
            </a:r>
          </a:p>
          <a:p>
            <a:r>
              <a:rPr lang="en-US" altLang="zh-TW" dirty="0"/>
              <a:t>G21</a:t>
            </a:r>
          </a:p>
          <a:p>
            <a:r>
              <a:rPr lang="en-US" altLang="zh-TW" dirty="0"/>
              <a:t>G1 F600</a:t>
            </a:r>
          </a:p>
          <a:p>
            <a:r>
              <a:rPr lang="en-US" altLang="zh-TW" dirty="0"/>
              <a:t>G0 X-34. Y-40.</a:t>
            </a:r>
          </a:p>
          <a:p>
            <a:r>
              <a:rPr lang="en-US" altLang="zh-TW" dirty="0"/>
              <a:t>G4 P0 </a:t>
            </a:r>
          </a:p>
          <a:p>
            <a:r>
              <a:rPr lang="en-US" altLang="zh-TW" dirty="0"/>
              <a:t>M03 S255</a:t>
            </a:r>
          </a:p>
          <a:p>
            <a:r>
              <a:rPr lang="en-US" altLang="zh-TW" dirty="0"/>
              <a:t>G4 P0</a:t>
            </a:r>
          </a:p>
          <a:p>
            <a:r>
              <a:rPr lang="en-US" altLang="zh-TW" dirty="0"/>
              <a:t>G1 F600</a:t>
            </a:r>
          </a:p>
          <a:p>
            <a:r>
              <a:rPr lang="en-US" altLang="zh-TW" dirty="0"/>
              <a:t>G1 X-34. Y39.</a:t>
            </a:r>
          </a:p>
          <a:p>
            <a:r>
              <a:rPr lang="en-US" altLang="zh-TW" dirty="0"/>
              <a:t>G2 X-33. Y40. I1. J0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47" y="833470"/>
            <a:ext cx="3031796" cy="5865713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7535092" y="833470"/>
            <a:ext cx="806651" cy="826915"/>
            <a:chOff x="2516064" y="2350670"/>
            <a:chExt cx="1052882" cy="1079332"/>
          </a:xfrm>
        </p:grpSpPr>
        <p:cxnSp>
          <p:nvCxnSpPr>
            <p:cNvPr id="17" name="直線單箭頭接點 16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線單箭頭接點 17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矩形 18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445773" y="6074415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A(-34,-40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67413" y="1491323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(-34,39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41765" y="1134142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(-33,40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35092" y="3430869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0879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dirty="0"/>
              <a:t>G1 X10. Y40.</a:t>
            </a:r>
          </a:p>
          <a:p>
            <a:r>
              <a:rPr lang="es-ES" altLang="zh-TW" dirty="0"/>
              <a:t>G2 X10. Y-8. I0. J-24.</a:t>
            </a:r>
          </a:p>
          <a:p>
            <a:r>
              <a:rPr lang="es-ES" altLang="zh-TW" dirty="0"/>
              <a:t>G1 X34. Y-40.</a:t>
            </a:r>
          </a:p>
          <a:p>
            <a:r>
              <a:rPr lang="es-ES" altLang="zh-TW" dirty="0"/>
              <a:t>G1 X19. Y-40.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854" y="1791261"/>
            <a:ext cx="4609022" cy="4907922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2969203" y="1791261"/>
            <a:ext cx="806651" cy="826915"/>
            <a:chOff x="2516064" y="2350670"/>
            <a:chExt cx="1052882" cy="1079332"/>
          </a:xfrm>
        </p:grpSpPr>
        <p:cxnSp>
          <p:nvCxnSpPr>
            <p:cNvPr id="15" name="直線單箭頭接點 14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線單箭頭接點 15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 16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741620" y="6048535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A(-34,-40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63260" y="2375742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(-34,39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59252" y="1920950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(-33,40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01764" y="3907583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67528" y="1913171"/>
            <a:ext cx="6815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85160" y="4192096"/>
            <a:ext cx="64633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(10,-8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106497" y="6048535"/>
            <a:ext cx="7104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(34,-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74952" y="6048535"/>
            <a:ext cx="7312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(19,-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>
            <a:off x="6832600" y="2279650"/>
            <a:ext cx="0" cy="1060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88888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dirty="0"/>
              <a:t>G1 X-5. Y-8.</a:t>
            </a:r>
          </a:p>
          <a:p>
            <a:r>
              <a:rPr lang="es-ES" altLang="zh-TW" dirty="0"/>
              <a:t>G1 X-22. Y-8.</a:t>
            </a:r>
          </a:p>
          <a:p>
            <a:r>
              <a:rPr lang="es-ES" altLang="zh-TW" dirty="0"/>
              <a:t>G1 X-22. Y-40.</a:t>
            </a:r>
          </a:p>
          <a:p>
            <a:r>
              <a:rPr lang="es-ES" altLang="zh-TW" dirty="0"/>
              <a:t>G1 X-34. Y-40.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012" y="761999"/>
            <a:ext cx="5352078" cy="582283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2831361" y="761999"/>
            <a:ext cx="806651" cy="826915"/>
            <a:chOff x="2516064" y="2350670"/>
            <a:chExt cx="1052882" cy="1079332"/>
          </a:xfrm>
        </p:grpSpPr>
        <p:cxnSp>
          <p:nvCxnSpPr>
            <p:cNvPr id="6" name="直線單箭頭接點 5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線單箭頭接點 6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矩形 7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16381" y="5935468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A(-34,-40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2491" y="1342693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(-34,39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38483" y="891688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(-33,40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16424" y="317433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70153" y="891687"/>
            <a:ext cx="6815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87785" y="3615147"/>
            <a:ext cx="64633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(10,-8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41617" y="5935467"/>
            <a:ext cx="7104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(34,-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29937" y="5935466"/>
            <a:ext cx="7312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(19,-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56605" y="4034801"/>
            <a:ext cx="62709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(-5,-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96464" y="4034801"/>
            <a:ext cx="63991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76196" y="5935466"/>
            <a:ext cx="73930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1602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72" y="2818147"/>
            <a:ext cx="3524203" cy="3959349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TW" dirty="0"/>
              <a:t>G4 P0 </a:t>
            </a:r>
          </a:p>
          <a:p>
            <a:r>
              <a:rPr lang="en-US" altLang="zh-TW" dirty="0"/>
              <a:t>M05 S0</a:t>
            </a:r>
          </a:p>
          <a:p>
            <a:r>
              <a:rPr lang="en-US" altLang="zh-TW" dirty="0"/>
              <a:t>G0 X-22. Y28.</a:t>
            </a:r>
          </a:p>
          <a:p>
            <a:r>
              <a:rPr lang="en-US" altLang="zh-TW" dirty="0"/>
              <a:t>G4 </a:t>
            </a:r>
            <a:r>
              <a:rPr lang="en-US" altLang="zh-TW" dirty="0" smtClean="0"/>
              <a:t>P0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s-ES" altLang="zh-TW" dirty="0"/>
              <a:t>M03 S255</a:t>
            </a:r>
          </a:p>
          <a:p>
            <a:r>
              <a:rPr lang="es-ES" altLang="zh-TW" dirty="0"/>
              <a:t>G4 P0</a:t>
            </a:r>
          </a:p>
          <a:p>
            <a:r>
              <a:rPr lang="es-ES" altLang="zh-TW" dirty="0"/>
              <a:t>G1 X10. Y28.</a:t>
            </a:r>
          </a:p>
          <a:p>
            <a:r>
              <a:rPr lang="es-ES" altLang="zh-TW" dirty="0"/>
              <a:t>G2 X10. Y4. I0. J-12.</a:t>
            </a: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2608683" y="6297777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A(-34,-40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1747" y="3263186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(-34,39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3619" y="2941624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(-33,40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1901" y="444688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4870" y="2946084"/>
            <a:ext cx="6815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03" y="5074377"/>
            <a:ext cx="64633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(10,-8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02426" y="6177132"/>
            <a:ext cx="7104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(34,-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52705" y="6178078"/>
            <a:ext cx="7312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(19,-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35408" y="5074376"/>
            <a:ext cx="62709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(-5,-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3454" y="5073307"/>
            <a:ext cx="63991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49616" y="6174666"/>
            <a:ext cx="73930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1088" y="3702412"/>
            <a:ext cx="6960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,28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92885" y="3696670"/>
            <a:ext cx="67358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(10,28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77877" y="4319454"/>
            <a:ext cx="5886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(10,4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1884716" y="2817804"/>
            <a:ext cx="806651" cy="826915"/>
            <a:chOff x="2516064" y="2350670"/>
            <a:chExt cx="1052882" cy="1079332"/>
          </a:xfrm>
        </p:grpSpPr>
        <p:cxnSp>
          <p:nvCxnSpPr>
            <p:cNvPr id="20" name="直線單箭頭接點 19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單箭頭接點 20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矩形 21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5" name="直線單箭頭接點 24"/>
          <p:cNvCxnSpPr/>
          <p:nvPr/>
        </p:nvCxnSpPr>
        <p:spPr bwMode="auto">
          <a:xfrm>
            <a:off x="5043440" y="3702412"/>
            <a:ext cx="0" cy="4028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20749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ES" altLang="zh-TW" dirty="0"/>
              <a:t>G1 X-22. Y4.</a:t>
            </a:r>
          </a:p>
          <a:p>
            <a:r>
              <a:rPr lang="es-ES" altLang="zh-TW" dirty="0"/>
              <a:t>G1 X-22. Y28.</a:t>
            </a:r>
          </a:p>
          <a:p>
            <a:r>
              <a:rPr lang="es-ES" altLang="zh-TW" dirty="0"/>
              <a:t>G4 </a:t>
            </a:r>
            <a:r>
              <a:rPr lang="es-ES" altLang="zh-TW" dirty="0" smtClean="0"/>
              <a:t>P0</a:t>
            </a:r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endParaRPr lang="es-ES" altLang="zh-TW" dirty="0" smtClean="0"/>
          </a:p>
          <a:p>
            <a:r>
              <a:rPr lang="es-ES" altLang="zh-TW" dirty="0"/>
              <a:t>M05 S0</a:t>
            </a:r>
          </a:p>
          <a:p>
            <a:r>
              <a:rPr lang="es-ES" altLang="zh-TW" dirty="0"/>
              <a:t>G0 X0 Y0</a:t>
            </a:r>
          </a:p>
          <a:p>
            <a:r>
              <a:rPr lang="es-ES" altLang="zh-TW" dirty="0"/>
              <a:t>M18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57" y="2211154"/>
            <a:ext cx="4148286" cy="4569208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1691206" y="2211154"/>
            <a:ext cx="806651" cy="826915"/>
            <a:chOff x="2516064" y="2350670"/>
            <a:chExt cx="1052882" cy="1079332"/>
          </a:xfrm>
        </p:grpSpPr>
        <p:cxnSp>
          <p:nvCxnSpPr>
            <p:cNvPr id="6" name="直線單箭頭接點 5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線單箭頭接點 6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矩形 7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497857" y="6228766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A(-34,-40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1421" y="2853468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(-34,39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63406" y="2316938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(-33,40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1163" y="2316937"/>
            <a:ext cx="6815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91163" y="4372647"/>
            <a:ext cx="64633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(10,-8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81561" y="6228766"/>
            <a:ext cx="7104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(34,-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58205" y="6228766"/>
            <a:ext cx="7312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(19,-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67991" y="4847104"/>
            <a:ext cx="62709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(-5,-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41919" y="4847105"/>
            <a:ext cx="63991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38790" y="6228766"/>
            <a:ext cx="73930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13866" y="3241248"/>
            <a:ext cx="6960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,28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56813" y="3237206"/>
            <a:ext cx="67358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(10,28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99292" y="3950584"/>
            <a:ext cx="58862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(10,4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27490" y="3949639"/>
            <a:ext cx="66877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(-22,4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744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48" y="1677412"/>
            <a:ext cx="5087463" cy="47315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程式編輯 </a:t>
            </a:r>
            <a:r>
              <a:rPr lang="zh-TW" altLang="en-US" dirty="0" smtClean="0"/>
              <a:t>例題</a:t>
            </a:r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如圖所示，請用程式指令完成下方圖形輪廓，假設雷射起點在程式原點</a:t>
            </a:r>
            <a:r>
              <a:rPr lang="en-US" altLang="zh-TW" dirty="0"/>
              <a:t>(0,0)</a:t>
            </a:r>
            <a:r>
              <a:rPr lang="zh-TW" altLang="en-US" dirty="0"/>
              <a:t>上，請使用絕對座標完成下方圖形。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06449" y="2459633"/>
            <a:ext cx="304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19454" y="2022230"/>
            <a:ext cx="3145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1833" y="5797036"/>
            <a:ext cx="3145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93010" y="2022230"/>
            <a:ext cx="3145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16878" y="2330007"/>
            <a:ext cx="304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28100" y="5793435"/>
            <a:ext cx="2936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37242" y="6101213"/>
            <a:ext cx="32412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19454" y="6101212"/>
            <a:ext cx="3145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31908" y="2667049"/>
            <a:ext cx="23436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52591" y="2666402"/>
            <a:ext cx="2744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59002" y="5643754"/>
            <a:ext cx="304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07062" y="5643754"/>
            <a:ext cx="2840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34578" y="5071172"/>
            <a:ext cx="3337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34578" y="3164405"/>
            <a:ext cx="3145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15061" y="3158763"/>
            <a:ext cx="32412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24679" y="3712405"/>
            <a:ext cx="304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41868" y="3712405"/>
            <a:ext cx="32412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51486" y="3068276"/>
            <a:ext cx="3145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44197" y="3068275"/>
            <a:ext cx="3048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60704" y="5077423"/>
            <a:ext cx="2936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32250" y="5071171"/>
            <a:ext cx="31450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41868" y="4456253"/>
            <a:ext cx="3048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99832" y="4462220"/>
            <a:ext cx="35458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21577" y="5076530"/>
            <a:ext cx="3048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1899798" y="1677412"/>
            <a:ext cx="806651" cy="826915"/>
            <a:chOff x="2516064" y="2350670"/>
            <a:chExt cx="1052882" cy="1079332"/>
          </a:xfrm>
        </p:grpSpPr>
        <p:cxnSp>
          <p:nvCxnSpPr>
            <p:cNvPr id="30" name="直線單箭頭接點 29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線單箭頭接點 30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矩形 31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65059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絕對座標 </a:t>
            </a:r>
            <a:r>
              <a:rPr lang="en-US" altLang="zh-TW" dirty="0"/>
              <a:t>(G90)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M05 </a:t>
            </a:r>
            <a:r>
              <a:rPr lang="en-US" altLang="zh-TW" dirty="0" smtClean="0"/>
              <a:t>S0</a:t>
            </a:r>
            <a:endParaRPr lang="en-US" altLang="zh-TW" dirty="0"/>
          </a:p>
          <a:p>
            <a:r>
              <a:rPr lang="en-US" altLang="zh-TW" dirty="0"/>
              <a:t>G90</a:t>
            </a:r>
          </a:p>
          <a:p>
            <a:r>
              <a:rPr lang="en-US" altLang="zh-TW" dirty="0"/>
              <a:t>G21</a:t>
            </a:r>
          </a:p>
          <a:p>
            <a:r>
              <a:rPr lang="en-US" altLang="zh-TW" dirty="0"/>
              <a:t>G1 F600</a:t>
            </a:r>
          </a:p>
          <a:p>
            <a:r>
              <a:rPr lang="en-US" altLang="zh-TW" dirty="0"/>
              <a:t>G0 X-45. Y-40.</a:t>
            </a:r>
          </a:p>
          <a:p>
            <a:r>
              <a:rPr lang="en-US" altLang="zh-TW" dirty="0"/>
              <a:t>G4 P0 </a:t>
            </a:r>
          </a:p>
          <a:p>
            <a:r>
              <a:rPr lang="en-US" altLang="zh-TW" dirty="0"/>
              <a:t>M03 S255</a:t>
            </a:r>
          </a:p>
          <a:p>
            <a:r>
              <a:rPr lang="en-US" altLang="zh-TW" dirty="0"/>
              <a:t>G4 P0</a:t>
            </a:r>
          </a:p>
          <a:p>
            <a:r>
              <a:rPr lang="en-US" altLang="zh-TW" dirty="0"/>
              <a:t>G1 F600</a:t>
            </a:r>
          </a:p>
          <a:p>
            <a:r>
              <a:rPr lang="en-US" altLang="zh-TW" dirty="0"/>
              <a:t>G1 X-45. Y40. </a:t>
            </a:r>
          </a:p>
          <a:p>
            <a:r>
              <a:rPr lang="en-US" altLang="zh-TW" dirty="0"/>
              <a:t>G1 X-40. Y45.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660" y="761999"/>
            <a:ext cx="4418445" cy="6052155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7457454" y="761999"/>
            <a:ext cx="806651" cy="826915"/>
            <a:chOff x="2516064" y="2350670"/>
            <a:chExt cx="1052882" cy="1079332"/>
          </a:xfrm>
        </p:grpSpPr>
        <p:cxnSp>
          <p:nvCxnSpPr>
            <p:cNvPr id="6" name="直線單箭頭接點 5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線單箭頭接點 6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矩形 7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842438" y="6452962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609" y="3612024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64078" y="1213004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33240" y="789698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79784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ES" altLang="zh-TW" dirty="0"/>
              <a:t>G1 X40. Y45.</a:t>
            </a:r>
          </a:p>
          <a:p>
            <a:r>
              <a:rPr lang="es-ES" altLang="zh-TW" dirty="0"/>
              <a:t>G1 X45. Y40.</a:t>
            </a:r>
          </a:p>
          <a:p>
            <a:r>
              <a:rPr lang="es-ES" altLang="zh-TW" dirty="0"/>
              <a:t>G1 X45. Y-40</a:t>
            </a:r>
            <a:r>
              <a:rPr lang="es-ES" altLang="zh-TW" dirty="0" smtClean="0"/>
              <a:t>.</a:t>
            </a:r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endParaRPr lang="es-ES" altLang="zh-TW" dirty="0"/>
          </a:p>
          <a:p>
            <a:r>
              <a:rPr lang="es-ES" altLang="zh-TW" dirty="0"/>
              <a:t>G1 X40. Y-45.</a:t>
            </a:r>
          </a:p>
          <a:p>
            <a:r>
              <a:rPr lang="es-ES" altLang="zh-TW" dirty="0"/>
              <a:t>G1 X-40. Y-45.</a:t>
            </a:r>
          </a:p>
          <a:p>
            <a:r>
              <a:rPr lang="es-ES" altLang="zh-TW" dirty="0"/>
              <a:t>G1 X-45. Y-40.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52" y="2270261"/>
            <a:ext cx="4537496" cy="4548482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1496601" y="2270261"/>
            <a:ext cx="806651" cy="826915"/>
            <a:chOff x="2516064" y="2350670"/>
            <a:chExt cx="1052882" cy="1079332"/>
          </a:xfrm>
        </p:grpSpPr>
        <p:cxnSp>
          <p:nvCxnSpPr>
            <p:cNvPr id="6" name="直線單箭頭接點 5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線單箭頭接點 6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矩形 7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978309" y="6106696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1475" y="4369939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99949" y="2850955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91934" y="2258468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07689" y="2258467"/>
            <a:ext cx="6815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57103" y="2850955"/>
            <a:ext cx="67358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07689" y="6106695"/>
            <a:ext cx="71045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15164" y="6512742"/>
            <a:ext cx="7312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15513" y="6512742"/>
            <a:ext cx="7681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164227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l-PL" altLang="zh-TW" dirty="0"/>
              <a:t>G4 P0</a:t>
            </a:r>
          </a:p>
          <a:p>
            <a:r>
              <a:rPr lang="pl-PL" altLang="zh-TW" dirty="0"/>
              <a:t>M05 S0 </a:t>
            </a:r>
          </a:p>
          <a:p>
            <a:r>
              <a:rPr lang="pl-PL" altLang="zh-TW" dirty="0"/>
              <a:t>G0 X-35. Y30.</a:t>
            </a:r>
          </a:p>
          <a:p>
            <a:r>
              <a:rPr lang="pl-PL" altLang="zh-TW" dirty="0"/>
              <a:t>G4 </a:t>
            </a:r>
            <a:r>
              <a:rPr lang="pl-PL" altLang="zh-TW" dirty="0" smtClean="0"/>
              <a:t>P0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pl-PL" altLang="zh-TW" dirty="0"/>
          </a:p>
          <a:p>
            <a:r>
              <a:rPr lang="pl-PL" altLang="zh-TW" dirty="0"/>
              <a:t>M03 S255 </a:t>
            </a:r>
          </a:p>
          <a:p>
            <a:r>
              <a:rPr lang="pl-PL" altLang="zh-TW" dirty="0"/>
              <a:t>G4 P0</a:t>
            </a:r>
          </a:p>
          <a:p>
            <a:r>
              <a:rPr lang="pl-PL" altLang="zh-TW" dirty="0"/>
              <a:t>G3 X-35. Y30. I0. J5.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882" y="2274713"/>
            <a:ext cx="4752235" cy="4542063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2774231" y="2274713"/>
            <a:ext cx="806651" cy="826915"/>
            <a:chOff x="2516064" y="2350670"/>
            <a:chExt cx="1052882" cy="1079332"/>
          </a:xfrm>
        </p:grpSpPr>
        <p:cxnSp>
          <p:nvCxnSpPr>
            <p:cNvPr id="6" name="直線單箭頭接點 5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線單箭頭接點 6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矩形 7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362141" y="6121378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55307" y="4384621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57360" y="2644677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75766" y="2273150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91521" y="2273149"/>
            <a:ext cx="6815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41184" y="2644676"/>
            <a:ext cx="67358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91521" y="6121377"/>
            <a:ext cx="71045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50006" y="6384288"/>
            <a:ext cx="7312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30897" y="6384287"/>
            <a:ext cx="7681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00751" y="3344913"/>
            <a:ext cx="7104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4624388" y="3145631"/>
            <a:ext cx="0" cy="173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874496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l-PL" altLang="zh-TW" dirty="0"/>
              <a:t>G4 P0</a:t>
            </a:r>
          </a:p>
          <a:p>
            <a:r>
              <a:rPr lang="pl-PL" altLang="zh-TW" dirty="0"/>
              <a:t>M05 S0</a:t>
            </a:r>
          </a:p>
          <a:p>
            <a:r>
              <a:rPr lang="pl-PL" altLang="zh-TW" dirty="0"/>
              <a:t>G0 X35. Y30.</a:t>
            </a:r>
          </a:p>
          <a:p>
            <a:r>
              <a:rPr lang="pl-PL" altLang="zh-TW" dirty="0"/>
              <a:t>G4 </a:t>
            </a:r>
            <a:r>
              <a:rPr lang="pl-PL" altLang="zh-TW" dirty="0" smtClean="0"/>
              <a:t>P0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pl-PL" altLang="zh-TW" dirty="0"/>
          </a:p>
          <a:p>
            <a:r>
              <a:rPr lang="pl-PL" altLang="zh-TW" dirty="0"/>
              <a:t>M03 S255</a:t>
            </a:r>
          </a:p>
          <a:p>
            <a:r>
              <a:rPr lang="pl-PL" altLang="zh-TW" dirty="0"/>
              <a:t>G4 P0</a:t>
            </a:r>
          </a:p>
          <a:p>
            <a:r>
              <a:rPr lang="pl-PL" altLang="zh-TW" dirty="0"/>
              <a:t>G3 X35. Y30. I0. J5.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4" y="2317383"/>
            <a:ext cx="4647178" cy="4471606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2939673" y="2317383"/>
            <a:ext cx="806651" cy="826915"/>
            <a:chOff x="2516064" y="2350670"/>
            <a:chExt cx="1052882" cy="1079332"/>
          </a:xfrm>
        </p:grpSpPr>
        <p:cxnSp>
          <p:nvCxnSpPr>
            <p:cNvPr id="6" name="直線單箭頭接點 5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線單箭頭接點 6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矩形 7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576525" y="6170098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51288" y="4453295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10957" y="2883284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29596" y="2464933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17023" y="2464933"/>
            <a:ext cx="6815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03695" y="2883283"/>
            <a:ext cx="67358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28919" y="6170098"/>
            <a:ext cx="71045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32309" y="6506125"/>
            <a:ext cx="7312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92035" y="6505723"/>
            <a:ext cx="7681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14942" y="3572295"/>
            <a:ext cx="7104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91019" y="3576096"/>
            <a:ext cx="69602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7481888" y="3352800"/>
            <a:ext cx="0" cy="169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80011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絕對座標 </a:t>
            </a:r>
            <a:r>
              <a:rPr lang="en-US" altLang="zh-TW" dirty="0" smtClean="0"/>
              <a:t>(G90)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M05 S0</a:t>
            </a:r>
          </a:p>
          <a:p>
            <a:r>
              <a:rPr lang="en-US" altLang="zh-TW" dirty="0"/>
              <a:t>G90</a:t>
            </a:r>
          </a:p>
          <a:p>
            <a:r>
              <a:rPr lang="en-US" altLang="zh-TW" dirty="0"/>
              <a:t>G21</a:t>
            </a:r>
          </a:p>
          <a:p>
            <a:r>
              <a:rPr lang="en-US" altLang="zh-TW" dirty="0"/>
              <a:t>G1 F600</a:t>
            </a:r>
          </a:p>
          <a:p>
            <a:r>
              <a:rPr lang="en-US" altLang="zh-TW" dirty="0"/>
              <a:t>G0 X-37.5 Y-37.5</a:t>
            </a:r>
          </a:p>
          <a:p>
            <a:r>
              <a:rPr lang="en-US" altLang="zh-TW" dirty="0"/>
              <a:t>G4 P0 </a:t>
            </a:r>
          </a:p>
          <a:p>
            <a:r>
              <a:rPr lang="en-US" altLang="zh-TW" dirty="0"/>
              <a:t>M03 S255</a:t>
            </a:r>
          </a:p>
          <a:p>
            <a:r>
              <a:rPr lang="en-US" altLang="zh-TW" dirty="0"/>
              <a:t>G4 P0</a:t>
            </a:r>
          </a:p>
          <a:p>
            <a:r>
              <a:rPr lang="en-US" altLang="zh-TW" dirty="0"/>
              <a:t>G1 F600</a:t>
            </a:r>
          </a:p>
          <a:p>
            <a:r>
              <a:rPr lang="en-US" altLang="zh-TW" dirty="0"/>
              <a:t>G1 X-37.5  Y-12.5</a:t>
            </a:r>
          </a:p>
          <a:p>
            <a:r>
              <a:rPr lang="en-US" altLang="zh-TW" dirty="0"/>
              <a:t>G1 X-32.5  Y-12.5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58" y="945081"/>
            <a:ext cx="5229854" cy="4967838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3709358" y="945081"/>
            <a:ext cx="806651" cy="826915"/>
            <a:chOff x="2516064" y="2350670"/>
            <a:chExt cx="1052882" cy="1079332"/>
          </a:xfrm>
        </p:grpSpPr>
        <p:cxnSp>
          <p:nvCxnSpPr>
            <p:cNvPr id="6" name="直線單箭頭接點 5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線單箭頭接點 6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矩形 7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302656" y="1054051"/>
            <a:ext cx="11079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程式原點</a:t>
            </a:r>
            <a:endParaRPr lang="zh-TW" altLang="en-US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70140" y="5543587"/>
            <a:ext cx="160813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A(-37.5,-37.5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58480" y="2137720"/>
            <a:ext cx="16081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TW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(-37.5,-12.5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03327" y="3002464"/>
            <a:ext cx="16209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(-32.5,-12.5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801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l-PL" altLang="zh-TW" dirty="0"/>
              <a:t>G4 P0</a:t>
            </a:r>
          </a:p>
          <a:p>
            <a:r>
              <a:rPr lang="pl-PL" altLang="zh-TW" dirty="0"/>
              <a:t>M05 S0</a:t>
            </a:r>
          </a:p>
          <a:p>
            <a:r>
              <a:rPr lang="pl-PL" altLang="zh-TW" dirty="0"/>
              <a:t>G0 X35. Y-40.</a:t>
            </a:r>
          </a:p>
          <a:p>
            <a:r>
              <a:rPr lang="pl-PL" altLang="zh-TW" dirty="0"/>
              <a:t>G4 </a:t>
            </a:r>
            <a:r>
              <a:rPr lang="pl-PL" altLang="zh-TW" dirty="0" smtClean="0"/>
              <a:t>P0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pl-PL" altLang="zh-TW" dirty="0"/>
          </a:p>
          <a:p>
            <a:r>
              <a:rPr lang="pl-PL" altLang="zh-TW" dirty="0"/>
              <a:t>M03 S255</a:t>
            </a:r>
          </a:p>
          <a:p>
            <a:r>
              <a:rPr lang="pl-PL" altLang="zh-TW" dirty="0"/>
              <a:t>G4 P0</a:t>
            </a:r>
          </a:p>
          <a:p>
            <a:r>
              <a:rPr lang="pl-PL" altLang="zh-TW" dirty="0"/>
              <a:t>G3 X35. Y-40. I0. J5.</a:t>
            </a:r>
            <a:endParaRPr lang="zh-TW" altLang="en-US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76" y="2249031"/>
            <a:ext cx="5029200" cy="4529090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2549025" y="2249031"/>
            <a:ext cx="806651" cy="826915"/>
            <a:chOff x="2516064" y="2350670"/>
            <a:chExt cx="1052882" cy="1079332"/>
          </a:xfrm>
        </p:grpSpPr>
        <p:cxnSp>
          <p:nvCxnSpPr>
            <p:cNvPr id="25" name="直線單箭頭接點 24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單箭頭接點 25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矩形 26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228688" y="6065527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28257" y="4471835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35090" y="2790933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06565" y="2403665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76022" y="2403665"/>
            <a:ext cx="6815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793358" y="2790932"/>
            <a:ext cx="67358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74923" y="6069024"/>
            <a:ext cx="71045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09278" y="6524665"/>
            <a:ext cx="7312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569004" y="6524263"/>
            <a:ext cx="7681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91911" y="3590835"/>
            <a:ext cx="7104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67988" y="3594636"/>
            <a:ext cx="69602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98603" y="6206741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V="1">
            <a:off x="7246143" y="6084094"/>
            <a:ext cx="0" cy="171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02702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l-PL" altLang="zh-TW" dirty="0"/>
              <a:t>G4 P0</a:t>
            </a:r>
          </a:p>
          <a:p>
            <a:r>
              <a:rPr lang="pl-PL" altLang="zh-TW" dirty="0"/>
              <a:t>M05 S0</a:t>
            </a:r>
          </a:p>
          <a:p>
            <a:r>
              <a:rPr lang="pl-PL" altLang="zh-TW" dirty="0"/>
              <a:t>G0 X-35. Y-40.</a:t>
            </a:r>
          </a:p>
          <a:p>
            <a:r>
              <a:rPr lang="pl-PL" altLang="zh-TW" dirty="0"/>
              <a:t>G4 </a:t>
            </a:r>
            <a:r>
              <a:rPr lang="pl-PL" altLang="zh-TW" dirty="0" smtClean="0"/>
              <a:t>P0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pl-PL" altLang="zh-TW" dirty="0"/>
          </a:p>
          <a:p>
            <a:r>
              <a:rPr lang="pl-PL" altLang="zh-TW" dirty="0"/>
              <a:t>M03 S255 </a:t>
            </a:r>
          </a:p>
          <a:p>
            <a:r>
              <a:rPr lang="pl-PL" altLang="zh-TW" dirty="0"/>
              <a:t>G4 P0</a:t>
            </a:r>
          </a:p>
          <a:p>
            <a:r>
              <a:rPr lang="pl-PL" altLang="zh-TW" dirty="0"/>
              <a:t>G3 X-35. Y-40. I0. J5.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17" y="2268102"/>
            <a:ext cx="4649637" cy="450054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2954466" y="2268102"/>
            <a:ext cx="806651" cy="826915"/>
            <a:chOff x="2516064" y="2350670"/>
            <a:chExt cx="1052882" cy="1079332"/>
          </a:xfrm>
        </p:grpSpPr>
        <p:cxnSp>
          <p:nvCxnSpPr>
            <p:cNvPr id="6" name="直線單箭頭接點 5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線單箭頭接點 6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矩形 7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200336" y="5946617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38182" y="2668527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09657" y="2281259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79114" y="2281259"/>
            <a:ext cx="6815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96450" y="2668526"/>
            <a:ext cx="67358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78015" y="5946618"/>
            <a:ext cx="71045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12370" y="6402259"/>
            <a:ext cx="7312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77037" y="6402258"/>
            <a:ext cx="7681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95003" y="3468429"/>
            <a:ext cx="7104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71080" y="3472230"/>
            <a:ext cx="69602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20682" y="6198195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64516" y="6192838"/>
            <a:ext cx="74571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40401" y="4395261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V="1">
            <a:off x="4652963" y="6055519"/>
            <a:ext cx="0" cy="1666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10933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TW" dirty="0"/>
              <a:t>G4 P0</a:t>
            </a:r>
          </a:p>
          <a:p>
            <a:r>
              <a:rPr lang="en-US" altLang="zh-TW" dirty="0"/>
              <a:t>M05 S0</a:t>
            </a:r>
          </a:p>
          <a:p>
            <a:r>
              <a:rPr lang="en-US" altLang="zh-TW" dirty="0"/>
              <a:t>G0 X-30. Y-25.</a:t>
            </a:r>
          </a:p>
          <a:p>
            <a:r>
              <a:rPr lang="en-US" altLang="zh-TW" dirty="0"/>
              <a:t>G4 </a:t>
            </a:r>
            <a:r>
              <a:rPr lang="en-US" altLang="zh-TW" dirty="0" smtClean="0"/>
              <a:t>P0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M03 S255</a:t>
            </a:r>
          </a:p>
          <a:p>
            <a:r>
              <a:rPr lang="en-US" altLang="zh-TW" dirty="0"/>
              <a:t>G4 P0</a:t>
            </a:r>
          </a:p>
          <a:p>
            <a:r>
              <a:rPr lang="en-US" altLang="zh-TW" dirty="0"/>
              <a:t>G1 X-30. Y25.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5" y="2267442"/>
            <a:ext cx="4543426" cy="450520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3089074" y="2267442"/>
            <a:ext cx="806651" cy="826915"/>
            <a:chOff x="2516064" y="2350670"/>
            <a:chExt cx="1052882" cy="1079332"/>
          </a:xfrm>
        </p:grpSpPr>
        <p:cxnSp>
          <p:nvCxnSpPr>
            <p:cNvPr id="6" name="直線單箭頭接點 5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線單箭頭接點 6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矩形 7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334944" y="5973350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72790" y="2695260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44265" y="2307992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13722" y="2307992"/>
            <a:ext cx="6815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31058" y="2695259"/>
            <a:ext cx="67358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12623" y="5973351"/>
            <a:ext cx="71045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46978" y="6428992"/>
            <a:ext cx="7312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11645" y="6428991"/>
            <a:ext cx="7681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38962" y="3256030"/>
            <a:ext cx="7104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43428" y="3256030"/>
            <a:ext cx="69602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19917" y="6096460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71829" y="6096460"/>
            <a:ext cx="74571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75009" y="4421994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82683" y="5463335"/>
            <a:ext cx="78258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11258" y="3728207"/>
            <a:ext cx="72487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9373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ES" altLang="zh-TW" dirty="0"/>
              <a:t>G2 X-20. Y25. I5. J0.</a:t>
            </a:r>
          </a:p>
          <a:p>
            <a:r>
              <a:rPr lang="es-ES" altLang="zh-TW" dirty="0"/>
              <a:t>G1 X-20. Y5.</a:t>
            </a:r>
          </a:p>
          <a:p>
            <a:r>
              <a:rPr lang="es-ES" altLang="zh-TW" dirty="0"/>
              <a:t>G1 X20. Y5</a:t>
            </a:r>
            <a:r>
              <a:rPr lang="es-ES" altLang="zh-TW" dirty="0" smtClean="0"/>
              <a:t>.</a:t>
            </a:r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endParaRPr lang="es-ES" altLang="zh-TW" dirty="0"/>
          </a:p>
          <a:p>
            <a:r>
              <a:rPr lang="es-ES" altLang="zh-TW" dirty="0"/>
              <a:t>G1 X20. Y25.</a:t>
            </a:r>
          </a:p>
          <a:p>
            <a:r>
              <a:rPr lang="es-ES" altLang="zh-TW" dirty="0"/>
              <a:t>G2 X30. Y25. I5. J0</a:t>
            </a:r>
            <a:r>
              <a:rPr lang="es-ES" altLang="zh-TW" dirty="0" smtClean="0"/>
              <a:t>.</a:t>
            </a:r>
            <a:endParaRPr lang="es-E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11" y="1990725"/>
            <a:ext cx="4926190" cy="4797478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2725360" y="1990725"/>
            <a:ext cx="806651" cy="826915"/>
            <a:chOff x="2516064" y="2350670"/>
            <a:chExt cx="1052882" cy="1079332"/>
          </a:xfrm>
        </p:grpSpPr>
        <p:cxnSp>
          <p:nvCxnSpPr>
            <p:cNvPr id="6" name="直線單箭頭接點 5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線單箭頭接點 6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矩形 7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070957" y="6097512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39524" y="2571419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70872" y="2122083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68623" y="2126992"/>
            <a:ext cx="6815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31660" y="2571419"/>
            <a:ext cx="67358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75821" y="6097511"/>
            <a:ext cx="71045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92546" y="6452962"/>
            <a:ext cx="7312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09076" y="6452962"/>
            <a:ext cx="7681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04349" y="3209338"/>
            <a:ext cx="7104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98151" y="3205230"/>
            <a:ext cx="69602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16384" y="6077348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8296" y="6077348"/>
            <a:ext cx="74571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71476" y="4402882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27688" y="5358498"/>
            <a:ext cx="78258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44917" y="3470091"/>
            <a:ext cx="72487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14642" y="3470091"/>
            <a:ext cx="7312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57121" y="4143243"/>
            <a:ext cx="64633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07644" y="4143242"/>
            <a:ext cx="61747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75585" y="3470090"/>
            <a:ext cx="6815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,2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335762" y="3470090"/>
            <a:ext cx="67358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,2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>
            <a:off x="4769794" y="3495675"/>
            <a:ext cx="1593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單箭頭接點 33"/>
          <p:cNvCxnSpPr/>
          <p:nvPr/>
        </p:nvCxnSpPr>
        <p:spPr bwMode="auto">
          <a:xfrm>
            <a:off x="6903244" y="3495675"/>
            <a:ext cx="1690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3479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ES" altLang="zh-TW" dirty="0"/>
              <a:t>G1 X30. Y-25.</a:t>
            </a:r>
          </a:p>
          <a:p>
            <a:r>
              <a:rPr lang="es-ES" altLang="zh-TW" dirty="0"/>
              <a:t>G2 X20. Y-25. I-5. J0.</a:t>
            </a:r>
          </a:p>
          <a:p>
            <a:r>
              <a:rPr lang="es-ES" altLang="zh-TW" dirty="0"/>
              <a:t>G1 X20. Y-5</a:t>
            </a:r>
            <a:r>
              <a:rPr lang="es-ES" altLang="zh-TW" dirty="0" smtClean="0"/>
              <a:t>.</a:t>
            </a:r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endParaRPr lang="es-ES" altLang="zh-TW" dirty="0"/>
          </a:p>
          <a:p>
            <a:r>
              <a:rPr lang="es-ES" altLang="zh-TW" dirty="0"/>
              <a:t>G1 X-20. Y-5.</a:t>
            </a:r>
          </a:p>
          <a:p>
            <a:r>
              <a:rPr lang="es-ES" altLang="zh-TW" dirty="0"/>
              <a:t>G1 X-20. Y-25.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2810065" y="2114550"/>
            <a:ext cx="806651" cy="826915"/>
            <a:chOff x="2516064" y="2350670"/>
            <a:chExt cx="1052882" cy="1079332"/>
          </a:xfrm>
        </p:grpSpPr>
        <p:cxnSp>
          <p:nvCxnSpPr>
            <p:cNvPr id="6" name="直線單箭頭接點 5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線單箭頭接點 6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矩形 7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716" y="2114550"/>
            <a:ext cx="4796546" cy="466282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44566" y="6021248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4153" y="2646445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50844" y="2210577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61936" y="2206469"/>
            <a:ext cx="6815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41840" y="2646445"/>
            <a:ext cx="67358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9430" y="6021247"/>
            <a:ext cx="71045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66155" y="6376698"/>
            <a:ext cx="7312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82685" y="6376698"/>
            <a:ext cx="7681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59538" y="3144482"/>
            <a:ext cx="7104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95548" y="3144482"/>
            <a:ext cx="69602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89993" y="6001084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41905" y="6001084"/>
            <a:ext cx="74571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45085" y="4326618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68928" y="5426644"/>
            <a:ext cx="78258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97784" y="3472701"/>
            <a:ext cx="72487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83699" y="3468777"/>
            <a:ext cx="7312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30730" y="4066979"/>
            <a:ext cx="64633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81253" y="4066978"/>
            <a:ext cx="61747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01913" y="3468777"/>
            <a:ext cx="6815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,2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11595" y="3468776"/>
            <a:ext cx="67358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,2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98125" y="5431256"/>
            <a:ext cx="71045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,-2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66614" y="5431256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,-2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19545" y="4773335"/>
            <a:ext cx="64633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79476" y="4773335"/>
            <a:ext cx="72648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95823" y="5431256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,-2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7115175" y="5591175"/>
            <a:ext cx="1595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10544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TW" dirty="0"/>
              <a:t>G2 X-30. Y-25. I-5. J0.</a:t>
            </a:r>
          </a:p>
          <a:p>
            <a:r>
              <a:rPr lang="en-US" altLang="zh-TW" dirty="0"/>
              <a:t>G4 P0</a:t>
            </a:r>
          </a:p>
          <a:p>
            <a:r>
              <a:rPr lang="en-US" altLang="zh-TW" dirty="0"/>
              <a:t>M05 </a:t>
            </a:r>
            <a:r>
              <a:rPr lang="en-US" altLang="zh-TW" dirty="0" smtClean="0"/>
              <a:t>S0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G0 X0 Y0</a:t>
            </a:r>
          </a:p>
          <a:p>
            <a:r>
              <a:rPr lang="en-US" altLang="zh-TW" dirty="0"/>
              <a:t>M18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53" y="2081506"/>
            <a:ext cx="4893292" cy="469586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2697502" y="2081506"/>
            <a:ext cx="806651" cy="826915"/>
            <a:chOff x="2516064" y="2350670"/>
            <a:chExt cx="1052882" cy="1079332"/>
          </a:xfrm>
        </p:grpSpPr>
        <p:cxnSp>
          <p:nvCxnSpPr>
            <p:cNvPr id="7" name="直線單箭頭接點 6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線單箭頭接點 7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矩形 8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976554" y="6036490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74264" y="2681851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20955" y="2245983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32047" y="2241875"/>
            <a:ext cx="6815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11951" y="2681851"/>
            <a:ext cx="67358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34629" y="6036490"/>
            <a:ext cx="71045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72845" y="6412103"/>
            <a:ext cx="7312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29862" y="6412104"/>
            <a:ext cx="7681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,-40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6525" y="3111473"/>
            <a:ext cx="7104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65659" y="3106578"/>
            <a:ext cx="69602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44820" y="6036490"/>
            <a:ext cx="71686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12016" y="6036490"/>
            <a:ext cx="74571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15196" y="4362024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39039" y="5462050"/>
            <a:ext cx="78258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67895" y="3508107"/>
            <a:ext cx="72487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53810" y="3504183"/>
            <a:ext cx="73129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00841" y="4102385"/>
            <a:ext cx="64633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72024" y="3504183"/>
            <a:ext cx="68159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,2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81706" y="3504182"/>
            <a:ext cx="67358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,2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68236" y="5466662"/>
            <a:ext cx="71045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,-2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36725" y="5466662"/>
            <a:ext cx="72487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,-2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89656" y="4808741"/>
            <a:ext cx="64633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49587" y="4808741"/>
            <a:ext cx="72648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65934" y="5466662"/>
            <a:ext cx="7601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,-2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直線單箭頭接點 35"/>
          <p:cNvCxnSpPr/>
          <p:nvPr/>
        </p:nvCxnSpPr>
        <p:spPr bwMode="auto">
          <a:xfrm flipH="1">
            <a:off x="4918075" y="5632450"/>
            <a:ext cx="1478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398443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22763" y="2850184"/>
            <a:ext cx="2898475" cy="11576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prstTxWarp prst="textWave4">
              <a:avLst/>
            </a:prstTxWarp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66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endParaRPr lang="zh-TW" altLang="en-US" sz="5400" b="0" cap="none" spc="0" dirty="0">
              <a:ln w="0"/>
              <a:solidFill>
                <a:srgbClr val="FF660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27533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dirty="0"/>
              <a:t>G3 X-20.5 Y-12.5 I6. J0.</a:t>
            </a:r>
          </a:p>
          <a:p>
            <a:r>
              <a:rPr lang="es-ES" altLang="zh-TW" dirty="0"/>
              <a:t>G1 X-20.5 Y12.5</a:t>
            </a:r>
          </a:p>
          <a:p>
            <a:r>
              <a:rPr lang="es-ES" altLang="zh-TW" dirty="0"/>
              <a:t>G3 X-32.5  Y12.5 I-6. J0.</a:t>
            </a:r>
          </a:p>
          <a:p>
            <a:r>
              <a:rPr lang="es-ES" altLang="zh-TW" dirty="0"/>
              <a:t>G1 X-37.5  Y12.5</a:t>
            </a:r>
          </a:p>
          <a:p>
            <a:r>
              <a:rPr lang="es-ES" altLang="zh-TW" dirty="0"/>
              <a:t>G1 X-37.5  Y37.5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97" y="794182"/>
            <a:ext cx="3611783" cy="58728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32759" y="6359223"/>
            <a:ext cx="12875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A(-37.5,-37.5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32758" y="4339153"/>
            <a:ext cx="12875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(-37.5,-12.5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0291" y="4339153"/>
            <a:ext cx="12971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(-32.5,-12.5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98188" y="4339153"/>
            <a:ext cx="12971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(-20.5,-12.5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2652" y="2818030"/>
            <a:ext cx="122822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(-20.5,12.5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60366" y="2818030"/>
            <a:ext cx="121700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(-32.5,12.5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7597429" y="794182"/>
            <a:ext cx="806651" cy="826915"/>
            <a:chOff x="2516064" y="2350670"/>
            <a:chExt cx="1052882" cy="1079332"/>
          </a:xfrm>
        </p:grpSpPr>
        <p:cxnSp>
          <p:nvCxnSpPr>
            <p:cNvPr id="14" name="直線單箭頭接點 13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線單箭頭接點 14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矩形 15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952795" y="2818030"/>
            <a:ext cx="12474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60349" y="776093"/>
            <a:ext cx="123783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(-37.5,37.5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>
            <a:off x="5755481" y="4648041"/>
            <a:ext cx="3667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 flipH="1">
            <a:off x="6200775" y="2794218"/>
            <a:ext cx="3667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>
          <a:xfrm>
            <a:off x="7706805" y="3401872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程式原點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64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dirty="0"/>
              <a:t>G1 X-12.5 Y37.5</a:t>
            </a:r>
          </a:p>
          <a:p>
            <a:r>
              <a:rPr lang="es-ES" altLang="zh-TW" dirty="0"/>
              <a:t>G1 X-12.5 Y32.5</a:t>
            </a:r>
          </a:p>
          <a:p>
            <a:r>
              <a:rPr lang="es-ES" altLang="zh-TW" dirty="0"/>
              <a:t>G3 X-12.5 Y20.5 I0. J-6.</a:t>
            </a:r>
          </a:p>
          <a:p>
            <a:r>
              <a:rPr lang="es-ES" altLang="zh-TW" dirty="0"/>
              <a:t>G1 X12.5 Y20.5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25" y="1068362"/>
            <a:ext cx="4101649" cy="53244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29242" y="5919276"/>
            <a:ext cx="12875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A(-37.5,-37.5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7355" y="4149917"/>
            <a:ext cx="12875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(-37.5,-12.5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41728" y="4136178"/>
            <a:ext cx="12971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(-32.5,-12.5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17550" y="4136177"/>
            <a:ext cx="12971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(-20.5,-12.5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17550" y="2992223"/>
            <a:ext cx="122822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(-20.5,12.5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81803" y="2998042"/>
            <a:ext cx="121700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(-32.5,12.5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2521" y="2992222"/>
            <a:ext cx="12474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73008" y="1068362"/>
            <a:ext cx="123783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(-37.5,37.5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79285" y="1072127"/>
            <a:ext cx="11576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(-12.5,37.5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29585" y="1483541"/>
            <a:ext cx="11977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(-12.5,32.5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27349" y="2140604"/>
            <a:ext cx="122822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(-12.5,20.5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55570" y="2139898"/>
            <a:ext cx="11480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(12.5,20.5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6710363" y="1769269"/>
            <a:ext cx="0" cy="297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群組 20"/>
          <p:cNvGrpSpPr/>
          <p:nvPr/>
        </p:nvGrpSpPr>
        <p:grpSpPr>
          <a:xfrm>
            <a:off x="7871523" y="1068362"/>
            <a:ext cx="806651" cy="826915"/>
            <a:chOff x="2516064" y="2350670"/>
            <a:chExt cx="1052882" cy="1079332"/>
          </a:xfrm>
        </p:grpSpPr>
        <p:cxnSp>
          <p:nvCxnSpPr>
            <p:cNvPr id="22" name="直線單箭頭接點 21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矩形 23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7479916" y="3606363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程式原點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6908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dirty="0"/>
              <a:t>G3 X12.5 Y32.5 I0. J6.</a:t>
            </a:r>
          </a:p>
          <a:p>
            <a:r>
              <a:rPr lang="es-ES" altLang="zh-TW" dirty="0"/>
              <a:t>G1 X12.5 Y37.5</a:t>
            </a:r>
          </a:p>
          <a:p>
            <a:r>
              <a:rPr lang="es-ES" altLang="zh-TW" dirty="0"/>
              <a:t>G1 X37.5 Y37.5</a:t>
            </a:r>
          </a:p>
          <a:p>
            <a:r>
              <a:rPr lang="es-ES" altLang="zh-TW" dirty="0"/>
              <a:t>G1 X37.5 Y12.5</a:t>
            </a:r>
          </a:p>
          <a:p>
            <a:r>
              <a:rPr lang="es-ES" altLang="zh-TW" dirty="0"/>
              <a:t>G1 X32.5 Y12.5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40" y="1311215"/>
            <a:ext cx="5539430" cy="52276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69823" y="6384934"/>
            <a:ext cx="12875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A(-37.5,-37.5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9823" y="4443954"/>
            <a:ext cx="12875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(-37.5,-12.5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1494" y="4437482"/>
            <a:ext cx="12971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(-32.5,-12.5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48645" y="4437482"/>
            <a:ext cx="12971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(-20.5,-12.5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25577" y="3455068"/>
            <a:ext cx="122822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(-20.5,12.5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7355" y="3455068"/>
            <a:ext cx="121700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(-32.5,12.5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69823" y="3456177"/>
            <a:ext cx="12474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57955" y="1347255"/>
            <a:ext cx="123783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(-37.5,37.5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95794" y="1353727"/>
            <a:ext cx="11576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(-12.5,37.5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74355" y="1984526"/>
            <a:ext cx="11977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(-12.5,32.5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48645" y="2778181"/>
            <a:ext cx="122822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(-12.5,20.5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70642" y="2778181"/>
            <a:ext cx="11480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(12.5,20.5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45796" y="1985044"/>
            <a:ext cx="11977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(12.5,32.5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12794" y="1348871"/>
            <a:ext cx="117852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(12.5,37.5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69537" y="1347254"/>
            <a:ext cx="11881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(37.5,37.5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12642" y="3455067"/>
            <a:ext cx="11689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(37.5,12.5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09933" y="3455067"/>
            <a:ext cx="11881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en-US" altLang="zh-TW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(32.5,12.5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8112519" y="5711907"/>
            <a:ext cx="806651" cy="826915"/>
            <a:chOff x="2516064" y="2350670"/>
            <a:chExt cx="1052882" cy="1079332"/>
          </a:xfrm>
        </p:grpSpPr>
        <p:cxnSp>
          <p:nvCxnSpPr>
            <p:cNvPr id="27" name="直線單箭頭接點 26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線單箭頭接點 27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矩形 28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32" name="直線單箭頭接點 31"/>
          <p:cNvCxnSpPr/>
          <p:nvPr/>
        </p:nvCxnSpPr>
        <p:spPr bwMode="auto">
          <a:xfrm flipV="1">
            <a:off x="6805080" y="2375694"/>
            <a:ext cx="0" cy="314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/>
          <p:cNvSpPr/>
          <p:nvPr/>
        </p:nvSpPr>
        <p:spPr>
          <a:xfrm>
            <a:off x="5841866" y="4090723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程式原點</a:t>
            </a:r>
            <a:endParaRPr lang="zh-TW" alt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296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dirty="0"/>
              <a:t>G3 X20.5 Y12.5 I-6. J0.</a:t>
            </a:r>
          </a:p>
          <a:p>
            <a:r>
              <a:rPr lang="es-ES" altLang="zh-TW" dirty="0"/>
              <a:t>G1 X20.5 Y-12.5</a:t>
            </a:r>
          </a:p>
          <a:p>
            <a:r>
              <a:rPr lang="es-ES" altLang="zh-TW" dirty="0"/>
              <a:t>G3 X32.5 Y-12.5 I6. J0.</a:t>
            </a:r>
          </a:p>
          <a:p>
            <a:r>
              <a:rPr lang="es-ES" altLang="zh-TW" dirty="0"/>
              <a:t>G1 X37.5 Y-12.5</a:t>
            </a:r>
          </a:p>
          <a:p>
            <a:r>
              <a:rPr lang="es-ES" altLang="zh-TW" dirty="0"/>
              <a:t>G1 X37.5 Y-37.5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70" y="2234242"/>
            <a:ext cx="4789093" cy="44649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17499" y="6350429"/>
            <a:ext cx="9717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A(-37.5,-37.5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7723" y="4899263"/>
            <a:ext cx="9717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(-37.5,-12.5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6770" y="4904938"/>
            <a:ext cx="97975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(-32.5,-12.5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2780" y="4899263"/>
            <a:ext cx="97975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(-20.5,-12.5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98427" y="3789218"/>
            <a:ext cx="9284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(-20.5,12.5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0733" y="3788083"/>
            <a:ext cx="92204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(-32.5,12.5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07847" y="3781273"/>
            <a:ext cx="94288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59463" y="2462834"/>
            <a:ext cx="93647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30447" y="2188654"/>
            <a:ext cx="87876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16020" y="2806875"/>
            <a:ext cx="9076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(-12.5,32.5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16020" y="3379332"/>
            <a:ext cx="9284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(-12.5,20.5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58856" y="3379332"/>
            <a:ext cx="8707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(12.5,20.5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58856" y="2806875"/>
            <a:ext cx="9076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(12.5,32.5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14336" y="2188654"/>
            <a:ext cx="89319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(12.5,37.5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68167" y="2458071"/>
            <a:ext cx="89960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(37.5,37.5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24695" y="3781272"/>
            <a:ext cx="88517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(37.5,12.5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19620" y="3788083"/>
            <a:ext cx="89960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(32.5,12.5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26427" y="3788083"/>
            <a:ext cx="89319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(20.5,12.5</a:t>
            </a:r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37217" y="4896405"/>
            <a:ext cx="9284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(20.5,-12.5</a:t>
            </a:r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56945" y="4906444"/>
            <a:ext cx="9220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(32.5,-12.5</a:t>
            </a:r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99046" y="4896404"/>
            <a:ext cx="93647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(37.5,-12.5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67772" y="6350428"/>
            <a:ext cx="9284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(37.5,-37.5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5542325" y="5769734"/>
            <a:ext cx="806651" cy="826915"/>
            <a:chOff x="2516064" y="2350670"/>
            <a:chExt cx="1052882" cy="1079332"/>
          </a:xfrm>
        </p:grpSpPr>
        <p:cxnSp>
          <p:nvCxnSpPr>
            <p:cNvPr id="30" name="直線單箭頭接點 29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線單箭頭接點 30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矩形 31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5316709" y="4195019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程式原點</a:t>
            </a:r>
            <a:endParaRPr lang="zh-TW" altLang="en-US" sz="1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直線單箭頭接點 35"/>
          <p:cNvCxnSpPr/>
          <p:nvPr/>
        </p:nvCxnSpPr>
        <p:spPr bwMode="auto">
          <a:xfrm flipH="1">
            <a:off x="7129463" y="3788083"/>
            <a:ext cx="2619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單箭頭接點 37"/>
          <p:cNvCxnSpPr/>
          <p:nvPr/>
        </p:nvCxnSpPr>
        <p:spPr bwMode="auto">
          <a:xfrm>
            <a:off x="6819620" y="5151159"/>
            <a:ext cx="2550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7478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dirty="0"/>
              <a:t>G1 X12.5 Y-37.5</a:t>
            </a:r>
          </a:p>
          <a:p>
            <a:r>
              <a:rPr lang="es-ES" altLang="zh-TW" dirty="0"/>
              <a:t>G1 X12.5 Y-32.5</a:t>
            </a:r>
          </a:p>
          <a:p>
            <a:r>
              <a:rPr lang="es-ES" altLang="zh-TW" dirty="0"/>
              <a:t>G3 X12.5 Y-20.5 I0. J6.</a:t>
            </a:r>
          </a:p>
          <a:p>
            <a:r>
              <a:rPr lang="es-ES" altLang="zh-TW" dirty="0"/>
              <a:t>G1 X-12.5 Y-20.5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97214"/>
            <a:ext cx="4656216" cy="44019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74674" y="6227317"/>
            <a:ext cx="9717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A(-37.5,-37.5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4674" y="4911748"/>
            <a:ext cx="9717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(-37.5,-12.5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66885" y="4906007"/>
            <a:ext cx="97975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(-32.5,-12.5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57462" y="4906006"/>
            <a:ext cx="97975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(-20.5,-12.5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3109" y="3788935"/>
            <a:ext cx="9284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(-20.5,12.5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21242" y="3788083"/>
            <a:ext cx="92204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(-32.5,12.5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75621" y="3781271"/>
            <a:ext cx="94288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8524" y="2520382"/>
            <a:ext cx="93647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72143" y="2154115"/>
            <a:ext cx="87876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43289" y="2841725"/>
            <a:ext cx="9076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(-12.5,32.5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17839" y="3359050"/>
            <a:ext cx="9284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(-12.5,20.5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58810" y="3371873"/>
            <a:ext cx="8707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(12.5,20.5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1941" y="2840988"/>
            <a:ext cx="9076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(12.5,32.5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58810" y="2154114"/>
            <a:ext cx="89319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(12.5,37.5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29561" y="2516772"/>
            <a:ext cx="89960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(37.5,37.5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24693" y="3794226"/>
            <a:ext cx="88517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(37.5,12.5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19620" y="3788083"/>
            <a:ext cx="89960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(32.5,12.5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26427" y="3788083"/>
            <a:ext cx="89319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(20.5,12.5</a:t>
            </a:r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53789" y="4916085"/>
            <a:ext cx="9284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(20.5,-12.5</a:t>
            </a:r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31469" y="4916084"/>
            <a:ext cx="9220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(32.5,-12.5</a:t>
            </a:r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99044" y="4906005"/>
            <a:ext cx="93647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(37.5,-12.5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31469" y="6104205"/>
            <a:ext cx="9284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(37.5,-37.5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97785" y="6227316"/>
            <a:ext cx="92204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12.5,-37.5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94580" y="5899966"/>
            <a:ext cx="9284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(12.5,-32.5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1372" y="5490070"/>
            <a:ext cx="9284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(12.5,-20.5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10804" y="5490070"/>
            <a:ext cx="96532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(-12.5,-20.5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04975" y="4177403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程式原點</a:t>
            </a:r>
            <a:endParaRPr lang="zh-TW" altLang="en-US" sz="1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7567721" y="1465259"/>
            <a:ext cx="806651" cy="826915"/>
            <a:chOff x="2516064" y="2350670"/>
            <a:chExt cx="1052882" cy="1079332"/>
          </a:xfrm>
        </p:grpSpPr>
        <p:cxnSp>
          <p:nvCxnSpPr>
            <p:cNvPr id="34" name="直線單箭頭接點 33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線單箭頭接點 34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矩形 35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8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ES" altLang="zh-TW" dirty="0"/>
              <a:t>G3 X-12.5 Y-32.5 I0. J-6.</a:t>
            </a:r>
          </a:p>
          <a:p>
            <a:r>
              <a:rPr lang="es-ES" altLang="zh-TW" dirty="0"/>
              <a:t>G1 X-12.5 Y-37.5</a:t>
            </a:r>
          </a:p>
          <a:p>
            <a:r>
              <a:rPr lang="es-ES" altLang="zh-TW" dirty="0"/>
              <a:t>G1 X-37.5  Y-37.5</a:t>
            </a:r>
          </a:p>
          <a:p>
            <a:endParaRPr lang="es-ES" altLang="zh-TW" dirty="0" smtClean="0"/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endParaRPr lang="es-ES" altLang="zh-TW" dirty="0" smtClean="0"/>
          </a:p>
          <a:p>
            <a:endParaRPr lang="es-ES" altLang="zh-TW" dirty="0"/>
          </a:p>
          <a:p>
            <a:r>
              <a:rPr lang="es-ES" altLang="zh-TW" dirty="0" smtClean="0"/>
              <a:t>G4 </a:t>
            </a:r>
            <a:r>
              <a:rPr lang="es-ES" altLang="zh-TW" dirty="0"/>
              <a:t>P0 </a:t>
            </a:r>
          </a:p>
          <a:p>
            <a:r>
              <a:rPr lang="es-ES" altLang="zh-TW" dirty="0">
                <a:solidFill>
                  <a:srgbClr val="FF0000"/>
                </a:solidFill>
              </a:rPr>
              <a:t>M05 S0</a:t>
            </a:r>
          </a:p>
          <a:p>
            <a:r>
              <a:rPr lang="es-ES" altLang="zh-TW" dirty="0">
                <a:solidFill>
                  <a:srgbClr val="FF0000"/>
                </a:solidFill>
              </a:rPr>
              <a:t>G0 X0. Y0.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52" y="2304101"/>
            <a:ext cx="4763296" cy="44848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77195" y="6201437"/>
            <a:ext cx="9717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A(-37.5,-37.5</a:t>
            </a:r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7195" y="4885868"/>
            <a:ext cx="9717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(-37.5,-12.5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69406" y="4880127"/>
            <a:ext cx="97975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(-32.5,-12.5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59983" y="4880126"/>
            <a:ext cx="97975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(-20.5,-12.5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9695" y="3807076"/>
            <a:ext cx="9284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(-20.5,12.5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5507" y="3805086"/>
            <a:ext cx="92204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(-32.5,12.5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78583" y="3805038"/>
            <a:ext cx="94288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91045" y="2494502"/>
            <a:ext cx="93647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(-37.5,37.5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75987" y="2231781"/>
            <a:ext cx="87876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45810" y="2815845"/>
            <a:ext cx="9076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(-12.5,32.5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20002" y="3394166"/>
            <a:ext cx="9284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(-12.5,20.5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61331" y="3398106"/>
            <a:ext cx="8707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(12.5,20.5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24462" y="2815108"/>
            <a:ext cx="90762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(12.5,32.5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77263" y="2231780"/>
            <a:ext cx="89319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(12.5,37.5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32082" y="2542209"/>
            <a:ext cx="89960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(37.5,37.5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0620" y="3805035"/>
            <a:ext cx="88517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(37.5,12.5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45211" y="3813249"/>
            <a:ext cx="89960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(32.5,12.5</a:t>
            </a:r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26213" y="3805413"/>
            <a:ext cx="89319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(20.5,12.5</a:t>
            </a:r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56310" y="4890205"/>
            <a:ext cx="9284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(20.5,-12.5</a:t>
            </a:r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33990" y="4890204"/>
            <a:ext cx="9220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(32.5,-12.5</a:t>
            </a:r>
            <a:r>
              <a:rPr lang="en-US" altLang="zh-TW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01565" y="4880125"/>
            <a:ext cx="936475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(37.5,-12.5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70456" y="6166139"/>
            <a:ext cx="9284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(37.5,-37.5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16237" y="6434755"/>
            <a:ext cx="92204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12.5,-37.5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13032" y="6043028"/>
            <a:ext cx="92845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(12.5,-32.5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22883" y="5635872"/>
            <a:ext cx="92846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(12.5,-20.5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57554" y="5635872"/>
            <a:ext cx="96532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altLang="zh-TW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(-12.5,-20.5</a:t>
            </a:r>
            <a:r>
              <a:rPr lang="en-US" altLang="zh-TW" sz="10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TW" sz="1000" cap="none" spc="0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62811" y="6039544"/>
            <a:ext cx="995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A'</a:t>
            </a:r>
            <a:r>
              <a:rPr lang="en-US" altLang="zh-TW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(-12.5,-32.5)</a:t>
            </a:r>
            <a:endParaRPr lang="zh-TW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68809" y="6436469"/>
            <a:ext cx="995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TW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altLang="zh-TW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(-12.5,-37.5)</a:t>
            </a:r>
            <a:endParaRPr lang="zh-TW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382243" y="2304101"/>
            <a:ext cx="806651" cy="826915"/>
            <a:chOff x="2516064" y="2350670"/>
            <a:chExt cx="1052882" cy="1079332"/>
          </a:xfrm>
        </p:grpSpPr>
        <p:cxnSp>
          <p:nvCxnSpPr>
            <p:cNvPr id="33" name="直線單箭頭接點 32"/>
            <p:cNvCxnSpPr/>
            <p:nvPr/>
          </p:nvCxnSpPr>
          <p:spPr bwMode="auto">
            <a:xfrm>
              <a:off x="2676525" y="326072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單箭頭接點 33"/>
            <p:cNvCxnSpPr/>
            <p:nvPr/>
          </p:nvCxnSpPr>
          <p:spPr bwMode="auto">
            <a:xfrm rot="16200000">
              <a:off x="2390775" y="2974975"/>
              <a:ext cx="5715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矩形 34"/>
            <p:cNvSpPr/>
            <p:nvPr/>
          </p:nvSpPr>
          <p:spPr>
            <a:xfrm>
              <a:off x="3248025" y="3091448"/>
              <a:ext cx="32092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516064" y="2350670"/>
              <a:ext cx="32092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4348461" y="4502253"/>
            <a:ext cx="69762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00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程式原點</a:t>
            </a:r>
            <a:endParaRPr lang="zh-TW" altLang="en-US" sz="1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3683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白簡報">
  <a:themeElements>
    <a:clrScheme name="空白簡報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簡報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軟正黑體" pitchFamily="34" charset="-120"/>
          </a:defRPr>
        </a:defPPr>
      </a:lstStyle>
    </a:lnDef>
  </a:objectDefaults>
  <a:extraClrSchemeLst>
    <a:extraClrScheme>
      <a:clrScheme name="空白簡報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簡報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簡報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簡報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簡報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簡報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簡報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10769</TotalTime>
  <Words>2728</Words>
  <Application>Microsoft Office PowerPoint</Application>
  <PresentationFormat>如螢幕大小 (4:3)</PresentationFormat>
  <Paragraphs>864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微軟正黑體</vt:lpstr>
      <vt:lpstr>新細明體</vt:lpstr>
      <vt:lpstr>標楷體</vt:lpstr>
      <vt:lpstr>Arial</vt:lpstr>
      <vt:lpstr>空白簡報</vt:lpstr>
      <vt:lpstr>多圖形及其他進階練習題</vt:lpstr>
      <vt:lpstr>程式編輯 例題7</vt:lpstr>
      <vt:lpstr>絕對座標 (G90)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說明</vt:lpstr>
      <vt:lpstr>程式編輯 例題8</vt:lpstr>
      <vt:lpstr>絕對座標 (G90)</vt:lpstr>
      <vt:lpstr>PowerPoint 簡報</vt:lpstr>
      <vt:lpstr>PowerPoint 簡報</vt:lpstr>
      <vt:lpstr>PowerPoint 簡報</vt:lpstr>
      <vt:lpstr>PowerPoint 簡報</vt:lpstr>
      <vt:lpstr>程式編輯 例題9</vt:lpstr>
      <vt:lpstr>絕對座標 (G90)</vt:lpstr>
      <vt:lpstr>PowerPoint 簡報</vt:lpstr>
      <vt:lpstr>PowerPoint 簡報</vt:lpstr>
      <vt:lpstr>PowerPoint 簡報</vt:lpstr>
      <vt:lpstr>PowerPoint 簡報</vt:lpstr>
      <vt:lpstr>程式編輯 例題10</vt:lpstr>
      <vt:lpstr>絕對座標 (G90)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itri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Awei</dc:creator>
  <cp:lastModifiedBy>USER</cp:lastModifiedBy>
  <cp:revision>2303</cp:revision>
  <cp:lastPrinted>2014-04-16T02:53:15Z</cp:lastPrinted>
  <dcterms:created xsi:type="dcterms:W3CDTF">2008-07-22T08:02:06Z</dcterms:created>
  <dcterms:modified xsi:type="dcterms:W3CDTF">2020-09-18T08:05:06Z</dcterms:modified>
</cp:coreProperties>
</file>