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9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58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10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83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19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5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75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30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48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95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1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22F1-B5B8-4209-B217-063D48D69AFA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C95C-294E-49D6-B304-FF5A8A0480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4152" y="0"/>
            <a:ext cx="9144000" cy="238760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>自我介紹</a:t>
            </a:r>
            <a:r>
              <a:rPr lang="en-US" altLang="zh-TW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b="1" dirty="0" smtClean="0">
                <a:solidFill>
                  <a:schemeClr val="bg2">
                    <a:lumMod val="10000"/>
                  </a:schemeClr>
                </a:solidFill>
                <a:latin typeface="標楷體" pitchFamily="65" charset="-120"/>
                <a:ea typeface="標楷體" pitchFamily="65" charset="-12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9149" y="1824753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zh-TW" altLang="en-US" sz="3000" dirty="0" smtClean="0"/>
              <a:t>姓名：林昭穎</a:t>
            </a:r>
            <a:endParaRPr lang="en-US" altLang="zh-TW" sz="3000" dirty="0" smtClean="0"/>
          </a:p>
          <a:p>
            <a:pPr algn="l"/>
            <a:r>
              <a:rPr lang="zh-TW" altLang="en-US" sz="3000" dirty="0" smtClean="0"/>
              <a:t>就讀學校：正修科技大學</a:t>
            </a:r>
            <a:r>
              <a:rPr lang="en-US" altLang="zh-TW" sz="3000" dirty="0" smtClean="0"/>
              <a:t>/</a:t>
            </a:r>
            <a:r>
              <a:rPr lang="zh-TW" altLang="en-US" sz="3000" dirty="0" smtClean="0"/>
              <a:t>三信家商</a:t>
            </a:r>
            <a:endParaRPr lang="en-US" altLang="zh-TW" sz="3000" dirty="0"/>
          </a:p>
          <a:p>
            <a:pPr algn="l"/>
            <a:r>
              <a:rPr lang="zh-TW" altLang="en-US" sz="3000" dirty="0" smtClean="0"/>
              <a:t>科系：企業管理系</a:t>
            </a:r>
            <a:r>
              <a:rPr lang="en-US" altLang="zh-TW" sz="3000" dirty="0" smtClean="0"/>
              <a:t>/</a:t>
            </a:r>
            <a:r>
              <a:rPr lang="zh-TW" altLang="en-US" sz="3000" dirty="0" smtClean="0"/>
              <a:t>資料處理科</a:t>
            </a:r>
            <a:endParaRPr lang="en-US" altLang="zh-TW" sz="3000" dirty="0" smtClean="0"/>
          </a:p>
          <a:p>
            <a:pPr algn="l"/>
            <a:endParaRPr lang="en-US" altLang="zh-TW" sz="3000" dirty="0" smtClean="0"/>
          </a:p>
          <a:p>
            <a:pPr algn="l"/>
            <a:r>
              <a:rPr lang="zh-TW" altLang="en-US" sz="3000" dirty="0" smtClean="0"/>
              <a:t>居住地：高雄市林園區</a:t>
            </a:r>
            <a:endParaRPr lang="en-US" altLang="zh-TW" sz="3000" dirty="0" smtClean="0"/>
          </a:p>
          <a:p>
            <a:pPr algn="l"/>
            <a:endParaRPr lang="en-US" altLang="zh-TW" sz="3000" dirty="0" smtClean="0"/>
          </a:p>
          <a:p>
            <a:endParaRPr lang="en-US" altLang="zh-TW" sz="3000" dirty="0" smtClean="0"/>
          </a:p>
          <a:p>
            <a:endParaRPr lang="en-US" altLang="zh-TW" sz="3000" dirty="0"/>
          </a:p>
          <a:p>
            <a:endParaRPr lang="en-US" altLang="zh-TW" sz="3000" dirty="0" smtClean="0"/>
          </a:p>
          <a:p>
            <a:endParaRPr lang="en-US" altLang="zh-TW" sz="3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64" y="1712891"/>
            <a:ext cx="4232856" cy="31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8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My family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0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興趣：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專長：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02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工作經歷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04400"/>
              </p:ext>
            </p:extLst>
          </p:nvPr>
        </p:nvGraphicFramePr>
        <p:xfrm>
          <a:off x="838200" y="1442432"/>
          <a:ext cx="10611117" cy="45204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7039"/>
                <a:gridCol w="3537039"/>
                <a:gridCol w="3537039"/>
              </a:tblGrid>
              <a:tr h="113012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公司名稱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年資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職稱</a:t>
                      </a:r>
                      <a:endParaRPr lang="zh-TW" altLang="en-US" dirty="0"/>
                    </a:p>
                  </a:txBody>
                  <a:tcPr/>
                </a:tc>
              </a:tr>
              <a:tr h="113012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全家便利商店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r>
                        <a:rPr lang="zh-TW" altLang="en-US" dirty="0" smtClean="0"/>
                        <a:t>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高階門市職員</a:t>
                      </a:r>
                      <a:endParaRPr lang="zh-TW" altLang="en-US" dirty="0"/>
                    </a:p>
                  </a:txBody>
                  <a:tcPr/>
                </a:tc>
              </a:tr>
              <a:tr h="113012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尚承鋼鐵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年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個月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技術員</a:t>
                      </a:r>
                      <a:endParaRPr lang="zh-TW" altLang="en-US" dirty="0"/>
                    </a:p>
                  </a:txBody>
                  <a:tcPr/>
                </a:tc>
              </a:tr>
              <a:tr h="113012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安能聚綠能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個月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助理工程師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46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itchFamily="65" charset="-120"/>
                <a:ea typeface="標楷體" pitchFamily="65" charset="-120"/>
              </a:rPr>
              <a:t>距離上一個工作多久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時間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大約時間</a:t>
            </a:r>
          </a:p>
          <a:p>
            <a:pPr marL="0" indent="0"/>
            <a:endParaRPr lang="zh-TW" altLang="en-US" dirty="0" smtClean="0">
              <a:latin typeface="標楷體" pitchFamily="65" charset="-120"/>
              <a:ea typeface="標楷體" pitchFamily="65" charset="-120"/>
            </a:endParaRPr>
          </a:p>
          <a:p>
            <a:pPr marL="0" indent="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原因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可以大略提一下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4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1.</a:t>
            </a:r>
            <a:r>
              <a:rPr lang="zh-TW" altLang="en-US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當初報名本班的原因是什麼 </a:t>
            </a:r>
            <a:r>
              <a:rPr lang="en-US" altLang="zh-TW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!?</a:t>
            </a:r>
          </a:p>
          <a:p>
            <a:pPr marL="0" indent="0">
              <a:buNone/>
            </a:pPr>
            <a:endParaRPr lang="en-US" altLang="zh-TW" dirty="0" smtClean="0">
              <a:ln w="17780" cmpd="sng">
                <a:noFill/>
                <a:prstDash val="solid"/>
                <a:miter lim="800000"/>
              </a:ln>
              <a:latin typeface="華康標楷體" panose="03000509000000000000" pitchFamily="65" charset="-120"/>
              <a:ea typeface="華康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2.</a:t>
            </a:r>
            <a:r>
              <a:rPr lang="zh-TW" altLang="en-US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想要在這個課程上面學習哪些東西</a:t>
            </a:r>
            <a:r>
              <a:rPr lang="en-US" altLang="zh-TW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?</a:t>
            </a:r>
          </a:p>
          <a:p>
            <a:pPr marL="0" indent="0">
              <a:buNone/>
            </a:pPr>
            <a:endParaRPr lang="en-US" altLang="zh-TW" dirty="0" smtClean="0">
              <a:ln w="17780" cmpd="sng">
                <a:noFill/>
                <a:prstDash val="solid"/>
                <a:miter lim="800000"/>
              </a:ln>
              <a:latin typeface="華康標楷體" panose="03000509000000000000" pitchFamily="65" charset="-120"/>
              <a:ea typeface="華康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3.</a:t>
            </a:r>
            <a:r>
              <a:rPr lang="zh-TW" altLang="en-US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課程上完對你會有哪些幫助</a:t>
            </a:r>
            <a:r>
              <a:rPr lang="en-US" altLang="zh-TW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?</a:t>
            </a:r>
            <a:r>
              <a:rPr lang="zh-TW" altLang="en-US" dirty="0" smtClean="0">
                <a:ln w="17780" cmpd="sng">
                  <a:noFill/>
                  <a:prstDash val="solid"/>
                  <a:miter lim="800000"/>
                </a:ln>
                <a:latin typeface="華康標楷體" panose="03000509000000000000" pitchFamily="65" charset="-120"/>
                <a:ea typeface="華康標楷體" panose="03000509000000000000" pitchFamily="65" charset="-120"/>
              </a:rPr>
              <a:t> </a:t>
            </a:r>
            <a:endParaRPr lang="en-US" altLang="zh-TW" dirty="0" smtClean="0">
              <a:ln w="17780" cmpd="sng">
                <a:noFill/>
                <a:prstDash val="solid"/>
                <a:miter lim="800000"/>
              </a:ln>
              <a:latin typeface="華康標楷體" panose="03000509000000000000" pitchFamily="65" charset="-120"/>
              <a:ea typeface="華康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3200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26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就業期望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未來想要從事的工作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可接受的工作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您覺得你可以去做的工作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771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140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華康標楷體</vt:lpstr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自我介紹 </vt:lpstr>
      <vt:lpstr>My family</vt:lpstr>
      <vt:lpstr>興趣： 專長：</vt:lpstr>
      <vt:lpstr>工作經歷</vt:lpstr>
      <vt:lpstr>距離上一個工作多久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電子商務班</dc:creator>
  <cp:lastModifiedBy>電子商務班</cp:lastModifiedBy>
  <cp:revision>3</cp:revision>
  <dcterms:created xsi:type="dcterms:W3CDTF">2019-10-28T00:09:36Z</dcterms:created>
  <dcterms:modified xsi:type="dcterms:W3CDTF">2019-10-28T00:32:58Z</dcterms:modified>
</cp:coreProperties>
</file>