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78" r:id="rId2"/>
    <p:sldId id="277" r:id="rId3"/>
    <p:sldId id="259" r:id="rId4"/>
    <p:sldId id="260" r:id="rId5"/>
    <p:sldId id="261" r:id="rId6"/>
    <p:sldId id="262" r:id="rId7"/>
    <p:sldId id="265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8" autoAdjust="0"/>
  </p:normalViewPr>
  <p:slideViewPr>
    <p:cSldViewPr>
      <p:cViewPr varScale="1">
        <p:scale>
          <a:sx n="96" d="100"/>
          <a:sy n="96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EB1F-2FC1-4E0A-9FBF-6DB098412B71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9A6F8-5CB8-4A95-A311-F264050AAA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94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展場設計人員</a:t>
            </a:r>
            <a:endParaRPr lang="en-US" altLang="zh-TW" sz="1200" dirty="0" smtClean="0">
              <a:latin typeface="微軟正黑體" pitchFamily="34" charset="-120"/>
              <a:ea typeface="微軟正黑體" pitchFamily="34" charset="-120"/>
            </a:endParaRPr>
          </a:p>
          <a:p>
            <a:pPr algn="l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進行會場或者櫥窗探勘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繪製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模型、施工圖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櫥窗陳列、設計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會場展場監造事務，例如溝通、簡報提案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操作知名品牌相關空間及陳列設計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獨立完成符合客戶需求之作品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自概念發想至工程發包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9A6F8-5CB8-4A95-A311-F264050AAA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24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10" hasCustomPrompt="1"/>
          </p:nvPr>
        </p:nvSpPr>
        <p:spPr>
          <a:xfrm>
            <a:off x="6083646" y="6320345"/>
            <a:ext cx="1584698" cy="360635"/>
          </a:xfrm>
        </p:spPr>
        <p:txBody>
          <a:bodyPr/>
          <a:lstStyle/>
          <a:p>
            <a:pPr algn="ctr"/>
            <a:r>
              <a:rPr lang="zh-TW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範例請勿抄襲</a:t>
            </a:r>
            <a:endParaRPr lang="zh-TW" alt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8" name="內容版面配置區 16"/>
          <p:cNvSpPr>
            <a:spLocks noGrp="1"/>
          </p:cNvSpPr>
          <p:nvPr>
            <p:ph sz="quarter" idx="11" hasCustomPrompt="1"/>
          </p:nvPr>
        </p:nvSpPr>
        <p:spPr>
          <a:xfrm>
            <a:off x="7559302" y="6021288"/>
            <a:ext cx="1584698" cy="62602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altLang="zh-TW" sz="4400" dirty="0" err="1" smtClean="0">
                <a:latin typeface="Brush Script Std" pitchFamily="66" charset="0"/>
              </a:rPr>
              <a:t>cindy</a:t>
            </a:r>
            <a:endParaRPr lang="zh-TW" altLang="en-US" sz="4400" dirty="0">
              <a:latin typeface="Brush Script St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16"/>
          <p:cNvSpPr>
            <a:spLocks noGrp="1"/>
          </p:cNvSpPr>
          <p:nvPr>
            <p:ph sz="quarter" idx="13" hasCustomPrompt="1"/>
          </p:nvPr>
        </p:nvSpPr>
        <p:spPr>
          <a:xfrm>
            <a:off x="6083646" y="6320345"/>
            <a:ext cx="1584698" cy="360635"/>
          </a:xfrm>
        </p:spPr>
        <p:txBody>
          <a:bodyPr/>
          <a:lstStyle/>
          <a:p>
            <a:pPr algn="ctr"/>
            <a:r>
              <a:rPr lang="zh-TW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範例請勿抄襲</a:t>
            </a:r>
            <a:endParaRPr lang="zh-TW" alt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內容版面配置區 16"/>
          <p:cNvSpPr>
            <a:spLocks noGrp="1"/>
          </p:cNvSpPr>
          <p:nvPr>
            <p:ph sz="quarter" idx="14" hasCustomPrompt="1"/>
          </p:nvPr>
        </p:nvSpPr>
        <p:spPr>
          <a:xfrm>
            <a:off x="7559302" y="6021288"/>
            <a:ext cx="1584698" cy="62602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altLang="zh-TW" sz="4400" dirty="0" err="1" smtClean="0">
                <a:latin typeface="Brush Script Std" pitchFamily="66" charset="0"/>
              </a:rPr>
              <a:t>cindy</a:t>
            </a:r>
            <a:endParaRPr lang="zh-TW" altLang="en-US" sz="4400" dirty="0">
              <a:latin typeface="Brush Script Std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536AEEA-20B8-4D11-8384-2466A2875B08}" type="datetimeFigureOut">
              <a:rPr lang="zh-TW" altLang="en-US" smtClean="0"/>
              <a:t>2019/10/8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3FB8B45-E830-420C-930C-4D29D153A2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大綱</a:t>
            </a:r>
            <a:endParaRPr lang="zh-TW" alt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Adobe 宋体 Std L"/>
                <a:ea typeface="Adobe 宋体 Std L"/>
              </a:rPr>
              <a:t>★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個人自我介紹</a:t>
            </a:r>
            <a:endParaRPr lang="en-US" altLang="zh-TW" sz="2800" b="1" dirty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/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Adobe 宋体 Std L"/>
                <a:ea typeface="Adobe 宋体 Std L"/>
              </a:rPr>
              <a:t>★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家庭介紹                   </a:t>
            </a:r>
            <a:endParaRPr lang="en-US" altLang="zh-TW" sz="2800" b="1" dirty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/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Adobe 宋体 Std L"/>
                <a:ea typeface="Adobe 宋体 Std L"/>
              </a:rPr>
              <a:t>★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興趣</a:t>
            </a:r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與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專長</a:t>
            </a:r>
            <a:endParaRPr lang="en-US" altLang="zh-TW" sz="2800" b="1" dirty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/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Adobe 宋体 Std L"/>
                <a:ea typeface="Adobe 宋体 Std L"/>
              </a:rPr>
              <a:t>★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工作經歷</a:t>
            </a:r>
            <a:endParaRPr lang="en-US" altLang="zh-TW" sz="2800" b="1" dirty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/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Adobe 宋体 Std L"/>
                <a:ea typeface="Adobe 宋体 Std L"/>
              </a:rPr>
              <a:t>★</a:t>
            </a:r>
            <a:r>
              <a:rPr lang="zh-TW" altLang="zh-TW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距離</a:t>
            </a:r>
            <a:r>
              <a:rPr lang="zh-TW" altLang="zh-TW" sz="2800" b="1" dirty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上一個工作多久</a:t>
            </a:r>
            <a:r>
              <a:rPr lang="en-US" altLang="zh-TW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原因</a:t>
            </a:r>
            <a:r>
              <a:rPr lang="en-US" altLang="zh-TW" sz="2800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?</a:t>
            </a:r>
            <a:endParaRPr lang="en-US" altLang="zh-TW" sz="2800" b="1" dirty="0">
              <a:solidFill>
                <a:schemeClr val="bg2">
                  <a:lumMod val="1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/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Adobe 宋体 Std L"/>
                <a:ea typeface="Adobe 宋体 Std L"/>
              </a:rPr>
              <a:t>★</a:t>
            </a:r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課程</a:t>
            </a:r>
            <a:r>
              <a:rPr lang="zh-TW" altLang="en-US" sz="2800" b="1" dirty="0">
                <a:latin typeface="標楷體" pitchFamily="65" charset="-120"/>
                <a:ea typeface="標楷體" pitchFamily="65" charset="-120"/>
              </a:rPr>
              <a:t>期望</a:t>
            </a:r>
            <a:endParaRPr lang="en-US" altLang="zh-TW" sz="2800" b="1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800" dirty="0" smtClean="0">
                <a:solidFill>
                  <a:schemeClr val="bg2">
                    <a:lumMod val="10000"/>
                  </a:schemeClr>
                </a:solidFill>
                <a:latin typeface="Adobe 宋体 Std L"/>
                <a:ea typeface="Adobe 宋体 Std L"/>
              </a:rPr>
              <a:t>★</a:t>
            </a:r>
            <a:r>
              <a:rPr lang="zh-TW" altLang="en-US" sz="2800" b="1" dirty="0" smtClean="0">
                <a:latin typeface="標楷體" pitchFamily="65" charset="-120"/>
                <a:ea typeface="標楷體" pitchFamily="65" charset="-120"/>
              </a:rPr>
              <a:t>就業期望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與可接受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工作</a:t>
            </a:r>
            <a:endParaRPr lang="en-US" altLang="zh-TW" sz="2800" b="1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17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980728"/>
            <a:ext cx="6408712" cy="3744416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sz="4400" b="1" dirty="0" smtClean="0">
                <a:latin typeface="標楷體" pitchFamily="65" charset="-120"/>
                <a:ea typeface="標楷體" pitchFamily="65" charset="-120"/>
              </a:rPr>
              <a:t>   第一</a:t>
            </a:r>
            <a:r>
              <a:rPr lang="zh-TW" altLang="en-US" sz="4400" b="1" dirty="0">
                <a:latin typeface="標楷體" pitchFamily="65" charset="-120"/>
                <a:ea typeface="標楷體" pitchFamily="65" charset="-120"/>
              </a:rPr>
              <a:t>章</a:t>
            </a:r>
            <a:r>
              <a:rPr lang="en-US" altLang="zh-TW" sz="4400" b="1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自我介紹</a:t>
            </a:r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一、必要提供 </a:t>
            </a:r>
            <a:r>
              <a:rPr lang="en-US" altLang="zh-TW" sz="2400" b="1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中文</a:t>
            </a:r>
            <a:r>
              <a:rPr lang="zh-TW" altLang="en-US" sz="2400" b="1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 </a:t>
            </a:r>
            <a:r>
              <a:rPr lang="en-US" altLang="zh-TW" sz="2400" b="1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b="1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照片</a:t>
            </a:r>
            <a:r>
              <a:rPr lang="en-US" altLang="zh-TW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b="1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</a:t>
            </a:r>
            <a:r>
              <a:rPr lang="zh-TW" altLang="en-US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依各人喜好提供 </a:t>
            </a:r>
            <a:r>
              <a:rPr lang="en-US" altLang="zh-TW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願意分享的介紹</a:t>
            </a:r>
            <a:r>
              <a:rPr lang="en-US" altLang="zh-TW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三、不提供 </a:t>
            </a:r>
            <a:r>
              <a:rPr lang="en-US" altLang="zh-TW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聯絡電話 </a:t>
            </a:r>
            <a:r>
              <a:rPr lang="en-US" altLang="zh-TW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居住地完整地址</a:t>
            </a:r>
            <a:endParaRPr lang="zh-TW" altLang="en-US" sz="2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7490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628800"/>
            <a:ext cx="6560273" cy="1184503"/>
          </a:xfrm>
        </p:spPr>
        <p:txBody>
          <a:bodyPr/>
          <a:lstStyle/>
          <a:p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第二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章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我的家庭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3429000"/>
            <a:ext cx="6120680" cy="1800200"/>
          </a:xfrm>
        </p:spPr>
        <p:txBody>
          <a:bodyPr>
            <a:normAutofit/>
          </a:bodyPr>
          <a:lstStyle/>
          <a:p>
            <a:pPr marL="0" indent="0" algn="ctr"/>
            <a:r>
              <a:rPr lang="zh-TW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大略分享</a:t>
            </a:r>
          </a:p>
        </p:txBody>
      </p:sp>
    </p:spTree>
    <p:extLst>
      <p:ext uri="{BB962C8B-B14F-4D97-AF65-F5344CB8AC3E}">
        <p14:creationId xmlns:p14="http://schemas.microsoft.com/office/powerpoint/2010/main" val="342309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03648" y="1124744"/>
            <a:ext cx="63367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第三章 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專長</a:t>
            </a:r>
            <a:r>
              <a:rPr lang="en-US" altLang="zh-TW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平常喜歡做的事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專長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可以使用在工作上面或是有產值的事</a:t>
            </a:r>
            <a:r>
              <a:rPr lang="en-US" altLang="zh-TW" sz="2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322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520940" cy="548640"/>
          </a:xfrm>
        </p:spPr>
        <p:txBody>
          <a:bodyPr/>
          <a:lstStyle/>
          <a:p>
            <a:pPr algn="ctr"/>
            <a:r>
              <a:rPr lang="en-US" altLang="zh-TW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第四章</a:t>
            </a:r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工作經驗</a:t>
            </a:r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en-US" altLang="zh-TW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最多寫三個工作經驗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順序由時間 近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--&gt;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遠</a:t>
            </a:r>
            <a:endParaRPr lang="zh-TW" altLang="en-US" sz="20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56681"/>
              </p:ext>
            </p:extLst>
          </p:nvPr>
        </p:nvGraphicFramePr>
        <p:xfrm>
          <a:off x="2627784" y="3284984"/>
          <a:ext cx="4572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公司名稱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年資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職稱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51720" y="2488764"/>
            <a:ext cx="60269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華康標楷體" panose="03000509000000000000" pitchFamily="65" charset="-120"/>
                <a:ea typeface="華康標楷體" panose="03000509000000000000" pitchFamily="65" charset="-120"/>
              </a:rPr>
              <a:t>☆</a:t>
            </a:r>
            <a:r>
              <a:rPr lang="zh-TW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華康標楷體" panose="03000509000000000000" pitchFamily="65" charset="-120"/>
                <a:ea typeface="華康標楷體" panose="03000509000000000000" pitchFamily="65" charset="-120"/>
              </a:rPr>
              <a:t>無</a:t>
            </a:r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華康標楷體" panose="03000509000000000000" pitchFamily="65" charset="-120"/>
                <a:ea typeface="華康標楷體" panose="03000509000000000000" pitchFamily="65" charset="-120"/>
              </a:rPr>
              <a:t>工作經驗者 請填寫原因  剛畢業或是剛</a:t>
            </a:r>
            <a:r>
              <a:rPr lang="zh-TW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華康標楷體" panose="03000509000000000000" pitchFamily="65" charset="-120"/>
                <a:ea typeface="華康標楷體" panose="03000509000000000000" pitchFamily="65" charset="-120"/>
              </a:rPr>
              <a:t>退役☆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華康標楷體" panose="03000509000000000000" pitchFamily="65" charset="-120"/>
              <a:ea typeface="華康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7467600" cy="1143000"/>
          </a:xfrm>
        </p:spPr>
        <p:txBody>
          <a:bodyPr/>
          <a:lstStyle/>
          <a:p>
            <a:pPr algn="ctr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第五章</a:t>
            </a:r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距離上一個工作多久</a:t>
            </a:r>
            <a:r>
              <a:rPr lang="en-US" altLang="zh-TW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40" y="2852936"/>
            <a:ext cx="3240360" cy="1656184"/>
          </a:xfrm>
        </p:spPr>
        <p:txBody>
          <a:bodyPr>
            <a:normAutofit/>
          </a:bodyPr>
          <a:lstStyle/>
          <a:p>
            <a:pPr marL="0" indent="0"/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時間</a:t>
            </a:r>
            <a:r>
              <a:rPr lang="en-US" altLang="zh-TW" sz="2200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大約時間</a:t>
            </a:r>
          </a:p>
          <a:p>
            <a:pPr marL="0" indent="0"/>
            <a:endParaRPr lang="zh-TW" altLang="en-US" sz="2200" dirty="0">
              <a:latin typeface="標楷體" pitchFamily="65" charset="-120"/>
              <a:ea typeface="標楷體" pitchFamily="65" charset="-120"/>
            </a:endParaRPr>
          </a:p>
          <a:p>
            <a:pPr marL="0" indent="0"/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原因</a:t>
            </a:r>
            <a:r>
              <a:rPr lang="en-US" altLang="zh-TW" sz="2200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可以大略提一下</a:t>
            </a:r>
          </a:p>
        </p:txBody>
      </p:sp>
    </p:spTree>
    <p:extLst>
      <p:ext uri="{BB962C8B-B14F-4D97-AF65-F5344CB8AC3E}">
        <p14:creationId xmlns:p14="http://schemas.microsoft.com/office/powerpoint/2010/main" val="101114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1008" y="476672"/>
            <a:ext cx="5112568" cy="850106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第六章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課程期望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000" b="1" cap="none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916832"/>
            <a:ext cx="5328592" cy="3870176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altLang="zh-TW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1.</a:t>
            </a:r>
            <a:r>
              <a:rPr lang="zh-TW" altLang="en-US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當初報名本班的</a:t>
            </a:r>
            <a:r>
              <a:rPr lang="zh-TW" altLang="en-US" sz="2200" dirty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原因是什麼 </a:t>
            </a:r>
            <a:r>
              <a:rPr lang="en-US" altLang="zh-TW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!?</a:t>
            </a:r>
          </a:p>
          <a:p>
            <a:pPr marL="0" indent="0">
              <a:buNone/>
            </a:pPr>
            <a:endParaRPr lang="en-US" altLang="zh-TW" sz="2200" dirty="0" smtClean="0">
              <a:ln w="17780" cmpd="sng">
                <a:noFill/>
                <a:prstDash val="solid"/>
                <a:miter lim="800000"/>
              </a:ln>
              <a:latin typeface="華康標楷體" panose="03000509000000000000" pitchFamily="65" charset="-120"/>
              <a:ea typeface="華康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2.</a:t>
            </a:r>
            <a:r>
              <a:rPr lang="zh-TW" altLang="en-US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想要</a:t>
            </a:r>
            <a:r>
              <a:rPr lang="zh-TW" altLang="en-US" sz="2200" dirty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在這個課程上面學習哪些東西</a:t>
            </a:r>
            <a:r>
              <a:rPr lang="en-US" altLang="zh-TW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?</a:t>
            </a:r>
          </a:p>
          <a:p>
            <a:pPr marL="0" indent="0">
              <a:buNone/>
            </a:pPr>
            <a:endParaRPr lang="en-US" altLang="zh-TW" sz="2200" dirty="0" smtClean="0">
              <a:ln w="17780" cmpd="sng">
                <a:noFill/>
                <a:prstDash val="solid"/>
                <a:miter lim="800000"/>
              </a:ln>
              <a:latin typeface="華康標楷體" panose="03000509000000000000" pitchFamily="65" charset="-120"/>
              <a:ea typeface="華康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3.</a:t>
            </a:r>
            <a:r>
              <a:rPr lang="zh-TW" altLang="en-US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課程</a:t>
            </a:r>
            <a:r>
              <a:rPr lang="zh-TW" altLang="en-US" sz="2200" dirty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上完對你會有哪些</a:t>
            </a:r>
            <a:r>
              <a:rPr lang="zh-TW" altLang="en-US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幫助</a:t>
            </a:r>
            <a:r>
              <a:rPr lang="en-US" altLang="zh-TW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?</a:t>
            </a:r>
            <a:r>
              <a:rPr lang="zh-TW" altLang="en-US" sz="2200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 </a:t>
            </a:r>
            <a:endParaRPr lang="en-US" altLang="zh-TW" sz="2200" dirty="0" smtClean="0">
              <a:ln w="17780" cmpd="sng">
                <a:noFill/>
                <a:prstDash val="solid"/>
                <a:miter lim="800000"/>
              </a:ln>
              <a:latin typeface="華康標楷體" panose="03000509000000000000" pitchFamily="65" charset="-120"/>
              <a:ea typeface="華康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8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8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7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35696" y="2420888"/>
            <a:ext cx="5760640" cy="2160240"/>
          </a:xfrm>
        </p:spPr>
        <p:txBody>
          <a:bodyPr>
            <a:normAutofit/>
          </a:bodyPr>
          <a:lstStyle/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200" dirty="0" smtClean="0">
                <a:latin typeface="標楷體" pitchFamily="65" charset="-120"/>
                <a:ea typeface="標楷體" pitchFamily="65" charset="-120"/>
              </a:rPr>
              <a:t>就業期望 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200" dirty="0" smtClean="0">
                <a:latin typeface="標楷體" pitchFamily="65" charset="-120"/>
                <a:ea typeface="標楷體" pitchFamily="65" charset="-120"/>
              </a:rPr>
              <a:t>未來想要從事的工作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sz="22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可接受的</a:t>
            </a:r>
            <a:r>
              <a:rPr lang="zh-TW" altLang="en-US" sz="2200" dirty="0" smtClean="0">
                <a:latin typeface="標楷體" pitchFamily="65" charset="-120"/>
                <a:ea typeface="標楷體" pitchFamily="65" charset="-120"/>
              </a:rPr>
              <a:t>工作 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200" dirty="0" smtClean="0">
                <a:latin typeface="標楷體" pitchFamily="65" charset="-120"/>
                <a:ea typeface="標楷體" pitchFamily="65" charset="-120"/>
              </a:rPr>
              <a:t>您覺得你可以去做的工作</a:t>
            </a:r>
            <a:r>
              <a:rPr lang="en-US" altLang="zh-TW" sz="22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200" dirty="0"/>
          </a:p>
        </p:txBody>
      </p:sp>
      <p:sp>
        <p:nvSpPr>
          <p:cNvPr id="8" name="標題 5"/>
          <p:cNvSpPr>
            <a:spLocks noGrp="1"/>
          </p:cNvSpPr>
          <p:nvPr>
            <p:ph type="title"/>
          </p:nvPr>
        </p:nvSpPr>
        <p:spPr>
          <a:xfrm>
            <a:off x="1259632" y="908720"/>
            <a:ext cx="7056784" cy="792088"/>
          </a:xfrm>
        </p:spPr>
        <p:txBody>
          <a:bodyPr/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第七章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就業期望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可接受工作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59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spDef>
      <a:spPr/>
      <a:bodyPr wrap="square">
        <a:spAutoFit/>
      </a:bodyPr>
      <a:lstStyle>
        <a:defPPr>
          <a:defRPr sz="4400" dirty="0" err="1" smtClean="0">
            <a:latin typeface="Brush Script Std" pitchFamily="66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1174</TotalTime>
  <Words>195</Words>
  <Application>Microsoft Office PowerPoint</Application>
  <PresentationFormat>如螢幕大小 (4:3)</PresentationFormat>
  <Paragraphs>39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角度</vt:lpstr>
      <vt:lpstr>大綱</vt:lpstr>
      <vt:lpstr>   第一章(自我介紹)  一、必要提供 : 中文姓名 &amp; 照片 二、依各人喜好提供 : 願意分享的介紹 三、不提供 : 聯絡電話 &amp; 居住地完整地址</vt:lpstr>
      <vt:lpstr>    第二章(我的家庭)</vt:lpstr>
      <vt:lpstr>PowerPoint 簡報</vt:lpstr>
      <vt:lpstr> 第四章(工作經驗) 最多寫三個工作經驗 順序由時間 近--&gt;遠</vt:lpstr>
      <vt:lpstr>第五章(距離上一個工作多久)</vt:lpstr>
      <vt:lpstr>第六章(課程期望)</vt:lpstr>
      <vt:lpstr>第七章(就業期望&amp;可接受工作)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行動娛樂暨手機媒體應用實務班</dc:title>
  <dc:creator>tony</dc:creator>
  <cp:lastModifiedBy>tony</cp:lastModifiedBy>
  <cp:revision>129</cp:revision>
  <dcterms:created xsi:type="dcterms:W3CDTF">2012-03-31T07:02:59Z</dcterms:created>
  <dcterms:modified xsi:type="dcterms:W3CDTF">2019-10-08T08:27:02Z</dcterms:modified>
</cp:coreProperties>
</file>