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9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8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16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20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7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65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E746-6D75-4620-8DC6-45105541A37B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FB3C-E05F-43AC-BFAF-C5179136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5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H6gtuTAwQ" TargetMode="External"/><Relationship Id="rId2" Type="http://schemas.openxmlformats.org/officeDocument/2006/relationships/hyperlink" Target="https://www.youtube.com/watch?v=UEIrB-l_QP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IpI8W7c4uE" TargetMode="External"/><Relationship Id="rId4" Type="http://schemas.openxmlformats.org/officeDocument/2006/relationships/hyperlink" Target="https://www.youtube.com/watch?v=os6FBpuwm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https://www.youtube.com/watch?v=UEIrB-l_QPM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https://www.youtube.com/watch?v=owH6gtuTAwQ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https://www.youtube.com/watch?v=os6FBpuwm8c</a:t>
            </a:r>
            <a:endParaRPr lang="en-US" altLang="zh-TW" dirty="0" smtClean="0"/>
          </a:p>
          <a:p>
            <a:r>
              <a:rPr lang="en-US" altLang="zh-TW">
                <a:hlinkClick r:id="rId5"/>
              </a:rPr>
              <a:t>https</a:t>
            </a:r>
            <a:r>
              <a:rPr lang="en-US" altLang="zh-TW">
                <a:hlinkClick r:id="rId5"/>
              </a:rPr>
              <a:t>://</a:t>
            </a:r>
            <a:r>
              <a:rPr lang="en-US" altLang="zh-TW" smtClean="0">
                <a:hlinkClick r:id="rId5"/>
              </a:rPr>
              <a:t>www.youtube.com/watch?v=5IpI8W7c4uE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9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13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5G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AD006</dc:creator>
  <cp:lastModifiedBy>AD006</cp:lastModifiedBy>
  <cp:revision>5</cp:revision>
  <dcterms:created xsi:type="dcterms:W3CDTF">2019-10-12T08:25:25Z</dcterms:created>
  <dcterms:modified xsi:type="dcterms:W3CDTF">2019-10-13T07:30:05Z</dcterms:modified>
</cp:coreProperties>
</file>