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2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2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4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8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5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94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1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3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0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0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D016-DDA8-467E-8664-56BA5C2ABAEE}" type="datetimeFigureOut">
              <a:rPr lang="zh-TW" altLang="en-US" smtClean="0"/>
              <a:t>2019/11/4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894F-6A39-4216-B1BB-76BA248EA0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5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 - </a:t>
            </a:r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黃展鵬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316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自動製作表格產生器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77" y="1825625"/>
            <a:ext cx="3455987" cy="28208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92" y="1825625"/>
            <a:ext cx="5818476" cy="45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2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22878"/>
            <a:ext cx="10058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268"/>
            <a:ext cx="8848436" cy="609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0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選擇性列印日曆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4" y="1988845"/>
            <a:ext cx="4407577" cy="250926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50" y="1946256"/>
            <a:ext cx="5133387" cy="25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90525"/>
            <a:ext cx="114014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8" y="167644"/>
            <a:ext cx="5796626" cy="64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4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zh-TW" altLang="en-US" dirty="0" smtClean="0"/>
              <a:t>下拉式選單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9" y="1942377"/>
            <a:ext cx="4333875" cy="2857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16" y="2653315"/>
            <a:ext cx="5334000" cy="317182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586679" y="3733487"/>
            <a:ext cx="983637" cy="5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41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</a:t>
            </a:r>
            <a:r>
              <a:rPr lang="zh-TW" altLang="en-US" dirty="0" smtClean="0"/>
              <a:t>文字搜尋 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413"/>
            <a:ext cx="2277358" cy="7547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18" y="1825625"/>
            <a:ext cx="7584733" cy="4692556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150845">
            <a:off x="3027870" y="2710249"/>
            <a:ext cx="983637" cy="5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6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 </a:t>
            </a:r>
            <a:r>
              <a:rPr lang="zh-TW" altLang="en-US" dirty="0" smtClean="0"/>
              <a:t>那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搜尋呢？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81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如果是自家網站內查詢呢？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自行由資料庫查詢（需建立介面及後端查詢式）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用類似方式，做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查詢（已有後端查詢程式）</a:t>
            </a:r>
            <a:endParaRPr lang="en-US" altLang="zh-TW" dirty="0"/>
          </a:p>
          <a:p>
            <a:r>
              <a:rPr lang="en-US" altLang="zh-TW" dirty="0" smtClean="0"/>
              <a:t>Google </a:t>
            </a:r>
            <a:r>
              <a:rPr lang="zh-TW" altLang="en-US" dirty="0" smtClean="0"/>
              <a:t>搜尋技巧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雙引號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減號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星號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Site</a:t>
            </a:r>
          </a:p>
          <a:p>
            <a:pPr lvl="1"/>
            <a:r>
              <a:rPr lang="en-US" altLang="zh-TW" dirty="0" smtClean="0"/>
              <a:t>Link</a:t>
            </a:r>
          </a:p>
          <a:p>
            <a:pPr lvl="1"/>
            <a:r>
              <a:rPr lang="en-US" altLang="zh-TW" dirty="0" smtClean="0"/>
              <a:t>Related</a:t>
            </a:r>
          </a:p>
          <a:p>
            <a:pPr lvl="1"/>
            <a:r>
              <a:rPr lang="en-US" altLang="zh-TW" dirty="0" err="1" smtClean="0"/>
              <a:t>filetype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09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以二維陣列方式計算學生的成績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基本資料：學生姓名、學號、 程式設計、計算機概論 、資料庫、系統分析 。</a:t>
            </a:r>
            <a:endParaRPr lang="en-US" altLang="zh-TW" dirty="0" smtClean="0"/>
          </a:p>
          <a:p>
            <a:r>
              <a:rPr lang="zh-TW" altLang="en-US" dirty="0" smtClean="0"/>
              <a:t>學生數量：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r>
              <a:rPr lang="zh-TW" altLang="en-US" dirty="0" smtClean="0"/>
              <a:t>基本要求：使用</a:t>
            </a:r>
            <a:r>
              <a:rPr lang="en-US" altLang="zh-TW" dirty="0" err="1" smtClean="0"/>
              <a:t>foreach</a:t>
            </a:r>
            <a:r>
              <a:rPr lang="zh-TW" altLang="en-US" dirty="0" smtClean="0"/>
              <a:t>的方式進行，並計算出每位同學的平均分數。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46" y="4344164"/>
            <a:ext cx="6523182" cy="19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依前一題之設置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成績不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(</a:t>
            </a:r>
            <a:r>
              <a:rPr lang="zh-TW" altLang="en-US" dirty="0"/>
              <a:t>低於 </a:t>
            </a:r>
            <a:r>
              <a:rPr lang="en-US" altLang="zh-TW" dirty="0"/>
              <a:t>60 </a:t>
            </a:r>
            <a:r>
              <a:rPr lang="zh-TW" altLang="en-US" dirty="0"/>
              <a:t>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之科目能夠顯示出紅色分數</a:t>
            </a:r>
            <a:endParaRPr lang="en-US" altLang="zh-TW" dirty="0" smtClean="0"/>
          </a:p>
          <a:p>
            <a:r>
              <a:rPr lang="zh-TW" altLang="en-US" dirty="0" smtClean="0"/>
              <a:t>成績高於 </a:t>
            </a:r>
            <a:r>
              <a:rPr lang="en-US" altLang="zh-TW" dirty="0" smtClean="0"/>
              <a:t>90 </a:t>
            </a:r>
            <a:r>
              <a:rPr lang="zh-TW" altLang="en-US" dirty="0" smtClean="0"/>
              <a:t>分則以藍色粗體顯示</a:t>
            </a:r>
            <a:endParaRPr lang="en-US" altLang="zh-TW" dirty="0"/>
          </a:p>
          <a:p>
            <a:r>
              <a:rPr lang="zh-TW" altLang="en-US" dirty="0" smtClean="0"/>
              <a:t>排出名次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508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設置動態的日曆產生器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在網頁</a:t>
            </a:r>
            <a:r>
              <a:rPr lang="zh-TW" altLang="en-US" dirty="0"/>
              <a:t>上顯示</a:t>
            </a:r>
            <a:r>
              <a:rPr lang="zh-TW" altLang="en-US" dirty="0" smtClean="0"/>
              <a:t>月曆的形式，</a:t>
            </a:r>
            <a:r>
              <a:rPr lang="zh-TW" altLang="en-US" dirty="0"/>
              <a:t>假設該月的第一天是星期三，而那個月有 </a:t>
            </a:r>
            <a:r>
              <a:rPr lang="en-US" altLang="zh-TW" dirty="0"/>
              <a:t>31 </a:t>
            </a:r>
            <a:r>
              <a:rPr lang="zh-TW" altLang="en-US" dirty="0"/>
              <a:t>天，期望印出來如下圖所示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設置輸入框，使用者可以設定啟始日和大、小月。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25" y="3623826"/>
            <a:ext cx="5239933" cy="24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PHP - </a:t>
            </a:r>
            <a:r>
              <a:rPr lang="zh-TW" altLang="en-US" dirty="0" smtClean="0"/>
              <a:t>網頁傳資料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黃展鵬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032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單純靜態被動式，無法滿足需求</a:t>
            </a:r>
            <a:endParaRPr lang="en-US" altLang="zh-TW" dirty="0" smtClean="0"/>
          </a:p>
          <a:p>
            <a:r>
              <a:rPr lang="zh-TW" altLang="en-US" dirty="0" smtClean="0"/>
              <a:t>網頁表單的出現，增加互動性及動態產生的可能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542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GET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09669" cy="2373745"/>
          </a:xfrm>
        </p:spPr>
      </p:pic>
    </p:spTree>
    <p:extLst>
      <p:ext uri="{BB962C8B-B14F-4D97-AF65-F5344CB8AC3E}">
        <p14:creationId xmlns:p14="http://schemas.microsoft.com/office/powerpoint/2010/main" val="154050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 </a:t>
            </a:r>
            <a:r>
              <a:rPr lang="zh-TW" altLang="en-US" dirty="0" smtClean="0"/>
              <a:t>傳輸方式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1919288"/>
            <a:ext cx="11144251" cy="17657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3913601"/>
            <a:ext cx="10076280" cy="21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</a:t>
            </a:r>
            <a:r>
              <a:rPr lang="zh-TW" altLang="en-US" dirty="0" smtClean="0"/>
              <a:t>傳輸方式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11" y="1825625"/>
            <a:ext cx="10378886" cy="16191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4" y="3324120"/>
            <a:ext cx="10411114" cy="9911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67" y="4390617"/>
            <a:ext cx="10547062" cy="21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6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210</Words>
  <Application>Microsoft Office PowerPoint</Application>
  <PresentationFormat>寬螢幕</PresentationFormat>
  <Paragraphs>37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PHP - 陣列練習題</vt:lpstr>
      <vt:lpstr>1. 以二維陣列方式計算學生的成績</vt:lpstr>
      <vt:lpstr>2.依前一題之設置</vt:lpstr>
      <vt:lpstr>3. 設置動態的日曆產生器</vt:lpstr>
      <vt:lpstr>PHP - 網頁傳資料</vt:lpstr>
      <vt:lpstr>HTML</vt:lpstr>
      <vt:lpstr>POST 與 GET</vt:lpstr>
      <vt:lpstr>POST 傳輸方式</vt:lpstr>
      <vt:lpstr>GET傳輸方式</vt:lpstr>
      <vt:lpstr>4. 自動製作表格產生器</vt:lpstr>
      <vt:lpstr>PowerPoint 簡報</vt:lpstr>
      <vt:lpstr>PowerPoint 簡報</vt:lpstr>
      <vt:lpstr>5. 選擇性列印日曆</vt:lpstr>
      <vt:lpstr>PowerPoint 簡報</vt:lpstr>
      <vt:lpstr>PowerPoint 簡報</vt:lpstr>
      <vt:lpstr>6. 下拉式選單</vt:lpstr>
      <vt:lpstr>7. 文字搜尋 youtube</vt:lpstr>
      <vt:lpstr>8. 那google搜尋呢？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陣列練習題</dc:title>
  <dc:creator>AresXPS</dc:creator>
  <cp:lastModifiedBy>AresXPS</cp:lastModifiedBy>
  <cp:revision>28</cp:revision>
  <dcterms:created xsi:type="dcterms:W3CDTF">2019-11-03T17:44:29Z</dcterms:created>
  <dcterms:modified xsi:type="dcterms:W3CDTF">2019-11-04T04:40:08Z</dcterms:modified>
</cp:coreProperties>
</file>