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0"/>
  </p:notesMasterIdLst>
  <p:handoutMasterIdLst>
    <p:handoutMasterId r:id="rId21"/>
  </p:handoutMasterIdLst>
  <p:sldIdLst>
    <p:sldId id="256" r:id="rId3"/>
    <p:sldId id="267" r:id="rId4"/>
    <p:sldId id="268" r:id="rId5"/>
    <p:sldId id="269" r:id="rId6"/>
    <p:sldId id="271" r:id="rId7"/>
    <p:sldId id="258" r:id="rId8"/>
    <p:sldId id="260" r:id="rId9"/>
    <p:sldId id="261" r:id="rId10"/>
    <p:sldId id="273" r:id="rId11"/>
    <p:sldId id="274" r:id="rId12"/>
    <p:sldId id="275" r:id="rId13"/>
    <p:sldId id="276" r:id="rId14"/>
    <p:sldId id="277" r:id="rId15"/>
    <p:sldId id="278" r:id="rId16"/>
    <p:sldId id="279" r:id="rId17"/>
    <p:sldId id="281" r:id="rId18"/>
    <p:sldId id="262" r:id="rId19"/>
  </p:sldIdLst>
  <p:sldSz cx="12188825" cy="6858000"/>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9" d="100"/>
          <a:sy n="89" d="100"/>
        </p:scale>
        <p:origin x="466" y="72"/>
      </p:cViewPr>
      <p:guideLst>
        <p:guide orient="horz" pos="2160"/>
        <p:guide orient="horz" pos="1008"/>
        <p:guide orient="horz" pos="3888"/>
        <p:guide orient="horz" pos="321"/>
        <p:guide pos="3839"/>
        <p:guide pos="1007"/>
        <p:guide pos="7173"/>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kumimoji="1" lang="ja-JP"/>
        </a:p>
      </dgm:t>
    </dgm:pt>
    <dgm:pt modelId="{758CBA3A-9936-4C67-965C-A8DD3074879B}">
      <dgm:prSet phldrT="[テキスト]"/>
      <dgm:spPr/>
      <dgm:t>
        <a:bodyPr/>
        <a:lstStyle/>
        <a:p>
          <a:r>
            <a:rPr kumimoji="1" lang="ja-JP">
              <a:latin typeface="Meiryo UI" pitchFamily="34" charset="-128"/>
              <a:ea typeface="Meiryo UI" pitchFamily="34" charset="-128"/>
              <a:cs typeface="Meiryo UI" pitchFamily="34" charset="-128"/>
            </a:rPr>
            <a:t>A</a:t>
          </a:r>
        </a:p>
      </dgm:t>
    </dgm:pt>
    <dgm:pt modelId="{39812E31-9C15-4A6C-B8B9-78CE6FB555B1}" type="parTrans" cxnId="{F717B596-7122-4C3F-9238-14763508386B}">
      <dgm:prSet/>
      <dgm:spPr/>
      <dgm:t>
        <a:bodyPr/>
        <a:lstStyle/>
        <a:p>
          <a:endParaRPr kumimoji="1" lang="ja-JP"/>
        </a:p>
      </dgm:t>
    </dgm:pt>
    <dgm:pt modelId="{290E9CBE-1634-47AD-B973-508944073D35}" type="sibTrans" cxnId="{F717B596-7122-4C3F-9238-14763508386B}">
      <dgm:prSet/>
      <dgm:spPr/>
      <dgm:t>
        <a:bodyPr/>
        <a:lstStyle/>
        <a:p>
          <a:endParaRPr kumimoji="1" lang="ja-JP"/>
        </a:p>
      </dgm:t>
    </dgm:pt>
    <dgm:pt modelId="{E90264E4-81CE-47E1-80E3-2624D8E5DFEE}">
      <dgm:prSet phldrT="[テキスト]" custT="1"/>
      <dgm:spPr/>
      <dgm:t>
        <a:bodyPr/>
        <a:lstStyle/>
        <a:p>
          <a:r>
            <a:rPr lang="en-US" sz="2200" b="1" i="0" dirty="0" smtClean="0"/>
            <a:t>Salesforce Platform Basics</a:t>
          </a:r>
          <a:endParaRPr kumimoji="1" lang="ja-JP" sz="2200" dirty="0">
            <a:latin typeface="Meiryo UI" pitchFamily="34" charset="-128"/>
            <a:ea typeface="Meiryo UI" pitchFamily="34" charset="-128"/>
            <a:cs typeface="Meiryo UI" pitchFamily="34" charset="-128"/>
          </a:endParaRPr>
        </a:p>
      </dgm:t>
    </dgm:pt>
    <dgm:pt modelId="{79881485-DDC4-4A70-AA7E-393B9FD5747B}" type="parTrans" cxnId="{F3B89C52-602F-49F7-B10E-F3B64BCDF706}">
      <dgm:prSet/>
      <dgm:spPr/>
      <dgm:t>
        <a:bodyPr/>
        <a:lstStyle/>
        <a:p>
          <a:endParaRPr kumimoji="1" lang="ja-JP"/>
        </a:p>
      </dgm:t>
    </dgm:pt>
    <dgm:pt modelId="{F41EE2E3-AB57-4E33-8FAD-2DCFFB467FDC}" type="sibTrans" cxnId="{F3B89C52-602F-49F7-B10E-F3B64BCDF706}">
      <dgm:prSet/>
      <dgm:spPr/>
      <dgm:t>
        <a:bodyPr/>
        <a:lstStyle/>
        <a:p>
          <a:endParaRPr kumimoji="1" lang="ja-JP"/>
        </a:p>
      </dgm:t>
    </dgm:pt>
    <dgm:pt modelId="{B8D53E29-122A-46E1-B481-B57598D97444}">
      <dgm:prSet phldrT="[テキスト]" custT="1"/>
      <dgm:spPr/>
      <dgm:t>
        <a:bodyPr/>
        <a:lstStyle/>
        <a:p>
          <a:r>
            <a:rPr kumimoji="1" lang="en-US" altLang="ja-JP" sz="1400" dirty="0" smtClean="0">
              <a:latin typeface="Meiryo UI" pitchFamily="34" charset="-128"/>
              <a:ea typeface="Meiryo UI" pitchFamily="34" charset="-128"/>
            </a:rPr>
            <a:t>https://trailhead.salesforce.com/force_com_admin_beginner/starting_force_com/starting_intro</a:t>
          </a:r>
          <a:endParaRPr kumimoji="1" lang="ja-JP" sz="1400" dirty="0">
            <a:latin typeface="Meiryo UI" pitchFamily="34" charset="-128"/>
            <a:ea typeface="Meiryo UI" pitchFamily="34" charset="-128"/>
            <a:cs typeface="Meiryo UI" pitchFamily="34" charset="-128"/>
          </a:endParaRPr>
        </a:p>
      </dgm:t>
    </dgm:pt>
    <dgm:pt modelId="{EF8E1F9D-EFFE-4283-A7B6-A44D3292ACA4}" type="parTrans" cxnId="{C5FFCAE6-64D2-4A77-B85B-A376B2EE8E4F}">
      <dgm:prSet/>
      <dgm:spPr/>
      <dgm:t>
        <a:bodyPr/>
        <a:lstStyle/>
        <a:p>
          <a:endParaRPr kumimoji="1" lang="ja-JP"/>
        </a:p>
      </dgm:t>
    </dgm:pt>
    <dgm:pt modelId="{99B04B81-08CA-46AC-951C-217069AEF451}" type="sibTrans" cxnId="{C5FFCAE6-64D2-4A77-B85B-A376B2EE8E4F}">
      <dgm:prSet/>
      <dgm:spPr/>
      <dgm:t>
        <a:bodyPr/>
        <a:lstStyle/>
        <a:p>
          <a:endParaRPr kumimoji="1" lang="ja-JP"/>
        </a:p>
      </dgm:t>
    </dgm:pt>
    <dgm:pt modelId="{15031D9C-993C-4715-A26F-56D8831933EB}">
      <dgm:prSet phldrT="[テキスト]"/>
      <dgm:spPr/>
      <dgm:t>
        <a:bodyPr/>
        <a:lstStyle/>
        <a:p>
          <a:r>
            <a:rPr kumimoji="1" lang="ja-JP">
              <a:latin typeface="Meiryo UI" pitchFamily="34" charset="-128"/>
              <a:ea typeface="Meiryo UI" pitchFamily="34" charset="-128"/>
              <a:cs typeface="Meiryo UI" pitchFamily="34" charset="-128"/>
            </a:rPr>
            <a:t>B</a:t>
          </a:r>
        </a:p>
      </dgm:t>
    </dgm:pt>
    <dgm:pt modelId="{77530735-8AD3-469C-AEC2-B5B17A08AF65}" type="parTrans" cxnId="{C8C2ADA0-316E-46E3-A4D5-49BD4A9A4B0B}">
      <dgm:prSet/>
      <dgm:spPr/>
      <dgm:t>
        <a:bodyPr/>
        <a:lstStyle/>
        <a:p>
          <a:endParaRPr kumimoji="1" lang="ja-JP"/>
        </a:p>
      </dgm:t>
    </dgm:pt>
    <dgm:pt modelId="{FB1D36D5-798A-40AA-91C3-3F3E5AF1A86F}" type="sibTrans" cxnId="{C8C2ADA0-316E-46E3-A4D5-49BD4A9A4B0B}">
      <dgm:prSet/>
      <dgm:spPr/>
      <dgm:t>
        <a:bodyPr/>
        <a:lstStyle/>
        <a:p>
          <a:endParaRPr kumimoji="1" lang="ja-JP"/>
        </a:p>
      </dgm:t>
    </dgm:pt>
    <dgm:pt modelId="{07B93839-AE15-473C-B47B-27FA5DBEE4E9}">
      <dgm:prSet phldrT="[テキスト]" custT="1"/>
      <dgm:spPr/>
      <dgm:t>
        <a:bodyPr/>
        <a:lstStyle/>
        <a:p>
          <a:r>
            <a:rPr lang="en-US" sz="2200" b="1" i="0" dirty="0" smtClean="0"/>
            <a:t>Data Modeling</a:t>
          </a:r>
          <a:endParaRPr kumimoji="1" lang="ja-JP" sz="2200" dirty="0">
            <a:latin typeface="Meiryo UI" pitchFamily="34" charset="-128"/>
            <a:ea typeface="Meiryo UI" pitchFamily="34" charset="-128"/>
            <a:cs typeface="Meiryo UI" pitchFamily="34" charset="-128"/>
          </a:endParaRPr>
        </a:p>
      </dgm:t>
    </dgm:pt>
    <dgm:pt modelId="{2BEFC288-C4D1-45AF-B679-7A41333941DE}" type="parTrans" cxnId="{4D38D698-DC6D-4926-9520-43A255B536D4}">
      <dgm:prSet/>
      <dgm:spPr/>
      <dgm:t>
        <a:bodyPr/>
        <a:lstStyle/>
        <a:p>
          <a:endParaRPr kumimoji="1" lang="ja-JP"/>
        </a:p>
      </dgm:t>
    </dgm:pt>
    <dgm:pt modelId="{0468DBFC-CB2D-4B3A-AAE7-09352D12344E}" type="sibTrans" cxnId="{4D38D698-DC6D-4926-9520-43A255B536D4}">
      <dgm:prSet/>
      <dgm:spPr/>
      <dgm:t>
        <a:bodyPr/>
        <a:lstStyle/>
        <a:p>
          <a:endParaRPr kumimoji="1" lang="ja-JP"/>
        </a:p>
      </dgm:t>
    </dgm:pt>
    <dgm:pt modelId="{23C50191-A44D-4110-97C1-1DC6F9FD79CA}">
      <dgm:prSet phldrT="[テキスト]"/>
      <dgm:spPr/>
      <dgm:t>
        <a:bodyPr/>
        <a:lstStyle/>
        <a:p>
          <a:r>
            <a:rPr kumimoji="1" lang="en-US" altLang="ja-JP" sz="1400" dirty="0" smtClean="0">
              <a:latin typeface="Meiryo UI" pitchFamily="34" charset="-128"/>
              <a:ea typeface="Meiryo UI" pitchFamily="34" charset="-128"/>
            </a:rPr>
            <a:t>https://trailhead.salesforce.com/en/modules/data_modeling</a:t>
          </a:r>
          <a:endParaRPr kumimoji="1" lang="ja-JP" sz="1400" dirty="0">
            <a:latin typeface="Meiryo UI" pitchFamily="34" charset="-128"/>
            <a:ea typeface="Meiryo UI" pitchFamily="34" charset="-128"/>
            <a:cs typeface="Meiryo UI" pitchFamily="34" charset="-128"/>
          </a:endParaRPr>
        </a:p>
      </dgm:t>
    </dgm:pt>
    <dgm:pt modelId="{E183CF6D-105A-4EAB-A780-A97B120C1182}" type="parTrans" cxnId="{A71F00B0-D098-4236-AD79-95FC48F754F5}">
      <dgm:prSet/>
      <dgm:spPr/>
      <dgm:t>
        <a:bodyPr/>
        <a:lstStyle/>
        <a:p>
          <a:endParaRPr kumimoji="1" lang="ja-JP"/>
        </a:p>
      </dgm:t>
    </dgm:pt>
    <dgm:pt modelId="{8625F877-DCE4-4E39-929E-7FA0A761B660}" type="sibTrans" cxnId="{A71F00B0-D098-4236-AD79-95FC48F754F5}">
      <dgm:prSet/>
      <dgm:spPr/>
      <dgm:t>
        <a:bodyPr/>
        <a:lstStyle/>
        <a:p>
          <a:endParaRPr kumimoji="1" lang="ja-JP"/>
        </a:p>
      </dgm:t>
    </dgm:pt>
    <dgm:pt modelId="{2936D842-720E-4365-AD39-F6EAEC441633}">
      <dgm:prSet phldrT="[テキスト]"/>
      <dgm:spPr/>
      <dgm:t>
        <a:bodyPr/>
        <a:lstStyle/>
        <a:p>
          <a:r>
            <a:rPr kumimoji="1" lang="ja-JP">
              <a:latin typeface="Meiryo UI" pitchFamily="34" charset="-128"/>
              <a:ea typeface="Meiryo UI" pitchFamily="34" charset="-128"/>
              <a:cs typeface="Meiryo UI" pitchFamily="34" charset="-128"/>
            </a:rPr>
            <a:t>C</a:t>
          </a:r>
        </a:p>
      </dgm:t>
    </dgm:pt>
    <dgm:pt modelId="{13139645-28B0-41D9-8ED9-DA67D736E51B}" type="parTrans" cxnId="{3A8ECB28-E23B-45B6-8C84-8AF5114507DE}">
      <dgm:prSet/>
      <dgm:spPr/>
      <dgm:t>
        <a:bodyPr/>
        <a:lstStyle/>
        <a:p>
          <a:endParaRPr kumimoji="1" lang="ja-JP"/>
        </a:p>
      </dgm:t>
    </dgm:pt>
    <dgm:pt modelId="{96C19FF6-672B-4588-9D93-2A932D4ACF8D}" type="sibTrans" cxnId="{3A8ECB28-E23B-45B6-8C84-8AF5114507DE}">
      <dgm:prSet/>
      <dgm:spPr/>
      <dgm:t>
        <a:bodyPr/>
        <a:lstStyle/>
        <a:p>
          <a:endParaRPr kumimoji="1" lang="ja-JP"/>
        </a:p>
      </dgm:t>
    </dgm:pt>
    <dgm:pt modelId="{A05E8D05-15E6-4BEC-B725-D745A48258D3}">
      <dgm:prSet phldrT="[テキスト]" custT="1"/>
      <dgm:spPr/>
      <dgm:t>
        <a:bodyPr/>
        <a:lstStyle/>
        <a:p>
          <a:r>
            <a:rPr lang="en-US" sz="2200" b="1" i="0" dirty="0" smtClean="0"/>
            <a:t>UI Customization</a:t>
          </a:r>
          <a:endParaRPr kumimoji="1" lang="ja-JP" sz="2200" dirty="0">
            <a:latin typeface="Meiryo UI" pitchFamily="34" charset="-128"/>
            <a:ea typeface="Meiryo UI" pitchFamily="34" charset="-128"/>
            <a:cs typeface="Meiryo UI" pitchFamily="34" charset="-128"/>
          </a:endParaRPr>
        </a:p>
      </dgm:t>
    </dgm:pt>
    <dgm:pt modelId="{29C49A6E-36B2-41D1-83D5-6B58713D5DAF}" type="parTrans" cxnId="{EFE22C42-C667-4B7A-8208-6758BAEC1445}">
      <dgm:prSet/>
      <dgm:spPr/>
      <dgm:t>
        <a:bodyPr/>
        <a:lstStyle/>
        <a:p>
          <a:endParaRPr kumimoji="1" lang="ja-JP"/>
        </a:p>
      </dgm:t>
    </dgm:pt>
    <dgm:pt modelId="{EA09E308-F440-47C6-8C86-B63BABC170D9}" type="sibTrans" cxnId="{EFE22C42-C667-4B7A-8208-6758BAEC1445}">
      <dgm:prSet/>
      <dgm:spPr/>
      <dgm:t>
        <a:bodyPr/>
        <a:lstStyle/>
        <a:p>
          <a:endParaRPr kumimoji="1" lang="ja-JP"/>
        </a:p>
      </dgm:t>
    </dgm:pt>
    <dgm:pt modelId="{ACE31CBC-97F1-4DCC-8896-DDE79F3208FC}">
      <dgm:prSet phldrT="[テキスト]"/>
      <dgm:spPr/>
      <dgm:t>
        <a:bodyPr/>
        <a:lstStyle/>
        <a:p>
          <a:r>
            <a:rPr kumimoji="1" lang="en-US" altLang="ja-JP" sz="1400" dirty="0" smtClean="0">
              <a:latin typeface="Meiryo UI" pitchFamily="34" charset="-128"/>
              <a:ea typeface="Meiryo UI" pitchFamily="34" charset="-128"/>
            </a:rPr>
            <a:t>https://trailhead.salesforce.com/modules/customizing_user_interface</a:t>
          </a:r>
          <a:endParaRPr kumimoji="1" lang="ja-JP" sz="1400" dirty="0">
            <a:latin typeface="Meiryo UI" pitchFamily="34" charset="-128"/>
            <a:ea typeface="Meiryo UI" pitchFamily="34" charset="-128"/>
            <a:cs typeface="Meiryo UI" pitchFamily="34" charset="-128"/>
          </a:endParaRPr>
        </a:p>
      </dgm:t>
    </dgm:pt>
    <dgm:pt modelId="{D6CB2288-FDB6-4583-A486-E4F394425624}" type="parTrans" cxnId="{66C32115-98E9-4408-B7D7-AAC4AAFB2FE0}">
      <dgm:prSet/>
      <dgm:spPr/>
      <dgm:t>
        <a:bodyPr/>
        <a:lstStyle/>
        <a:p>
          <a:endParaRPr kumimoji="1" lang="ja-JP" altLang="en-US"/>
        </a:p>
      </dgm:t>
    </dgm:pt>
    <dgm:pt modelId="{B5069FF2-D688-4A5D-8835-A3A1869A2EAC}" type="sibTrans" cxnId="{66C32115-98E9-4408-B7D7-AAC4AAFB2FE0}">
      <dgm:prSet/>
      <dgm:spPr/>
      <dgm:t>
        <a:bodyPr/>
        <a:lstStyle/>
        <a:p>
          <a:endParaRPr kumimoji="1" lang="ja-JP" altLang="en-US"/>
        </a:p>
      </dgm:t>
    </dgm:pt>
    <dgm:pt modelId="{E80E23AD-ECAE-46D2-92A5-71CA9074EED7}" type="pres">
      <dgm:prSet presAssocID="{3183185A-2A53-4D8C-8F32-C845F2F70CBF}" presName="linearFlow" presStyleCnt="0">
        <dgm:presLayoutVars>
          <dgm:dir/>
          <dgm:animLvl val="lvl"/>
          <dgm:resizeHandles val="exact"/>
        </dgm:presLayoutVars>
      </dgm:prSet>
      <dgm:spPr/>
      <dgm:t>
        <a:bodyPr/>
        <a:lstStyle/>
        <a:p>
          <a:endParaRPr kumimoji="1" lang="ja-JP"/>
        </a:p>
      </dgm:t>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t>
        <a:bodyPr/>
        <a:lstStyle/>
        <a:p>
          <a:endParaRPr kumimoji="1" lang="ja-JP"/>
        </a:p>
      </dgm:t>
    </dgm:pt>
    <dgm:pt modelId="{0E09DE89-66C0-478D-8170-8F0BC920F1EB}" type="pres">
      <dgm:prSet presAssocID="{758CBA3A-9936-4C67-965C-A8DD3074879B}" presName="descendantText" presStyleLbl="alignAcc1" presStyleIdx="0" presStyleCnt="3">
        <dgm:presLayoutVars>
          <dgm:bulletEnabled val="1"/>
        </dgm:presLayoutVars>
      </dgm:prSet>
      <dgm:spPr/>
      <dgm:t>
        <a:bodyPr/>
        <a:lstStyle/>
        <a:p>
          <a:endParaRPr kumimoji="1" lang="ja-JP"/>
        </a:p>
      </dgm:t>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t>
        <a:bodyPr/>
        <a:lstStyle/>
        <a:p>
          <a:endParaRPr kumimoji="1" lang="ja-JP"/>
        </a:p>
      </dgm:t>
    </dgm:pt>
    <dgm:pt modelId="{C96267EA-EF01-411B-8D37-95F44BBB68D3}" type="pres">
      <dgm:prSet presAssocID="{15031D9C-993C-4715-A26F-56D8831933EB}" presName="descendantText" presStyleLbl="alignAcc1" presStyleIdx="1" presStyleCnt="3">
        <dgm:presLayoutVars>
          <dgm:bulletEnabled val="1"/>
        </dgm:presLayoutVars>
      </dgm:prSet>
      <dgm:spPr/>
      <dgm:t>
        <a:bodyPr/>
        <a:lstStyle/>
        <a:p>
          <a:endParaRPr kumimoji="1" lang="ja-JP"/>
        </a:p>
      </dgm:t>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t>
        <a:bodyPr/>
        <a:lstStyle/>
        <a:p>
          <a:endParaRPr kumimoji="1" lang="ja-JP"/>
        </a:p>
      </dgm:t>
    </dgm:pt>
    <dgm:pt modelId="{68EF0610-07B4-40C7-AD99-F2285099C2E4}" type="pres">
      <dgm:prSet presAssocID="{2936D842-720E-4365-AD39-F6EAEC441633}" presName="descendantText" presStyleLbl="alignAcc1" presStyleIdx="2" presStyleCnt="3" custLinFactNeighborY="0">
        <dgm:presLayoutVars>
          <dgm:bulletEnabled val="1"/>
        </dgm:presLayoutVars>
      </dgm:prSet>
      <dgm:spPr/>
      <dgm:t>
        <a:bodyPr/>
        <a:lstStyle/>
        <a:p>
          <a:endParaRPr kumimoji="1" lang="ja-JP"/>
        </a:p>
      </dgm:t>
    </dgm:pt>
  </dgm:ptLst>
  <dgm:cxnLst>
    <dgm:cxn modelId="{4D38D698-DC6D-4926-9520-43A255B536D4}" srcId="{15031D9C-993C-4715-A26F-56D8831933EB}" destId="{07B93839-AE15-473C-B47B-27FA5DBEE4E9}" srcOrd="0" destOrd="0" parTransId="{2BEFC288-C4D1-45AF-B679-7A41333941DE}" sibTransId="{0468DBFC-CB2D-4B3A-AAE7-09352D12344E}"/>
    <dgm:cxn modelId="{C5FFCAE6-64D2-4A77-B85B-A376B2EE8E4F}" srcId="{758CBA3A-9936-4C67-965C-A8DD3074879B}" destId="{B8D53E29-122A-46E1-B481-B57598D97444}" srcOrd="1" destOrd="0" parTransId="{EF8E1F9D-EFFE-4283-A7B6-A44D3292ACA4}" sibTransId="{99B04B81-08CA-46AC-951C-217069AEF451}"/>
    <dgm:cxn modelId="{4684350B-06FE-48D5-B3C1-163A56F1155A}" type="presOf" srcId="{07B93839-AE15-473C-B47B-27FA5DBEE4E9}" destId="{C96267EA-EF01-411B-8D37-95F44BBB68D3}" srcOrd="0" destOrd="0" presId="urn:microsoft.com/office/officeart/2005/8/layout/chevron2"/>
    <dgm:cxn modelId="{C8C2ADA0-316E-46E3-A4D5-49BD4A9A4B0B}" srcId="{3183185A-2A53-4D8C-8F32-C845F2F70CBF}" destId="{15031D9C-993C-4715-A26F-56D8831933EB}" srcOrd="1" destOrd="0" parTransId="{77530735-8AD3-469C-AEC2-B5B17A08AF65}" sibTransId="{FB1D36D5-798A-40AA-91C3-3F3E5AF1A86F}"/>
    <dgm:cxn modelId="{CCB2FC69-48E6-4186-BB69-434FE6081740}" type="presOf" srcId="{B8D53E29-122A-46E1-B481-B57598D97444}" destId="{0E09DE89-66C0-478D-8170-8F0BC920F1EB}"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CC2F2B2A-04B7-4809-A4A4-4104809974E6}" type="presOf" srcId="{A05E8D05-15E6-4BEC-B725-D745A48258D3}" destId="{68EF0610-07B4-40C7-AD99-F2285099C2E4}" srcOrd="0" destOrd="0" presId="urn:microsoft.com/office/officeart/2005/8/layout/chevron2"/>
    <dgm:cxn modelId="{46D65943-0A7C-46F6-A9D3-BDC8883577AD}" type="presOf" srcId="{23C50191-A44D-4110-97C1-1DC6F9FD79CA}" destId="{C96267EA-EF01-411B-8D37-95F44BBB68D3}" srcOrd="0" destOrd="1" presId="urn:microsoft.com/office/officeart/2005/8/layout/chevron2"/>
    <dgm:cxn modelId="{FC013360-C134-4E3B-900C-F5B3F824F9FF}" type="presOf" srcId="{ACE31CBC-97F1-4DCC-8896-DDE79F3208FC}" destId="{68EF0610-07B4-40C7-AD99-F2285099C2E4}" srcOrd="0" destOrd="1"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5F92077A-D266-43D8-B1E4-282FB69A0EF5}" type="presOf" srcId="{3183185A-2A53-4D8C-8F32-C845F2F70CBF}" destId="{E80E23AD-ECAE-46D2-92A5-71CA9074EED7}" srcOrd="0" destOrd="0" presId="urn:microsoft.com/office/officeart/2005/8/layout/chevron2"/>
    <dgm:cxn modelId="{A71F00B0-D098-4236-AD79-95FC48F754F5}" srcId="{15031D9C-993C-4715-A26F-56D8831933EB}" destId="{23C50191-A44D-4110-97C1-1DC6F9FD79CA}" srcOrd="1" destOrd="0" parTransId="{E183CF6D-105A-4EAB-A780-A97B120C1182}" sibTransId="{8625F877-DCE4-4E39-929E-7FA0A761B660}"/>
    <dgm:cxn modelId="{71B43602-5819-468F-A340-DA5A96BA033E}" type="presOf" srcId="{758CBA3A-9936-4C67-965C-A8DD3074879B}" destId="{C0AF5CB7-6C4F-49BC-8738-E4DE0AC00B72}" srcOrd="0" destOrd="0" presId="urn:microsoft.com/office/officeart/2005/8/layout/chevron2"/>
    <dgm:cxn modelId="{B3B75767-F5F8-4491-90D5-5742EB2BC878}" type="presOf" srcId="{E90264E4-81CE-47E1-80E3-2624D8E5DFEE}" destId="{0E09DE89-66C0-478D-8170-8F0BC920F1EB}"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F717B596-7122-4C3F-9238-14763508386B}" srcId="{3183185A-2A53-4D8C-8F32-C845F2F70CBF}" destId="{758CBA3A-9936-4C67-965C-A8DD3074879B}" srcOrd="0" destOrd="0" parTransId="{39812E31-9C15-4A6C-B8B9-78CE6FB555B1}" sibTransId="{290E9CBE-1634-47AD-B973-508944073D35}"/>
    <dgm:cxn modelId="{66C32115-98E9-4408-B7D7-AAC4AAFB2FE0}" srcId="{2936D842-720E-4365-AD39-F6EAEC441633}" destId="{ACE31CBC-97F1-4DCC-8896-DDE79F3208FC}" srcOrd="1" destOrd="0" parTransId="{D6CB2288-FDB6-4583-A486-E4F394425624}" sibTransId="{B5069FF2-D688-4A5D-8835-A3A1869A2EAC}"/>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kumimoji="1" lang="ja-JP"/>
        </a:p>
      </dgm:t>
    </dgm:pt>
    <dgm:pt modelId="{758CBA3A-9936-4C67-965C-A8DD3074879B}">
      <dgm:prSet phldrT="[テキスト]"/>
      <dgm:spPr/>
      <dgm:t>
        <a:bodyPr/>
        <a:lstStyle/>
        <a:p>
          <a:r>
            <a:rPr kumimoji="1" lang="en-US" altLang="ja-JP" dirty="0" smtClean="0">
              <a:latin typeface="Meiryo UI" pitchFamily="34" charset="-128"/>
              <a:ea typeface="Meiryo UI" pitchFamily="34" charset="-128"/>
              <a:cs typeface="Meiryo UI" pitchFamily="34" charset="-128"/>
            </a:rPr>
            <a:t>D</a:t>
          </a:r>
          <a:endParaRPr kumimoji="1" lang="ja-JP" dirty="0">
            <a:latin typeface="Meiryo UI" pitchFamily="34" charset="-128"/>
            <a:ea typeface="Meiryo UI" pitchFamily="34" charset="-128"/>
            <a:cs typeface="Meiryo UI" pitchFamily="34" charset="-128"/>
          </a:endParaRPr>
        </a:p>
      </dgm:t>
    </dgm:pt>
    <dgm:pt modelId="{39812E31-9C15-4A6C-B8B9-78CE6FB555B1}" type="parTrans" cxnId="{F717B596-7122-4C3F-9238-14763508386B}">
      <dgm:prSet/>
      <dgm:spPr/>
      <dgm:t>
        <a:bodyPr/>
        <a:lstStyle/>
        <a:p>
          <a:endParaRPr kumimoji="1" lang="ja-JP"/>
        </a:p>
      </dgm:t>
    </dgm:pt>
    <dgm:pt modelId="{290E9CBE-1634-47AD-B973-508944073D35}" type="sibTrans" cxnId="{F717B596-7122-4C3F-9238-14763508386B}">
      <dgm:prSet/>
      <dgm:spPr/>
      <dgm:t>
        <a:bodyPr/>
        <a:lstStyle/>
        <a:p>
          <a:endParaRPr kumimoji="1" lang="ja-JP"/>
        </a:p>
      </dgm:t>
    </dgm:pt>
    <dgm:pt modelId="{E90264E4-81CE-47E1-80E3-2624D8E5DFEE}">
      <dgm:prSet phldrT="[テキスト]" custT="1"/>
      <dgm:spPr/>
      <dgm:t>
        <a:bodyPr/>
        <a:lstStyle/>
        <a:p>
          <a:r>
            <a:rPr lang="en-US" sz="2200" b="1" i="0" dirty="0" smtClean="0"/>
            <a:t>Quick Start: Lightning App Builder</a:t>
          </a:r>
          <a:endParaRPr kumimoji="1" lang="ja-JP" sz="2200" dirty="0">
            <a:latin typeface="Meiryo UI" pitchFamily="34" charset="-128"/>
            <a:ea typeface="Meiryo UI" pitchFamily="34" charset="-128"/>
            <a:cs typeface="Meiryo UI" pitchFamily="34" charset="-128"/>
          </a:endParaRPr>
        </a:p>
      </dgm:t>
    </dgm:pt>
    <dgm:pt modelId="{79881485-DDC4-4A70-AA7E-393B9FD5747B}" type="parTrans" cxnId="{F3B89C52-602F-49F7-B10E-F3B64BCDF706}">
      <dgm:prSet/>
      <dgm:spPr/>
      <dgm:t>
        <a:bodyPr/>
        <a:lstStyle/>
        <a:p>
          <a:endParaRPr kumimoji="1" lang="ja-JP"/>
        </a:p>
      </dgm:t>
    </dgm:pt>
    <dgm:pt modelId="{F41EE2E3-AB57-4E33-8FAD-2DCFFB467FDC}" type="sibTrans" cxnId="{F3B89C52-602F-49F7-B10E-F3B64BCDF706}">
      <dgm:prSet/>
      <dgm:spPr/>
      <dgm:t>
        <a:bodyPr/>
        <a:lstStyle/>
        <a:p>
          <a:endParaRPr kumimoji="1" lang="ja-JP"/>
        </a:p>
      </dgm:t>
    </dgm:pt>
    <dgm:pt modelId="{B8D53E29-122A-46E1-B481-B57598D97444}">
      <dgm:prSet phldrT="[テキスト]" custT="1"/>
      <dgm:spPr/>
      <dgm:t>
        <a:bodyPr/>
        <a:lstStyle/>
        <a:p>
          <a:r>
            <a:rPr kumimoji="1" lang="en-US" altLang="ja-JP" sz="1400" dirty="0" smtClean="0">
              <a:latin typeface="Meiryo UI" pitchFamily="34" charset="-128"/>
              <a:ea typeface="Meiryo UI" pitchFamily="34" charset="-128"/>
            </a:rPr>
            <a:t>https://trailhead.salesforce.com/en/projects/quickstart-app-builder</a:t>
          </a:r>
          <a:endParaRPr kumimoji="1" lang="ja-JP" sz="1400" dirty="0">
            <a:latin typeface="Meiryo UI" pitchFamily="34" charset="-128"/>
            <a:ea typeface="Meiryo UI" pitchFamily="34" charset="-128"/>
            <a:cs typeface="Meiryo UI" pitchFamily="34" charset="-128"/>
          </a:endParaRPr>
        </a:p>
      </dgm:t>
    </dgm:pt>
    <dgm:pt modelId="{EF8E1F9D-EFFE-4283-A7B6-A44D3292ACA4}" type="parTrans" cxnId="{C5FFCAE6-64D2-4A77-B85B-A376B2EE8E4F}">
      <dgm:prSet/>
      <dgm:spPr/>
      <dgm:t>
        <a:bodyPr/>
        <a:lstStyle/>
        <a:p>
          <a:endParaRPr kumimoji="1" lang="ja-JP"/>
        </a:p>
      </dgm:t>
    </dgm:pt>
    <dgm:pt modelId="{99B04B81-08CA-46AC-951C-217069AEF451}" type="sibTrans" cxnId="{C5FFCAE6-64D2-4A77-B85B-A376B2EE8E4F}">
      <dgm:prSet/>
      <dgm:spPr/>
      <dgm:t>
        <a:bodyPr/>
        <a:lstStyle/>
        <a:p>
          <a:endParaRPr kumimoji="1" lang="ja-JP"/>
        </a:p>
      </dgm:t>
    </dgm:pt>
    <dgm:pt modelId="{15031D9C-993C-4715-A26F-56D8831933EB}">
      <dgm:prSet phldrT="[テキスト]"/>
      <dgm:spPr/>
      <dgm:t>
        <a:bodyPr/>
        <a:lstStyle/>
        <a:p>
          <a:r>
            <a:rPr kumimoji="1" lang="en-US" altLang="ja-JP" dirty="0" smtClean="0">
              <a:latin typeface="Meiryo UI" pitchFamily="34" charset="-128"/>
              <a:ea typeface="Meiryo UI" pitchFamily="34" charset="-128"/>
              <a:cs typeface="Meiryo UI" pitchFamily="34" charset="-128"/>
            </a:rPr>
            <a:t>E</a:t>
          </a:r>
          <a:endParaRPr kumimoji="1" lang="ja-JP" dirty="0">
            <a:latin typeface="Meiryo UI" pitchFamily="34" charset="-128"/>
            <a:ea typeface="Meiryo UI" pitchFamily="34" charset="-128"/>
            <a:cs typeface="Meiryo UI" pitchFamily="34" charset="-128"/>
          </a:endParaRPr>
        </a:p>
      </dgm:t>
    </dgm:pt>
    <dgm:pt modelId="{77530735-8AD3-469C-AEC2-B5B17A08AF65}" type="parTrans" cxnId="{C8C2ADA0-316E-46E3-A4D5-49BD4A9A4B0B}">
      <dgm:prSet/>
      <dgm:spPr/>
      <dgm:t>
        <a:bodyPr/>
        <a:lstStyle/>
        <a:p>
          <a:endParaRPr kumimoji="1" lang="ja-JP"/>
        </a:p>
      </dgm:t>
    </dgm:pt>
    <dgm:pt modelId="{FB1D36D5-798A-40AA-91C3-3F3E5AF1A86F}" type="sibTrans" cxnId="{C8C2ADA0-316E-46E3-A4D5-49BD4A9A4B0B}">
      <dgm:prSet/>
      <dgm:spPr/>
      <dgm:t>
        <a:bodyPr/>
        <a:lstStyle/>
        <a:p>
          <a:endParaRPr kumimoji="1" lang="ja-JP"/>
        </a:p>
      </dgm:t>
    </dgm:pt>
    <dgm:pt modelId="{07B93839-AE15-473C-B47B-27FA5DBEE4E9}">
      <dgm:prSet phldrT="[テキスト]" custT="1"/>
      <dgm:spPr/>
      <dgm:t>
        <a:bodyPr/>
        <a:lstStyle/>
        <a:p>
          <a:r>
            <a:rPr lang="en-US" sz="2200" b="1" i="0" dirty="0" smtClean="0"/>
            <a:t>Quick Start: Build Your First App</a:t>
          </a:r>
          <a:endParaRPr kumimoji="1" lang="ja-JP" sz="2200" dirty="0">
            <a:latin typeface="Meiryo UI" pitchFamily="34" charset="-128"/>
            <a:ea typeface="Meiryo UI" pitchFamily="34" charset="-128"/>
            <a:cs typeface="Meiryo UI" pitchFamily="34" charset="-128"/>
          </a:endParaRPr>
        </a:p>
      </dgm:t>
    </dgm:pt>
    <dgm:pt modelId="{2BEFC288-C4D1-45AF-B679-7A41333941DE}" type="parTrans" cxnId="{4D38D698-DC6D-4926-9520-43A255B536D4}">
      <dgm:prSet/>
      <dgm:spPr/>
      <dgm:t>
        <a:bodyPr/>
        <a:lstStyle/>
        <a:p>
          <a:endParaRPr kumimoji="1" lang="ja-JP"/>
        </a:p>
      </dgm:t>
    </dgm:pt>
    <dgm:pt modelId="{0468DBFC-CB2D-4B3A-AAE7-09352D12344E}" type="sibTrans" cxnId="{4D38D698-DC6D-4926-9520-43A255B536D4}">
      <dgm:prSet/>
      <dgm:spPr/>
      <dgm:t>
        <a:bodyPr/>
        <a:lstStyle/>
        <a:p>
          <a:endParaRPr kumimoji="1" lang="ja-JP"/>
        </a:p>
      </dgm:t>
    </dgm:pt>
    <dgm:pt modelId="{23C50191-A44D-4110-97C1-1DC6F9FD79CA}">
      <dgm:prSet phldrT="[テキスト]"/>
      <dgm:spPr/>
      <dgm:t>
        <a:bodyPr/>
        <a:lstStyle/>
        <a:p>
          <a:r>
            <a:rPr kumimoji="1" lang="en-US" altLang="ja-JP" sz="1400" dirty="0" smtClean="0">
              <a:latin typeface="Meiryo UI" pitchFamily="34" charset="-128"/>
              <a:ea typeface="Meiryo UI" pitchFamily="34" charset="-128"/>
            </a:rPr>
            <a:t>https://trailhead.salesforce.com/en/projects/quickstart-devzone-app</a:t>
          </a:r>
          <a:endParaRPr kumimoji="1" lang="ja-JP" sz="1400" dirty="0">
            <a:latin typeface="Meiryo UI" pitchFamily="34" charset="-128"/>
            <a:ea typeface="Meiryo UI" pitchFamily="34" charset="-128"/>
            <a:cs typeface="Meiryo UI" pitchFamily="34" charset="-128"/>
          </a:endParaRPr>
        </a:p>
      </dgm:t>
    </dgm:pt>
    <dgm:pt modelId="{E183CF6D-105A-4EAB-A780-A97B120C1182}" type="parTrans" cxnId="{A71F00B0-D098-4236-AD79-95FC48F754F5}">
      <dgm:prSet/>
      <dgm:spPr/>
      <dgm:t>
        <a:bodyPr/>
        <a:lstStyle/>
        <a:p>
          <a:endParaRPr kumimoji="1" lang="ja-JP"/>
        </a:p>
      </dgm:t>
    </dgm:pt>
    <dgm:pt modelId="{8625F877-DCE4-4E39-929E-7FA0A761B660}" type="sibTrans" cxnId="{A71F00B0-D098-4236-AD79-95FC48F754F5}">
      <dgm:prSet/>
      <dgm:spPr/>
      <dgm:t>
        <a:bodyPr/>
        <a:lstStyle/>
        <a:p>
          <a:endParaRPr kumimoji="1" lang="ja-JP"/>
        </a:p>
      </dgm:t>
    </dgm:pt>
    <dgm:pt modelId="{2936D842-720E-4365-AD39-F6EAEC441633}">
      <dgm:prSet phldrT="[テキスト]"/>
      <dgm:spPr/>
      <dgm:t>
        <a:bodyPr/>
        <a:lstStyle/>
        <a:p>
          <a:r>
            <a:rPr kumimoji="1" lang="en-US" altLang="ja-JP" dirty="0" smtClean="0">
              <a:latin typeface="Meiryo UI" pitchFamily="34" charset="-128"/>
              <a:ea typeface="Meiryo UI" pitchFamily="34" charset="-128"/>
              <a:cs typeface="Meiryo UI" pitchFamily="34" charset="-128"/>
            </a:rPr>
            <a:t>F</a:t>
          </a:r>
          <a:endParaRPr kumimoji="1" lang="ja-JP" dirty="0">
            <a:latin typeface="Meiryo UI" pitchFamily="34" charset="-128"/>
            <a:ea typeface="Meiryo UI" pitchFamily="34" charset="-128"/>
            <a:cs typeface="Meiryo UI" pitchFamily="34" charset="-128"/>
          </a:endParaRPr>
        </a:p>
      </dgm:t>
    </dgm:pt>
    <dgm:pt modelId="{13139645-28B0-41D9-8ED9-DA67D736E51B}" type="parTrans" cxnId="{3A8ECB28-E23B-45B6-8C84-8AF5114507DE}">
      <dgm:prSet/>
      <dgm:spPr/>
      <dgm:t>
        <a:bodyPr/>
        <a:lstStyle/>
        <a:p>
          <a:endParaRPr kumimoji="1" lang="ja-JP"/>
        </a:p>
      </dgm:t>
    </dgm:pt>
    <dgm:pt modelId="{96C19FF6-672B-4588-9D93-2A932D4ACF8D}" type="sibTrans" cxnId="{3A8ECB28-E23B-45B6-8C84-8AF5114507DE}">
      <dgm:prSet/>
      <dgm:spPr/>
      <dgm:t>
        <a:bodyPr/>
        <a:lstStyle/>
        <a:p>
          <a:endParaRPr kumimoji="1" lang="ja-JP"/>
        </a:p>
      </dgm:t>
    </dgm:pt>
    <dgm:pt modelId="{A05E8D05-15E6-4BEC-B725-D745A48258D3}">
      <dgm:prSet phldrT="[テキスト]" custT="1"/>
      <dgm:spPr/>
      <dgm:t>
        <a:bodyPr/>
        <a:lstStyle/>
        <a:p>
          <a:r>
            <a:rPr lang="en-US" sz="2200" b="1" i="0" dirty="0" smtClean="0"/>
            <a:t>Quick Start: Apex</a:t>
          </a:r>
          <a:endParaRPr kumimoji="1" lang="ja-JP" sz="2200" dirty="0">
            <a:latin typeface="Meiryo UI" pitchFamily="34" charset="-128"/>
            <a:ea typeface="Meiryo UI" pitchFamily="34" charset="-128"/>
            <a:cs typeface="Meiryo UI" pitchFamily="34" charset="-128"/>
          </a:endParaRPr>
        </a:p>
      </dgm:t>
    </dgm:pt>
    <dgm:pt modelId="{29C49A6E-36B2-41D1-83D5-6B58713D5DAF}" type="parTrans" cxnId="{EFE22C42-C667-4B7A-8208-6758BAEC1445}">
      <dgm:prSet/>
      <dgm:spPr/>
      <dgm:t>
        <a:bodyPr/>
        <a:lstStyle/>
        <a:p>
          <a:endParaRPr kumimoji="1" lang="ja-JP"/>
        </a:p>
      </dgm:t>
    </dgm:pt>
    <dgm:pt modelId="{EA09E308-F440-47C6-8C86-B63BABC170D9}" type="sibTrans" cxnId="{EFE22C42-C667-4B7A-8208-6758BAEC1445}">
      <dgm:prSet/>
      <dgm:spPr/>
      <dgm:t>
        <a:bodyPr/>
        <a:lstStyle/>
        <a:p>
          <a:endParaRPr kumimoji="1" lang="ja-JP"/>
        </a:p>
      </dgm:t>
    </dgm:pt>
    <dgm:pt modelId="{ACE31CBC-97F1-4DCC-8896-DDE79F3208FC}">
      <dgm:prSet phldrT="[テキスト]"/>
      <dgm:spPr/>
      <dgm:t>
        <a:bodyPr/>
        <a:lstStyle/>
        <a:p>
          <a:r>
            <a:rPr kumimoji="1" lang="en-US" altLang="ja-JP" sz="1400" dirty="0" smtClean="0">
              <a:latin typeface="Meiryo UI" pitchFamily="34" charset="-128"/>
              <a:ea typeface="Meiryo UI" pitchFamily="34" charset="-128"/>
            </a:rPr>
            <a:t>https://trailhead.salesforce.com/en/projects/quickstart-apex</a:t>
          </a:r>
          <a:endParaRPr kumimoji="1" lang="ja-JP" sz="1400" dirty="0">
            <a:latin typeface="Meiryo UI" pitchFamily="34" charset="-128"/>
            <a:ea typeface="Meiryo UI" pitchFamily="34" charset="-128"/>
            <a:cs typeface="Meiryo UI" pitchFamily="34" charset="-128"/>
          </a:endParaRPr>
        </a:p>
      </dgm:t>
    </dgm:pt>
    <dgm:pt modelId="{D6CB2288-FDB6-4583-A486-E4F394425624}" type="parTrans" cxnId="{66C32115-98E9-4408-B7D7-AAC4AAFB2FE0}">
      <dgm:prSet/>
      <dgm:spPr/>
      <dgm:t>
        <a:bodyPr/>
        <a:lstStyle/>
        <a:p>
          <a:endParaRPr kumimoji="1" lang="ja-JP" altLang="en-US"/>
        </a:p>
      </dgm:t>
    </dgm:pt>
    <dgm:pt modelId="{B5069FF2-D688-4A5D-8835-A3A1869A2EAC}" type="sibTrans" cxnId="{66C32115-98E9-4408-B7D7-AAC4AAFB2FE0}">
      <dgm:prSet/>
      <dgm:spPr/>
      <dgm:t>
        <a:bodyPr/>
        <a:lstStyle/>
        <a:p>
          <a:endParaRPr kumimoji="1" lang="ja-JP" altLang="en-US"/>
        </a:p>
      </dgm:t>
    </dgm:pt>
    <dgm:pt modelId="{E80E23AD-ECAE-46D2-92A5-71CA9074EED7}" type="pres">
      <dgm:prSet presAssocID="{3183185A-2A53-4D8C-8F32-C845F2F70CBF}" presName="linearFlow" presStyleCnt="0">
        <dgm:presLayoutVars>
          <dgm:dir/>
          <dgm:animLvl val="lvl"/>
          <dgm:resizeHandles val="exact"/>
        </dgm:presLayoutVars>
      </dgm:prSet>
      <dgm:spPr/>
      <dgm:t>
        <a:bodyPr/>
        <a:lstStyle/>
        <a:p>
          <a:endParaRPr kumimoji="1" lang="ja-JP"/>
        </a:p>
      </dgm:t>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t>
        <a:bodyPr/>
        <a:lstStyle/>
        <a:p>
          <a:endParaRPr kumimoji="1" lang="ja-JP"/>
        </a:p>
      </dgm:t>
    </dgm:pt>
    <dgm:pt modelId="{0E09DE89-66C0-478D-8170-8F0BC920F1EB}" type="pres">
      <dgm:prSet presAssocID="{758CBA3A-9936-4C67-965C-A8DD3074879B}" presName="descendantText" presStyleLbl="alignAcc1" presStyleIdx="0" presStyleCnt="3" custLinFactNeighborX="361" custLinFactNeighborY="2517">
        <dgm:presLayoutVars>
          <dgm:bulletEnabled val="1"/>
        </dgm:presLayoutVars>
      </dgm:prSet>
      <dgm:spPr/>
      <dgm:t>
        <a:bodyPr/>
        <a:lstStyle/>
        <a:p>
          <a:endParaRPr kumimoji="1" lang="ja-JP"/>
        </a:p>
      </dgm:t>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t>
        <a:bodyPr/>
        <a:lstStyle/>
        <a:p>
          <a:endParaRPr kumimoji="1" lang="ja-JP"/>
        </a:p>
      </dgm:t>
    </dgm:pt>
    <dgm:pt modelId="{C96267EA-EF01-411B-8D37-95F44BBB68D3}" type="pres">
      <dgm:prSet presAssocID="{15031D9C-993C-4715-A26F-56D8831933EB}" presName="descendantText" presStyleLbl="alignAcc1" presStyleIdx="1" presStyleCnt="3" custLinFactNeighborX="0" custLinFactNeighborY="0">
        <dgm:presLayoutVars>
          <dgm:bulletEnabled val="1"/>
        </dgm:presLayoutVars>
      </dgm:prSet>
      <dgm:spPr/>
      <dgm:t>
        <a:bodyPr/>
        <a:lstStyle/>
        <a:p>
          <a:endParaRPr kumimoji="1" lang="ja-JP"/>
        </a:p>
      </dgm:t>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t>
        <a:bodyPr/>
        <a:lstStyle/>
        <a:p>
          <a:endParaRPr kumimoji="1" lang="ja-JP"/>
        </a:p>
      </dgm:t>
    </dgm:pt>
    <dgm:pt modelId="{68EF0610-07B4-40C7-AD99-F2285099C2E4}" type="pres">
      <dgm:prSet presAssocID="{2936D842-720E-4365-AD39-F6EAEC441633}" presName="descendantText" presStyleLbl="alignAcc1" presStyleIdx="2" presStyleCnt="3" custLinFactNeighborY="0">
        <dgm:presLayoutVars>
          <dgm:bulletEnabled val="1"/>
        </dgm:presLayoutVars>
      </dgm:prSet>
      <dgm:spPr/>
      <dgm:t>
        <a:bodyPr/>
        <a:lstStyle/>
        <a:p>
          <a:endParaRPr kumimoji="1" lang="ja-JP"/>
        </a:p>
      </dgm:t>
    </dgm:pt>
  </dgm:ptLst>
  <dgm:cxnLst>
    <dgm:cxn modelId="{4D38D698-DC6D-4926-9520-43A255B536D4}" srcId="{15031D9C-993C-4715-A26F-56D8831933EB}" destId="{07B93839-AE15-473C-B47B-27FA5DBEE4E9}" srcOrd="0" destOrd="0" parTransId="{2BEFC288-C4D1-45AF-B679-7A41333941DE}" sibTransId="{0468DBFC-CB2D-4B3A-AAE7-09352D12344E}"/>
    <dgm:cxn modelId="{A5B8279E-67EF-4102-88FF-DA9AA346A1F6}" type="presOf" srcId="{E90264E4-81CE-47E1-80E3-2624D8E5DFEE}" destId="{0E09DE89-66C0-478D-8170-8F0BC920F1EB}" srcOrd="0" destOrd="0" presId="urn:microsoft.com/office/officeart/2005/8/layout/chevron2"/>
    <dgm:cxn modelId="{C5FFCAE6-64D2-4A77-B85B-A376B2EE8E4F}" srcId="{758CBA3A-9936-4C67-965C-A8DD3074879B}" destId="{B8D53E29-122A-46E1-B481-B57598D97444}" srcOrd="1" destOrd="0" parTransId="{EF8E1F9D-EFFE-4283-A7B6-A44D3292ACA4}" sibTransId="{99B04B81-08CA-46AC-951C-217069AEF451}"/>
    <dgm:cxn modelId="{0089BB52-7439-422E-B29F-C82E7C228AE0}" type="presOf" srcId="{758CBA3A-9936-4C67-965C-A8DD3074879B}" destId="{C0AF5CB7-6C4F-49BC-8738-E4DE0AC00B72}" srcOrd="0" destOrd="0" presId="urn:microsoft.com/office/officeart/2005/8/layout/chevron2"/>
    <dgm:cxn modelId="{C8C2ADA0-316E-46E3-A4D5-49BD4A9A4B0B}" srcId="{3183185A-2A53-4D8C-8F32-C845F2F70CBF}" destId="{15031D9C-993C-4715-A26F-56D8831933EB}" srcOrd="1" destOrd="0" parTransId="{77530735-8AD3-469C-AEC2-B5B17A08AF65}" sibTransId="{FB1D36D5-798A-40AA-91C3-3F3E5AF1A86F}"/>
    <dgm:cxn modelId="{3FCCEDEB-B897-474A-96DA-E3CF4BDA0870}" type="presOf" srcId="{A05E8D05-15E6-4BEC-B725-D745A48258D3}" destId="{68EF0610-07B4-40C7-AD99-F2285099C2E4}" srcOrd="0" destOrd="0" presId="urn:microsoft.com/office/officeart/2005/8/layout/chevron2"/>
    <dgm:cxn modelId="{371BDA8F-AD5A-464B-8A28-B4C50F2E0AAE}" type="presOf" srcId="{23C50191-A44D-4110-97C1-1DC6F9FD79CA}" destId="{C96267EA-EF01-411B-8D37-95F44BBB68D3}" srcOrd="0" destOrd="1"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E2F83328-5918-44C3-8354-9A54514FB8DA}" type="presOf" srcId="{3183185A-2A53-4D8C-8F32-C845F2F70CBF}" destId="{E80E23AD-ECAE-46D2-92A5-71CA9074EED7}" srcOrd="0" destOrd="0" presId="urn:microsoft.com/office/officeart/2005/8/layout/chevron2"/>
    <dgm:cxn modelId="{746FE36D-E441-43B1-8C71-3326366C3240}" type="presOf" srcId="{2936D842-720E-4365-AD39-F6EAEC441633}" destId="{E7C44091-B50A-4CB0-98F0-E70A01DD36F4}" srcOrd="0" destOrd="0" presId="urn:microsoft.com/office/officeart/2005/8/layout/chevron2"/>
    <dgm:cxn modelId="{A71F00B0-D098-4236-AD79-95FC48F754F5}" srcId="{15031D9C-993C-4715-A26F-56D8831933EB}" destId="{23C50191-A44D-4110-97C1-1DC6F9FD79CA}" srcOrd="1" destOrd="0" parTransId="{E183CF6D-105A-4EAB-A780-A97B120C1182}" sibTransId="{8625F877-DCE4-4E39-929E-7FA0A761B660}"/>
    <dgm:cxn modelId="{203253F2-74EA-46EF-AAB8-4C75DEDDAB25}" type="presOf" srcId="{ACE31CBC-97F1-4DCC-8896-DDE79F3208FC}" destId="{68EF0610-07B4-40C7-AD99-F2285099C2E4}" srcOrd="0" destOrd="1" presId="urn:microsoft.com/office/officeart/2005/8/layout/chevron2"/>
    <dgm:cxn modelId="{44011505-9027-4CFE-8BD2-5BED4C3E95E4}" type="presOf" srcId="{15031D9C-993C-4715-A26F-56D8831933EB}" destId="{29EA1718-F619-46D8-B505-CF1DDA71B8BF}"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F717B596-7122-4C3F-9238-14763508386B}" srcId="{3183185A-2A53-4D8C-8F32-C845F2F70CBF}" destId="{758CBA3A-9936-4C67-965C-A8DD3074879B}" srcOrd="0" destOrd="0" parTransId="{39812E31-9C15-4A6C-B8B9-78CE6FB555B1}" sibTransId="{290E9CBE-1634-47AD-B973-508944073D35}"/>
    <dgm:cxn modelId="{66C32115-98E9-4408-B7D7-AAC4AAFB2FE0}" srcId="{2936D842-720E-4365-AD39-F6EAEC441633}" destId="{ACE31CBC-97F1-4DCC-8896-DDE79F3208FC}" srcOrd="1" destOrd="0" parTransId="{D6CB2288-FDB6-4583-A486-E4F394425624}" sibTransId="{B5069FF2-D688-4A5D-8835-A3A1869A2EAC}"/>
    <dgm:cxn modelId="{4E602969-C7E8-41C2-83DD-D572AB6F8E6C}"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7CB25CA7-957C-4D3B-B3D6-B6FB1FBFB7D4}" type="presOf" srcId="{07B93839-AE15-473C-B47B-27FA5DBEE4E9}" destId="{C96267EA-EF01-411B-8D37-95F44BBB68D3}" srcOrd="0" destOrd="0" presId="urn:microsoft.com/office/officeart/2005/8/layout/chevron2"/>
    <dgm:cxn modelId="{A9367ABE-9CA6-4232-B683-1CDD47B7C36D}" type="presParOf" srcId="{E80E23AD-ECAE-46D2-92A5-71CA9074EED7}" destId="{63DDCCD6-3F31-4095-8E42-5BBFC31B83BE}" srcOrd="0" destOrd="0" presId="urn:microsoft.com/office/officeart/2005/8/layout/chevron2"/>
    <dgm:cxn modelId="{09A0D3E8-A591-4AF4-B122-BCF57A34F881}" type="presParOf" srcId="{63DDCCD6-3F31-4095-8E42-5BBFC31B83BE}" destId="{C0AF5CB7-6C4F-49BC-8738-E4DE0AC00B72}" srcOrd="0" destOrd="0" presId="urn:microsoft.com/office/officeart/2005/8/layout/chevron2"/>
    <dgm:cxn modelId="{397190CD-1A56-4CFD-8F29-6030701851CF}" type="presParOf" srcId="{63DDCCD6-3F31-4095-8E42-5BBFC31B83BE}" destId="{0E09DE89-66C0-478D-8170-8F0BC920F1EB}" srcOrd="1" destOrd="0" presId="urn:microsoft.com/office/officeart/2005/8/layout/chevron2"/>
    <dgm:cxn modelId="{93D760E3-1074-4A82-9E96-077B6CE0722C}" type="presParOf" srcId="{E80E23AD-ECAE-46D2-92A5-71CA9074EED7}" destId="{52E78D13-8FB5-4AEC-B5C0-881B683FCF22}" srcOrd="1" destOrd="0" presId="urn:microsoft.com/office/officeart/2005/8/layout/chevron2"/>
    <dgm:cxn modelId="{B54A994E-BD81-42C1-90EF-EE4FC1AAF26B}" type="presParOf" srcId="{E80E23AD-ECAE-46D2-92A5-71CA9074EED7}" destId="{E529DD28-A6C8-4185-BA28-3A73741EACF4}" srcOrd="2" destOrd="0" presId="urn:microsoft.com/office/officeart/2005/8/layout/chevron2"/>
    <dgm:cxn modelId="{E6075D69-3886-4F8B-B69E-8488A4662E01}" type="presParOf" srcId="{E529DD28-A6C8-4185-BA28-3A73741EACF4}" destId="{29EA1718-F619-46D8-B505-CF1DDA71B8BF}" srcOrd="0" destOrd="0" presId="urn:microsoft.com/office/officeart/2005/8/layout/chevron2"/>
    <dgm:cxn modelId="{349F1EF2-4704-47F7-8904-A00CA2428993}" type="presParOf" srcId="{E529DD28-A6C8-4185-BA28-3A73741EACF4}" destId="{C96267EA-EF01-411B-8D37-95F44BBB68D3}" srcOrd="1" destOrd="0" presId="urn:microsoft.com/office/officeart/2005/8/layout/chevron2"/>
    <dgm:cxn modelId="{60D0A3E1-804B-4659-B05B-C1114025FD74}" type="presParOf" srcId="{E80E23AD-ECAE-46D2-92A5-71CA9074EED7}" destId="{4CCED8E1-297A-4834-9FC1-39D8E59A67B1}" srcOrd="3" destOrd="0" presId="urn:microsoft.com/office/officeart/2005/8/layout/chevron2"/>
    <dgm:cxn modelId="{437922D0-2AE1-4A83-824A-3CB946F8C915}" type="presParOf" srcId="{E80E23AD-ECAE-46D2-92A5-71CA9074EED7}" destId="{95036E43-6C97-4BF5-8CB3-7871077B6900}" srcOrd="4" destOrd="0" presId="urn:microsoft.com/office/officeart/2005/8/layout/chevron2"/>
    <dgm:cxn modelId="{D5A5E95C-FD81-4815-B2AD-CFBC8798AE5D}" type="presParOf" srcId="{95036E43-6C97-4BF5-8CB3-7871077B6900}" destId="{E7C44091-B50A-4CB0-98F0-E70A01DD36F4}" srcOrd="0" destOrd="0" presId="urn:microsoft.com/office/officeart/2005/8/layout/chevron2"/>
    <dgm:cxn modelId="{C032F2C4-428D-4D97-927D-149FDF6B70A4}"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kumimoji="1" lang="ja-JP"/>
        </a:p>
      </dgm:t>
    </dgm:pt>
    <dgm:pt modelId="{758CBA3A-9936-4C67-965C-A8DD3074879B}">
      <dgm:prSet phldrT="[テキスト]"/>
      <dgm:spPr/>
      <dgm:t>
        <a:bodyPr/>
        <a:lstStyle/>
        <a:p>
          <a:r>
            <a:rPr kumimoji="1" lang="en-US" altLang="ja-JP" dirty="0" smtClean="0">
              <a:latin typeface="Meiryo UI" pitchFamily="34" charset="-128"/>
              <a:ea typeface="Meiryo UI" pitchFamily="34" charset="-128"/>
              <a:cs typeface="Meiryo UI" pitchFamily="34" charset="-128"/>
            </a:rPr>
            <a:t>G</a:t>
          </a:r>
          <a:endParaRPr kumimoji="1" lang="ja-JP" dirty="0">
            <a:latin typeface="Meiryo UI" pitchFamily="34" charset="-128"/>
            <a:ea typeface="Meiryo UI" pitchFamily="34" charset="-128"/>
            <a:cs typeface="Meiryo UI" pitchFamily="34" charset="-128"/>
          </a:endParaRPr>
        </a:p>
      </dgm:t>
    </dgm:pt>
    <dgm:pt modelId="{39812E31-9C15-4A6C-B8B9-78CE6FB555B1}" type="parTrans" cxnId="{F717B596-7122-4C3F-9238-14763508386B}">
      <dgm:prSet/>
      <dgm:spPr/>
      <dgm:t>
        <a:bodyPr/>
        <a:lstStyle/>
        <a:p>
          <a:endParaRPr kumimoji="1" lang="ja-JP"/>
        </a:p>
      </dgm:t>
    </dgm:pt>
    <dgm:pt modelId="{290E9CBE-1634-47AD-B973-508944073D35}" type="sibTrans" cxnId="{F717B596-7122-4C3F-9238-14763508386B}">
      <dgm:prSet/>
      <dgm:spPr/>
      <dgm:t>
        <a:bodyPr/>
        <a:lstStyle/>
        <a:p>
          <a:endParaRPr kumimoji="1" lang="ja-JP"/>
        </a:p>
      </dgm:t>
    </dgm:pt>
    <dgm:pt modelId="{E90264E4-81CE-47E1-80E3-2624D8E5DFEE}">
      <dgm:prSet phldrT="[テキスト]" custT="1"/>
      <dgm:spPr/>
      <dgm:t>
        <a:bodyPr/>
        <a:lstStyle/>
        <a:p>
          <a:r>
            <a:rPr lang="ja-JP" altLang="en-US" sz="2200" b="1" i="0" u="none" dirty="0" smtClean="0"/>
            <a:t>会議管理アプリケーションを構築する</a:t>
          </a:r>
          <a:endParaRPr kumimoji="1" lang="ja-JP" sz="2200" b="1" u="none" dirty="0">
            <a:latin typeface="Meiryo UI" pitchFamily="34" charset="-128"/>
            <a:ea typeface="Meiryo UI" pitchFamily="34" charset="-128"/>
            <a:cs typeface="Meiryo UI" pitchFamily="34" charset="-128"/>
          </a:endParaRPr>
        </a:p>
      </dgm:t>
    </dgm:pt>
    <dgm:pt modelId="{79881485-DDC4-4A70-AA7E-393B9FD5747B}" type="parTrans" cxnId="{F3B89C52-602F-49F7-B10E-F3B64BCDF706}">
      <dgm:prSet/>
      <dgm:spPr/>
      <dgm:t>
        <a:bodyPr/>
        <a:lstStyle/>
        <a:p>
          <a:endParaRPr kumimoji="1" lang="ja-JP"/>
        </a:p>
      </dgm:t>
    </dgm:pt>
    <dgm:pt modelId="{F41EE2E3-AB57-4E33-8FAD-2DCFFB467FDC}" type="sibTrans" cxnId="{F3B89C52-602F-49F7-B10E-F3B64BCDF706}">
      <dgm:prSet/>
      <dgm:spPr/>
      <dgm:t>
        <a:bodyPr/>
        <a:lstStyle/>
        <a:p>
          <a:endParaRPr kumimoji="1" lang="ja-JP"/>
        </a:p>
      </dgm:t>
    </dgm:pt>
    <dgm:pt modelId="{B8D53E29-122A-46E1-B481-B57598D97444}">
      <dgm:prSet phldrT="[テキスト]" custT="1"/>
      <dgm:spPr/>
      <dgm:t>
        <a:bodyPr/>
        <a:lstStyle/>
        <a:p>
          <a:r>
            <a:rPr kumimoji="1" lang="en-US" altLang="ja-JP" sz="1400" dirty="0" smtClean="0">
              <a:latin typeface="Meiryo UI" pitchFamily="34" charset="-128"/>
              <a:ea typeface="Meiryo UI" pitchFamily="34" charset="-128"/>
            </a:rPr>
            <a:t>https://trailhead.salesforce.com/ja/projects/salesforce_developer_workshop</a:t>
          </a:r>
          <a:endParaRPr kumimoji="1" lang="ja-JP" sz="1400" dirty="0">
            <a:latin typeface="Meiryo UI" pitchFamily="34" charset="-128"/>
            <a:ea typeface="Meiryo UI" pitchFamily="34" charset="-128"/>
            <a:cs typeface="Meiryo UI" pitchFamily="34" charset="-128"/>
          </a:endParaRPr>
        </a:p>
      </dgm:t>
    </dgm:pt>
    <dgm:pt modelId="{EF8E1F9D-EFFE-4283-A7B6-A44D3292ACA4}" type="parTrans" cxnId="{C5FFCAE6-64D2-4A77-B85B-A376B2EE8E4F}">
      <dgm:prSet/>
      <dgm:spPr/>
      <dgm:t>
        <a:bodyPr/>
        <a:lstStyle/>
        <a:p>
          <a:endParaRPr kumimoji="1" lang="ja-JP"/>
        </a:p>
      </dgm:t>
    </dgm:pt>
    <dgm:pt modelId="{99B04B81-08CA-46AC-951C-217069AEF451}" type="sibTrans" cxnId="{C5FFCAE6-64D2-4A77-B85B-A376B2EE8E4F}">
      <dgm:prSet/>
      <dgm:spPr/>
      <dgm:t>
        <a:bodyPr/>
        <a:lstStyle/>
        <a:p>
          <a:endParaRPr kumimoji="1" lang="ja-JP"/>
        </a:p>
      </dgm:t>
    </dgm:pt>
    <dgm:pt modelId="{15031D9C-993C-4715-A26F-56D8831933EB}">
      <dgm:prSet phldrT="[テキスト]"/>
      <dgm:spPr/>
      <dgm:t>
        <a:bodyPr/>
        <a:lstStyle/>
        <a:p>
          <a:r>
            <a:rPr kumimoji="1" lang="en-US" altLang="ja-JP" dirty="0" smtClean="0">
              <a:latin typeface="Meiryo UI" pitchFamily="34" charset="-128"/>
              <a:ea typeface="Meiryo UI" pitchFamily="34" charset="-128"/>
              <a:cs typeface="Meiryo UI" pitchFamily="34" charset="-128"/>
            </a:rPr>
            <a:t>H</a:t>
          </a:r>
          <a:endParaRPr kumimoji="1" lang="ja-JP" dirty="0">
            <a:latin typeface="Meiryo UI" pitchFamily="34" charset="-128"/>
            <a:ea typeface="Meiryo UI" pitchFamily="34" charset="-128"/>
            <a:cs typeface="Meiryo UI" pitchFamily="34" charset="-128"/>
          </a:endParaRPr>
        </a:p>
      </dgm:t>
    </dgm:pt>
    <dgm:pt modelId="{77530735-8AD3-469C-AEC2-B5B17A08AF65}" type="parTrans" cxnId="{C8C2ADA0-316E-46E3-A4D5-49BD4A9A4B0B}">
      <dgm:prSet/>
      <dgm:spPr/>
      <dgm:t>
        <a:bodyPr/>
        <a:lstStyle/>
        <a:p>
          <a:endParaRPr kumimoji="1" lang="ja-JP"/>
        </a:p>
      </dgm:t>
    </dgm:pt>
    <dgm:pt modelId="{FB1D36D5-798A-40AA-91C3-3F3E5AF1A86F}" type="sibTrans" cxnId="{C8C2ADA0-316E-46E3-A4D5-49BD4A9A4B0B}">
      <dgm:prSet/>
      <dgm:spPr/>
      <dgm:t>
        <a:bodyPr/>
        <a:lstStyle/>
        <a:p>
          <a:endParaRPr kumimoji="1" lang="ja-JP"/>
        </a:p>
      </dgm:t>
    </dgm:pt>
    <dgm:pt modelId="{07B93839-AE15-473C-B47B-27FA5DBEE4E9}">
      <dgm:prSet phldrT="[テキスト]" custT="1"/>
      <dgm:spPr/>
      <dgm:t>
        <a:bodyPr/>
        <a:lstStyle/>
        <a:p>
          <a:r>
            <a:rPr lang="ja-JP" altLang="en-US" sz="2200" b="1" i="0" dirty="0" smtClean="0"/>
            <a:t>データセキュリティ</a:t>
          </a:r>
          <a:r>
            <a:rPr lang="en-US" altLang="ja-JP" sz="2200" b="1" i="0" dirty="0" smtClean="0"/>
            <a:t>(</a:t>
          </a:r>
          <a:r>
            <a:rPr lang="ja-JP" altLang="en-US" sz="2200" b="1" i="0" dirty="0" smtClean="0"/>
            <a:t>ユーザ管理、データ共有</a:t>
          </a:r>
          <a:r>
            <a:rPr lang="en-US" altLang="ja-JP" sz="2200" b="1" i="0" dirty="0" smtClean="0"/>
            <a:t>)</a:t>
          </a:r>
          <a:endParaRPr kumimoji="1" lang="ja-JP" sz="2200" dirty="0">
            <a:latin typeface="Meiryo UI" pitchFamily="34" charset="-128"/>
            <a:ea typeface="Meiryo UI" pitchFamily="34" charset="-128"/>
            <a:cs typeface="Meiryo UI" pitchFamily="34" charset="-128"/>
          </a:endParaRPr>
        </a:p>
      </dgm:t>
    </dgm:pt>
    <dgm:pt modelId="{2BEFC288-C4D1-45AF-B679-7A41333941DE}" type="parTrans" cxnId="{4D38D698-DC6D-4926-9520-43A255B536D4}">
      <dgm:prSet/>
      <dgm:spPr/>
      <dgm:t>
        <a:bodyPr/>
        <a:lstStyle/>
        <a:p>
          <a:endParaRPr kumimoji="1" lang="ja-JP"/>
        </a:p>
      </dgm:t>
    </dgm:pt>
    <dgm:pt modelId="{0468DBFC-CB2D-4B3A-AAE7-09352D12344E}" type="sibTrans" cxnId="{4D38D698-DC6D-4926-9520-43A255B536D4}">
      <dgm:prSet/>
      <dgm:spPr/>
      <dgm:t>
        <a:bodyPr/>
        <a:lstStyle/>
        <a:p>
          <a:endParaRPr kumimoji="1" lang="ja-JP"/>
        </a:p>
      </dgm:t>
    </dgm:pt>
    <dgm:pt modelId="{23C50191-A44D-4110-97C1-1DC6F9FD79CA}">
      <dgm:prSet phldrT="[テキスト]"/>
      <dgm:spPr/>
      <dgm:t>
        <a:bodyPr/>
        <a:lstStyle/>
        <a:p>
          <a:r>
            <a:rPr kumimoji="1" lang="en-US" altLang="ja-JP" sz="1400" dirty="0" smtClean="0">
              <a:latin typeface="Meiryo UI" pitchFamily="34" charset="-128"/>
              <a:ea typeface="Meiryo UI" pitchFamily="34" charset="-128"/>
            </a:rPr>
            <a:t>https://trailhead.salesforce.com/ja/modules/data_security</a:t>
          </a:r>
          <a:endParaRPr kumimoji="1" lang="ja-JP" sz="1400" dirty="0">
            <a:latin typeface="Meiryo UI" pitchFamily="34" charset="-128"/>
            <a:ea typeface="Meiryo UI" pitchFamily="34" charset="-128"/>
            <a:cs typeface="Meiryo UI" pitchFamily="34" charset="-128"/>
          </a:endParaRPr>
        </a:p>
      </dgm:t>
    </dgm:pt>
    <dgm:pt modelId="{E183CF6D-105A-4EAB-A780-A97B120C1182}" type="parTrans" cxnId="{A71F00B0-D098-4236-AD79-95FC48F754F5}">
      <dgm:prSet/>
      <dgm:spPr/>
      <dgm:t>
        <a:bodyPr/>
        <a:lstStyle/>
        <a:p>
          <a:endParaRPr kumimoji="1" lang="ja-JP"/>
        </a:p>
      </dgm:t>
    </dgm:pt>
    <dgm:pt modelId="{8625F877-DCE4-4E39-929E-7FA0A761B660}" type="sibTrans" cxnId="{A71F00B0-D098-4236-AD79-95FC48F754F5}">
      <dgm:prSet/>
      <dgm:spPr/>
      <dgm:t>
        <a:bodyPr/>
        <a:lstStyle/>
        <a:p>
          <a:endParaRPr kumimoji="1" lang="ja-JP"/>
        </a:p>
      </dgm:t>
    </dgm:pt>
    <dgm:pt modelId="{2936D842-720E-4365-AD39-F6EAEC441633}">
      <dgm:prSet phldrT="[テキスト]"/>
      <dgm:spPr/>
      <dgm:t>
        <a:bodyPr/>
        <a:lstStyle/>
        <a:p>
          <a:r>
            <a:rPr kumimoji="1" lang="en-US" altLang="ja-JP" dirty="0" smtClean="0">
              <a:latin typeface="Meiryo UI" pitchFamily="34" charset="-128"/>
              <a:ea typeface="Meiryo UI" pitchFamily="34" charset="-128"/>
              <a:cs typeface="Meiryo UI" pitchFamily="34" charset="-128"/>
            </a:rPr>
            <a:t>I</a:t>
          </a:r>
          <a:endParaRPr kumimoji="1" lang="ja-JP" dirty="0">
            <a:latin typeface="Meiryo UI" pitchFamily="34" charset="-128"/>
            <a:ea typeface="Meiryo UI" pitchFamily="34" charset="-128"/>
            <a:cs typeface="Meiryo UI" pitchFamily="34" charset="-128"/>
          </a:endParaRPr>
        </a:p>
      </dgm:t>
    </dgm:pt>
    <dgm:pt modelId="{13139645-28B0-41D9-8ED9-DA67D736E51B}" type="parTrans" cxnId="{3A8ECB28-E23B-45B6-8C84-8AF5114507DE}">
      <dgm:prSet/>
      <dgm:spPr/>
      <dgm:t>
        <a:bodyPr/>
        <a:lstStyle/>
        <a:p>
          <a:endParaRPr kumimoji="1" lang="ja-JP"/>
        </a:p>
      </dgm:t>
    </dgm:pt>
    <dgm:pt modelId="{96C19FF6-672B-4588-9D93-2A932D4ACF8D}" type="sibTrans" cxnId="{3A8ECB28-E23B-45B6-8C84-8AF5114507DE}">
      <dgm:prSet/>
      <dgm:spPr/>
      <dgm:t>
        <a:bodyPr/>
        <a:lstStyle/>
        <a:p>
          <a:endParaRPr kumimoji="1" lang="ja-JP"/>
        </a:p>
      </dgm:t>
    </dgm:pt>
    <dgm:pt modelId="{A05E8D05-15E6-4BEC-B725-D745A48258D3}">
      <dgm:prSet phldrT="[テキスト]" custT="1"/>
      <dgm:spPr/>
      <dgm:t>
        <a:bodyPr/>
        <a:lstStyle/>
        <a:p>
          <a:endParaRPr kumimoji="1" lang="ja-JP" sz="2200" dirty="0">
            <a:latin typeface="Meiryo UI" pitchFamily="34" charset="-128"/>
            <a:ea typeface="Meiryo UI" pitchFamily="34" charset="-128"/>
            <a:cs typeface="Meiryo UI" pitchFamily="34" charset="-128"/>
          </a:endParaRPr>
        </a:p>
      </dgm:t>
    </dgm:pt>
    <dgm:pt modelId="{29C49A6E-36B2-41D1-83D5-6B58713D5DAF}" type="parTrans" cxnId="{EFE22C42-C667-4B7A-8208-6758BAEC1445}">
      <dgm:prSet/>
      <dgm:spPr/>
      <dgm:t>
        <a:bodyPr/>
        <a:lstStyle/>
        <a:p>
          <a:endParaRPr kumimoji="1" lang="ja-JP"/>
        </a:p>
      </dgm:t>
    </dgm:pt>
    <dgm:pt modelId="{EA09E308-F440-47C6-8C86-B63BABC170D9}" type="sibTrans" cxnId="{EFE22C42-C667-4B7A-8208-6758BAEC1445}">
      <dgm:prSet/>
      <dgm:spPr/>
      <dgm:t>
        <a:bodyPr/>
        <a:lstStyle/>
        <a:p>
          <a:endParaRPr kumimoji="1" lang="ja-JP"/>
        </a:p>
      </dgm:t>
    </dgm:pt>
    <dgm:pt modelId="{E80E23AD-ECAE-46D2-92A5-71CA9074EED7}" type="pres">
      <dgm:prSet presAssocID="{3183185A-2A53-4D8C-8F32-C845F2F70CBF}" presName="linearFlow" presStyleCnt="0">
        <dgm:presLayoutVars>
          <dgm:dir/>
          <dgm:animLvl val="lvl"/>
          <dgm:resizeHandles val="exact"/>
        </dgm:presLayoutVars>
      </dgm:prSet>
      <dgm:spPr/>
      <dgm:t>
        <a:bodyPr/>
        <a:lstStyle/>
        <a:p>
          <a:endParaRPr kumimoji="1" lang="ja-JP"/>
        </a:p>
      </dgm:t>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t>
        <a:bodyPr/>
        <a:lstStyle/>
        <a:p>
          <a:endParaRPr kumimoji="1" lang="ja-JP"/>
        </a:p>
      </dgm:t>
    </dgm:pt>
    <dgm:pt modelId="{0E09DE89-66C0-478D-8170-8F0BC920F1EB}" type="pres">
      <dgm:prSet presAssocID="{758CBA3A-9936-4C67-965C-A8DD3074879B}" presName="descendantText" presStyleLbl="alignAcc1" presStyleIdx="0" presStyleCnt="3" custLinFactNeighborX="361" custLinFactNeighborY="2517">
        <dgm:presLayoutVars>
          <dgm:bulletEnabled val="1"/>
        </dgm:presLayoutVars>
      </dgm:prSet>
      <dgm:spPr/>
      <dgm:t>
        <a:bodyPr/>
        <a:lstStyle/>
        <a:p>
          <a:endParaRPr kumimoji="1" lang="ja-JP"/>
        </a:p>
      </dgm:t>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t>
        <a:bodyPr/>
        <a:lstStyle/>
        <a:p>
          <a:endParaRPr kumimoji="1" lang="ja-JP"/>
        </a:p>
      </dgm:t>
    </dgm:pt>
    <dgm:pt modelId="{C96267EA-EF01-411B-8D37-95F44BBB68D3}" type="pres">
      <dgm:prSet presAssocID="{15031D9C-993C-4715-A26F-56D8831933EB}" presName="descendantText" presStyleLbl="alignAcc1" presStyleIdx="1" presStyleCnt="3" custLinFactNeighborX="0" custLinFactNeighborY="0">
        <dgm:presLayoutVars>
          <dgm:bulletEnabled val="1"/>
        </dgm:presLayoutVars>
      </dgm:prSet>
      <dgm:spPr/>
      <dgm:t>
        <a:bodyPr/>
        <a:lstStyle/>
        <a:p>
          <a:endParaRPr kumimoji="1" lang="ja-JP"/>
        </a:p>
      </dgm:t>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t>
        <a:bodyPr/>
        <a:lstStyle/>
        <a:p>
          <a:endParaRPr kumimoji="1" lang="ja-JP"/>
        </a:p>
      </dgm:t>
    </dgm:pt>
    <dgm:pt modelId="{68EF0610-07B4-40C7-AD99-F2285099C2E4}" type="pres">
      <dgm:prSet presAssocID="{2936D842-720E-4365-AD39-F6EAEC441633}" presName="descendantText" presStyleLbl="alignAcc1" presStyleIdx="2" presStyleCnt="3" custLinFactNeighborY="0">
        <dgm:presLayoutVars>
          <dgm:bulletEnabled val="1"/>
        </dgm:presLayoutVars>
      </dgm:prSet>
      <dgm:spPr/>
      <dgm:t>
        <a:bodyPr/>
        <a:lstStyle/>
        <a:p>
          <a:endParaRPr kumimoji="1" lang="ja-JP"/>
        </a:p>
      </dgm:t>
    </dgm:pt>
  </dgm:ptLst>
  <dgm:cxnLst>
    <dgm:cxn modelId="{C5FFCAE6-64D2-4A77-B85B-A376B2EE8E4F}" srcId="{758CBA3A-9936-4C67-965C-A8DD3074879B}" destId="{B8D53E29-122A-46E1-B481-B57598D97444}" srcOrd="1" destOrd="0" parTransId="{EF8E1F9D-EFFE-4283-A7B6-A44D3292ACA4}" sibTransId="{99B04B81-08CA-46AC-951C-217069AEF451}"/>
    <dgm:cxn modelId="{EFE22C42-C667-4B7A-8208-6758BAEC1445}" srcId="{2936D842-720E-4365-AD39-F6EAEC441633}" destId="{A05E8D05-15E6-4BEC-B725-D745A48258D3}" srcOrd="0" destOrd="0" parTransId="{29C49A6E-36B2-41D1-83D5-6B58713D5DAF}" sibTransId="{EA09E308-F440-47C6-8C86-B63BABC170D9}"/>
    <dgm:cxn modelId="{B44D069E-AE08-4B36-A24A-677CE945DC1B}" type="presOf" srcId="{758CBA3A-9936-4C67-965C-A8DD3074879B}" destId="{C0AF5CB7-6C4F-49BC-8738-E4DE0AC00B72}"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28B5A81E-B238-472B-A554-F504DA9EF929}" type="presOf" srcId="{15031D9C-993C-4715-A26F-56D8831933EB}" destId="{29EA1718-F619-46D8-B505-CF1DDA71B8BF}" srcOrd="0" destOrd="0" presId="urn:microsoft.com/office/officeart/2005/8/layout/chevron2"/>
    <dgm:cxn modelId="{9A839044-A3C5-49A2-B481-36A0208A3F26}" type="presOf" srcId="{2936D842-720E-4365-AD39-F6EAEC441633}" destId="{E7C44091-B50A-4CB0-98F0-E70A01DD36F4}" srcOrd="0" destOrd="0" presId="urn:microsoft.com/office/officeart/2005/8/layout/chevron2"/>
    <dgm:cxn modelId="{9CC40743-8627-43B6-AE77-BABB8EEA46F1}" type="presOf" srcId="{B8D53E29-122A-46E1-B481-B57598D97444}" destId="{0E09DE89-66C0-478D-8170-8F0BC920F1EB}" srcOrd="0" destOrd="1" presId="urn:microsoft.com/office/officeart/2005/8/layout/chevron2"/>
    <dgm:cxn modelId="{4D38D698-DC6D-4926-9520-43A255B536D4}" srcId="{15031D9C-993C-4715-A26F-56D8831933EB}" destId="{07B93839-AE15-473C-B47B-27FA5DBEE4E9}" srcOrd="0" destOrd="0" parTransId="{2BEFC288-C4D1-45AF-B679-7A41333941DE}" sibTransId="{0468DBFC-CB2D-4B3A-AAE7-09352D12344E}"/>
    <dgm:cxn modelId="{86383E5A-13E1-4FC3-A6C7-DA4AEF496827}" type="presOf" srcId="{A05E8D05-15E6-4BEC-B725-D745A48258D3}" destId="{68EF0610-07B4-40C7-AD99-F2285099C2E4}" srcOrd="0" destOrd="0" presId="urn:microsoft.com/office/officeart/2005/8/layout/chevron2"/>
    <dgm:cxn modelId="{C8C2ADA0-316E-46E3-A4D5-49BD4A9A4B0B}" srcId="{3183185A-2A53-4D8C-8F32-C845F2F70CBF}" destId="{15031D9C-993C-4715-A26F-56D8831933EB}" srcOrd="1" destOrd="0" parTransId="{77530735-8AD3-469C-AEC2-B5B17A08AF65}" sibTransId="{FB1D36D5-798A-40AA-91C3-3F3E5AF1A86F}"/>
    <dgm:cxn modelId="{F3B89C52-602F-49F7-B10E-F3B64BCDF706}" srcId="{758CBA3A-9936-4C67-965C-A8DD3074879B}" destId="{E90264E4-81CE-47E1-80E3-2624D8E5DFEE}" srcOrd="0" destOrd="0" parTransId="{79881485-DDC4-4A70-AA7E-393B9FD5747B}" sibTransId="{F41EE2E3-AB57-4E33-8FAD-2DCFFB467FDC}"/>
    <dgm:cxn modelId="{9E2317D3-0F97-475F-9472-503C69FE89CB}" type="presOf" srcId="{E90264E4-81CE-47E1-80E3-2624D8E5DFEE}" destId="{0E09DE89-66C0-478D-8170-8F0BC920F1EB}" srcOrd="0" destOrd="0" presId="urn:microsoft.com/office/officeart/2005/8/layout/chevron2"/>
    <dgm:cxn modelId="{72FB67EF-3227-433C-B9B2-76CCCDECB26A}" type="presOf" srcId="{23C50191-A44D-4110-97C1-1DC6F9FD79CA}" destId="{C96267EA-EF01-411B-8D37-95F44BBB68D3}" srcOrd="0" destOrd="1" presId="urn:microsoft.com/office/officeart/2005/8/layout/chevron2"/>
    <dgm:cxn modelId="{A71F00B0-D098-4236-AD79-95FC48F754F5}" srcId="{15031D9C-993C-4715-A26F-56D8831933EB}" destId="{23C50191-A44D-4110-97C1-1DC6F9FD79CA}" srcOrd="1" destOrd="0" parTransId="{E183CF6D-105A-4EAB-A780-A97B120C1182}" sibTransId="{8625F877-DCE4-4E39-929E-7FA0A761B660}"/>
    <dgm:cxn modelId="{801C71E7-DA85-4F38-AC01-0DFE1032FEB6}" type="presOf" srcId="{3183185A-2A53-4D8C-8F32-C845F2F70CBF}" destId="{E80E23AD-ECAE-46D2-92A5-71CA9074EED7}"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EA15BC3-1B9D-4B35-8F12-E9392E6CD898}" type="presOf" srcId="{07B93839-AE15-473C-B47B-27FA5DBEE4E9}" destId="{C96267EA-EF01-411B-8D37-95F44BBB68D3}" srcOrd="0" destOrd="0" presId="urn:microsoft.com/office/officeart/2005/8/layout/chevron2"/>
    <dgm:cxn modelId="{06A5A416-9F89-4B20-9F9B-5E9A51BAF5CB}" type="presParOf" srcId="{E80E23AD-ECAE-46D2-92A5-71CA9074EED7}" destId="{63DDCCD6-3F31-4095-8E42-5BBFC31B83BE}" srcOrd="0" destOrd="0" presId="urn:microsoft.com/office/officeart/2005/8/layout/chevron2"/>
    <dgm:cxn modelId="{CCCCA5FC-F169-43C4-9142-8281420BA7CC}" type="presParOf" srcId="{63DDCCD6-3F31-4095-8E42-5BBFC31B83BE}" destId="{C0AF5CB7-6C4F-49BC-8738-E4DE0AC00B72}" srcOrd="0" destOrd="0" presId="urn:microsoft.com/office/officeart/2005/8/layout/chevron2"/>
    <dgm:cxn modelId="{6206DCC1-1F85-40AD-A41B-9E387485407C}" type="presParOf" srcId="{63DDCCD6-3F31-4095-8E42-5BBFC31B83BE}" destId="{0E09DE89-66C0-478D-8170-8F0BC920F1EB}" srcOrd="1" destOrd="0" presId="urn:microsoft.com/office/officeart/2005/8/layout/chevron2"/>
    <dgm:cxn modelId="{E632E924-EC3B-484E-9C4B-0FAC816E99B3}" type="presParOf" srcId="{E80E23AD-ECAE-46D2-92A5-71CA9074EED7}" destId="{52E78D13-8FB5-4AEC-B5C0-881B683FCF22}" srcOrd="1" destOrd="0" presId="urn:microsoft.com/office/officeart/2005/8/layout/chevron2"/>
    <dgm:cxn modelId="{D735F708-0577-4FF5-AE0B-C835122DFD35}" type="presParOf" srcId="{E80E23AD-ECAE-46D2-92A5-71CA9074EED7}" destId="{E529DD28-A6C8-4185-BA28-3A73741EACF4}" srcOrd="2" destOrd="0" presId="urn:microsoft.com/office/officeart/2005/8/layout/chevron2"/>
    <dgm:cxn modelId="{A32B50C3-C07C-4462-988D-8B7F06CB8F1A}" type="presParOf" srcId="{E529DD28-A6C8-4185-BA28-3A73741EACF4}" destId="{29EA1718-F619-46D8-B505-CF1DDA71B8BF}" srcOrd="0" destOrd="0" presId="urn:microsoft.com/office/officeart/2005/8/layout/chevron2"/>
    <dgm:cxn modelId="{E5B25C7F-7FCD-4387-ABD6-17327E4F1F31}" type="presParOf" srcId="{E529DD28-A6C8-4185-BA28-3A73741EACF4}" destId="{C96267EA-EF01-411B-8D37-95F44BBB68D3}" srcOrd="1" destOrd="0" presId="urn:microsoft.com/office/officeart/2005/8/layout/chevron2"/>
    <dgm:cxn modelId="{3F92B500-8688-4863-9368-67C17CC9B545}" type="presParOf" srcId="{E80E23AD-ECAE-46D2-92A5-71CA9074EED7}" destId="{4CCED8E1-297A-4834-9FC1-39D8E59A67B1}" srcOrd="3" destOrd="0" presId="urn:microsoft.com/office/officeart/2005/8/layout/chevron2"/>
    <dgm:cxn modelId="{A250AA55-5CDB-495E-B3F8-A5DEFAAF0067}" type="presParOf" srcId="{E80E23AD-ECAE-46D2-92A5-71CA9074EED7}" destId="{95036E43-6C97-4BF5-8CB3-7871077B6900}" srcOrd="4" destOrd="0" presId="urn:microsoft.com/office/officeart/2005/8/layout/chevron2"/>
    <dgm:cxn modelId="{5D89BBC0-5F4F-491A-B397-FE56AC0DBBB1}" type="presParOf" srcId="{95036E43-6C97-4BF5-8CB3-7871077B6900}" destId="{E7C44091-B50A-4CB0-98F0-E70A01DD36F4}" srcOrd="0" destOrd="0" presId="urn:microsoft.com/office/officeart/2005/8/layout/chevron2"/>
    <dgm:cxn modelId="{EA1E015E-24AD-4D0D-96A0-E8412647E940}"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sz="2400" kern="1200">
              <a:latin typeface="Meiryo UI" pitchFamily="34" charset="-128"/>
              <a:ea typeface="Meiryo UI" pitchFamily="34" charset="-128"/>
              <a:cs typeface="Meiryo UI" pitchFamily="34" charset="-128"/>
            </a:rPr>
            <a:t>A</a:t>
          </a:r>
        </a:p>
      </dsp:txBody>
      <dsp:txXfrm rot="-5400000">
        <a:off x="1" y="579764"/>
        <a:ext cx="1156394" cy="495598"/>
      </dsp:txXfrm>
    </dsp:sp>
    <dsp:sp modelId="{0E09DE89-66C0-478D-8170-8F0BC920F1EB}">
      <dsp:nvSpPr>
        <dsp:cNvPr id="0" name=""/>
        <dsp:cNvSpPr/>
      </dsp:nvSpPr>
      <dsp:spPr>
        <a:xfrm rot="5400000">
          <a:off x="5027884" y="-3869922"/>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i="0" kern="1200" dirty="0" smtClean="0"/>
            <a:t>Salesforce Platform Basics</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https://trailhead.salesforce.com/force_com_admin_beginner/starting_force_com/starting_intro</a:t>
          </a:r>
          <a:endParaRPr kumimoji="1" lang="ja-JP" sz="1400" kern="1200" dirty="0">
            <a:latin typeface="Meiryo UI" pitchFamily="34" charset="-128"/>
            <a:ea typeface="Meiryo UI" pitchFamily="34" charset="-128"/>
            <a:cs typeface="Meiryo UI" pitchFamily="34" charset="-128"/>
          </a:endParaRPr>
        </a:p>
      </dsp:txBody>
      <dsp:txXfrm rot="-5400000">
        <a:off x="1156394" y="53986"/>
        <a:ext cx="8764357" cy="968958"/>
      </dsp:txXfrm>
    </dsp:sp>
    <dsp:sp modelId="{29EA1718-F619-46D8-B505-CF1DDA71B8BF}">
      <dsp:nvSpPr>
        <dsp:cNvPr id="0" name=""/>
        <dsp:cNvSpPr/>
      </dsp:nvSpPr>
      <dsp:spPr>
        <a:xfrm rot="5400000">
          <a:off x="-247798" y="1707802"/>
          <a:ext cx="1651992" cy="1156394"/>
        </a:xfrm>
        <a:prstGeom prst="chevron">
          <a:avLst/>
        </a:prstGeom>
        <a:solidFill>
          <a:schemeClr val="accent1">
            <a:shade val="80000"/>
            <a:hueOff val="24829"/>
            <a:satOff val="941"/>
            <a:lumOff val="9312"/>
            <a:alphaOff val="0"/>
          </a:schemeClr>
        </a:solidFill>
        <a:ln w="12700" cap="flat" cmpd="sng" algn="ctr">
          <a:solidFill>
            <a:schemeClr val="accent1">
              <a:shade val="80000"/>
              <a:hueOff val="24829"/>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sz="2400" kern="1200">
              <a:latin typeface="Meiryo UI" pitchFamily="34" charset="-128"/>
              <a:ea typeface="Meiryo UI" pitchFamily="34" charset="-128"/>
              <a:cs typeface="Meiryo UI" pitchFamily="34" charset="-128"/>
            </a:rPr>
            <a:t>B</a:t>
          </a:r>
        </a:p>
      </dsp:txBody>
      <dsp:txXfrm rot="-5400000">
        <a:off x="1" y="2038200"/>
        <a:ext cx="1156394" cy="495598"/>
      </dsp:txXfrm>
    </dsp:sp>
    <dsp:sp modelId="{C96267EA-EF01-411B-8D37-95F44BBB68D3}">
      <dsp:nvSpPr>
        <dsp:cNvPr id="0" name=""/>
        <dsp:cNvSpPr/>
      </dsp:nvSpPr>
      <dsp:spPr>
        <a:xfrm rot="5400000">
          <a:off x="5027884" y="-2411486"/>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24829"/>
              <a:satOff val="941"/>
              <a:lumOff val="93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i="0" kern="1200" dirty="0" smtClean="0"/>
            <a:t>Data Modeling</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https://trailhead.salesforce.com/en/modules/data_modeling</a:t>
          </a:r>
          <a:endParaRPr kumimoji="1" lang="ja-JP" sz="1400" kern="1200" dirty="0">
            <a:latin typeface="Meiryo UI" pitchFamily="34" charset="-128"/>
            <a:ea typeface="Meiryo UI" pitchFamily="34" charset="-128"/>
            <a:cs typeface="Meiryo UI" pitchFamily="34" charset="-128"/>
          </a:endParaRPr>
        </a:p>
      </dsp:txBody>
      <dsp:txXfrm rot="-5400000">
        <a:off x="1156394" y="1512422"/>
        <a:ext cx="8764357" cy="968958"/>
      </dsp:txXfrm>
    </dsp:sp>
    <dsp:sp modelId="{E7C44091-B50A-4CB0-98F0-E70A01DD36F4}">
      <dsp:nvSpPr>
        <dsp:cNvPr id="0" name=""/>
        <dsp:cNvSpPr/>
      </dsp:nvSpPr>
      <dsp:spPr>
        <a:xfrm rot="5400000">
          <a:off x="-247798" y="3166238"/>
          <a:ext cx="1651992" cy="1156394"/>
        </a:xfrm>
        <a:prstGeom prst="chevron">
          <a:avLst/>
        </a:prstGeom>
        <a:solidFill>
          <a:schemeClr val="accent1">
            <a:shade val="80000"/>
            <a:hueOff val="49657"/>
            <a:satOff val="1882"/>
            <a:lumOff val="18624"/>
            <a:alphaOff val="0"/>
          </a:schemeClr>
        </a:solidFill>
        <a:ln w="12700" cap="flat" cmpd="sng" algn="ctr">
          <a:solidFill>
            <a:schemeClr val="accent1">
              <a:shade val="80000"/>
              <a:hueOff val="49657"/>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sz="2400" kern="1200">
              <a:latin typeface="Meiryo UI" pitchFamily="34" charset="-128"/>
              <a:ea typeface="Meiryo UI" pitchFamily="34" charset="-128"/>
              <a:cs typeface="Meiryo UI" pitchFamily="34" charset="-128"/>
            </a:rPr>
            <a:t>C</a:t>
          </a:r>
        </a:p>
      </dsp:txBody>
      <dsp:txXfrm rot="-5400000">
        <a:off x="1" y="3496636"/>
        <a:ext cx="1156394" cy="495598"/>
      </dsp:txXfrm>
    </dsp:sp>
    <dsp:sp modelId="{68EF0610-07B4-40C7-AD99-F2285099C2E4}">
      <dsp:nvSpPr>
        <dsp:cNvPr id="0" name=""/>
        <dsp:cNvSpPr/>
      </dsp:nvSpPr>
      <dsp:spPr>
        <a:xfrm rot="5400000">
          <a:off x="5027884" y="-953050"/>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49657"/>
              <a:satOff val="1882"/>
              <a:lumOff val="186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i="0" kern="1200" dirty="0" smtClean="0"/>
            <a:t>UI Customization</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https://trailhead.salesforce.com/modules/customizing_user_interface</a:t>
          </a:r>
          <a:endParaRPr kumimoji="1" lang="ja-JP" sz="1400" kern="1200" dirty="0">
            <a:latin typeface="Meiryo UI" pitchFamily="34" charset="-128"/>
            <a:ea typeface="Meiryo UI" pitchFamily="34" charset="-128"/>
            <a:cs typeface="Meiryo UI" pitchFamily="34" charset="-128"/>
          </a:endParaRPr>
        </a:p>
      </dsp:txBody>
      <dsp:txXfrm rot="-5400000">
        <a:off x="1156394" y="2970858"/>
        <a:ext cx="8764357" cy="968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en-US" altLang="ja-JP" sz="2400" kern="1200" dirty="0" smtClean="0">
              <a:latin typeface="Meiryo UI" pitchFamily="34" charset="-128"/>
              <a:ea typeface="Meiryo UI" pitchFamily="34" charset="-128"/>
              <a:cs typeface="Meiryo UI" pitchFamily="34" charset="-128"/>
            </a:rPr>
            <a:t>D</a:t>
          </a:r>
          <a:endParaRPr kumimoji="1" lang="ja-JP" sz="2400" kern="1200" dirty="0">
            <a:latin typeface="Meiryo UI" pitchFamily="34" charset="-128"/>
            <a:ea typeface="Meiryo UI" pitchFamily="34" charset="-128"/>
            <a:cs typeface="Meiryo UI" pitchFamily="34" charset="-128"/>
          </a:endParaRPr>
        </a:p>
      </dsp:txBody>
      <dsp:txXfrm rot="-5400000">
        <a:off x="1" y="579764"/>
        <a:ext cx="1156394" cy="495598"/>
      </dsp:txXfrm>
    </dsp:sp>
    <dsp:sp modelId="{0E09DE89-66C0-478D-8170-8F0BC920F1EB}">
      <dsp:nvSpPr>
        <dsp:cNvPr id="0" name=""/>
        <dsp:cNvSpPr/>
      </dsp:nvSpPr>
      <dsp:spPr>
        <a:xfrm rot="5400000">
          <a:off x="5027884" y="-3842894"/>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i="0" kern="1200" dirty="0" smtClean="0"/>
            <a:t>Quick Start: Lightning App Builder</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https://trailhead.salesforce.com/en/projects/quickstart-app-builder</a:t>
          </a:r>
          <a:endParaRPr kumimoji="1" lang="ja-JP" sz="1400" kern="1200" dirty="0">
            <a:latin typeface="Meiryo UI" pitchFamily="34" charset="-128"/>
            <a:ea typeface="Meiryo UI" pitchFamily="34" charset="-128"/>
            <a:cs typeface="Meiryo UI" pitchFamily="34" charset="-128"/>
          </a:endParaRPr>
        </a:p>
      </dsp:txBody>
      <dsp:txXfrm rot="-5400000">
        <a:off x="1156394" y="81014"/>
        <a:ext cx="8764357" cy="968958"/>
      </dsp:txXfrm>
    </dsp:sp>
    <dsp:sp modelId="{29EA1718-F619-46D8-B505-CF1DDA71B8BF}">
      <dsp:nvSpPr>
        <dsp:cNvPr id="0" name=""/>
        <dsp:cNvSpPr/>
      </dsp:nvSpPr>
      <dsp:spPr>
        <a:xfrm rot="5400000">
          <a:off x="-247798" y="1707802"/>
          <a:ext cx="1651992" cy="1156394"/>
        </a:xfrm>
        <a:prstGeom prst="chevron">
          <a:avLst/>
        </a:prstGeom>
        <a:solidFill>
          <a:schemeClr val="accent1">
            <a:shade val="80000"/>
            <a:hueOff val="24829"/>
            <a:satOff val="941"/>
            <a:lumOff val="9312"/>
            <a:alphaOff val="0"/>
          </a:schemeClr>
        </a:solidFill>
        <a:ln w="12700" cap="flat" cmpd="sng" algn="ctr">
          <a:solidFill>
            <a:schemeClr val="accent1">
              <a:shade val="80000"/>
              <a:hueOff val="24829"/>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en-US" altLang="ja-JP" sz="2400" kern="1200" dirty="0" smtClean="0">
              <a:latin typeface="Meiryo UI" pitchFamily="34" charset="-128"/>
              <a:ea typeface="Meiryo UI" pitchFamily="34" charset="-128"/>
              <a:cs typeface="Meiryo UI" pitchFamily="34" charset="-128"/>
            </a:rPr>
            <a:t>E</a:t>
          </a:r>
          <a:endParaRPr kumimoji="1" lang="ja-JP" sz="2400" kern="1200" dirty="0">
            <a:latin typeface="Meiryo UI" pitchFamily="34" charset="-128"/>
            <a:ea typeface="Meiryo UI" pitchFamily="34" charset="-128"/>
            <a:cs typeface="Meiryo UI" pitchFamily="34" charset="-128"/>
          </a:endParaRPr>
        </a:p>
      </dsp:txBody>
      <dsp:txXfrm rot="-5400000">
        <a:off x="1" y="2038200"/>
        <a:ext cx="1156394" cy="495598"/>
      </dsp:txXfrm>
    </dsp:sp>
    <dsp:sp modelId="{C96267EA-EF01-411B-8D37-95F44BBB68D3}">
      <dsp:nvSpPr>
        <dsp:cNvPr id="0" name=""/>
        <dsp:cNvSpPr/>
      </dsp:nvSpPr>
      <dsp:spPr>
        <a:xfrm rot="5400000">
          <a:off x="5027884" y="-2411486"/>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24829"/>
              <a:satOff val="941"/>
              <a:lumOff val="93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i="0" kern="1200" dirty="0" smtClean="0"/>
            <a:t>Quick Start: Build Your First App</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https://trailhead.salesforce.com/en/projects/quickstart-devzone-app</a:t>
          </a:r>
          <a:endParaRPr kumimoji="1" lang="ja-JP" sz="1400" kern="1200" dirty="0">
            <a:latin typeface="Meiryo UI" pitchFamily="34" charset="-128"/>
            <a:ea typeface="Meiryo UI" pitchFamily="34" charset="-128"/>
            <a:cs typeface="Meiryo UI" pitchFamily="34" charset="-128"/>
          </a:endParaRPr>
        </a:p>
      </dsp:txBody>
      <dsp:txXfrm rot="-5400000">
        <a:off x="1156394" y="1512422"/>
        <a:ext cx="8764357" cy="968958"/>
      </dsp:txXfrm>
    </dsp:sp>
    <dsp:sp modelId="{E7C44091-B50A-4CB0-98F0-E70A01DD36F4}">
      <dsp:nvSpPr>
        <dsp:cNvPr id="0" name=""/>
        <dsp:cNvSpPr/>
      </dsp:nvSpPr>
      <dsp:spPr>
        <a:xfrm rot="5400000">
          <a:off x="-247798" y="3166238"/>
          <a:ext cx="1651992" cy="1156394"/>
        </a:xfrm>
        <a:prstGeom prst="chevron">
          <a:avLst/>
        </a:prstGeom>
        <a:solidFill>
          <a:schemeClr val="accent1">
            <a:shade val="80000"/>
            <a:hueOff val="49657"/>
            <a:satOff val="1882"/>
            <a:lumOff val="18624"/>
            <a:alphaOff val="0"/>
          </a:schemeClr>
        </a:solidFill>
        <a:ln w="12700" cap="flat" cmpd="sng" algn="ctr">
          <a:solidFill>
            <a:schemeClr val="accent1">
              <a:shade val="80000"/>
              <a:hueOff val="49657"/>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en-US" altLang="ja-JP" sz="2400" kern="1200" dirty="0" smtClean="0">
              <a:latin typeface="Meiryo UI" pitchFamily="34" charset="-128"/>
              <a:ea typeface="Meiryo UI" pitchFamily="34" charset="-128"/>
              <a:cs typeface="Meiryo UI" pitchFamily="34" charset="-128"/>
            </a:rPr>
            <a:t>F</a:t>
          </a:r>
          <a:endParaRPr kumimoji="1" lang="ja-JP" sz="2400" kern="1200" dirty="0">
            <a:latin typeface="Meiryo UI" pitchFamily="34" charset="-128"/>
            <a:ea typeface="Meiryo UI" pitchFamily="34" charset="-128"/>
            <a:cs typeface="Meiryo UI" pitchFamily="34" charset="-128"/>
          </a:endParaRPr>
        </a:p>
      </dsp:txBody>
      <dsp:txXfrm rot="-5400000">
        <a:off x="1" y="3496636"/>
        <a:ext cx="1156394" cy="495598"/>
      </dsp:txXfrm>
    </dsp:sp>
    <dsp:sp modelId="{68EF0610-07B4-40C7-AD99-F2285099C2E4}">
      <dsp:nvSpPr>
        <dsp:cNvPr id="0" name=""/>
        <dsp:cNvSpPr/>
      </dsp:nvSpPr>
      <dsp:spPr>
        <a:xfrm rot="5400000">
          <a:off x="5027884" y="-953050"/>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49657"/>
              <a:satOff val="1882"/>
              <a:lumOff val="186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i="0" kern="1200" dirty="0" smtClean="0"/>
            <a:t>Quick Start: Apex</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https://trailhead.salesforce.com/en/projects/quickstart-apex</a:t>
          </a:r>
          <a:endParaRPr kumimoji="1" lang="ja-JP" sz="1400" kern="1200" dirty="0">
            <a:latin typeface="Meiryo UI" pitchFamily="34" charset="-128"/>
            <a:ea typeface="Meiryo UI" pitchFamily="34" charset="-128"/>
            <a:cs typeface="Meiryo UI" pitchFamily="34" charset="-128"/>
          </a:endParaRPr>
        </a:p>
      </dsp:txBody>
      <dsp:txXfrm rot="-5400000">
        <a:off x="1156394" y="2970858"/>
        <a:ext cx="8764357" cy="968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en-US" altLang="ja-JP" sz="2400" kern="1200" dirty="0" smtClean="0">
              <a:latin typeface="Meiryo UI" pitchFamily="34" charset="-128"/>
              <a:ea typeface="Meiryo UI" pitchFamily="34" charset="-128"/>
              <a:cs typeface="Meiryo UI" pitchFamily="34" charset="-128"/>
            </a:rPr>
            <a:t>G</a:t>
          </a:r>
          <a:endParaRPr kumimoji="1" lang="ja-JP" sz="2400" kern="1200" dirty="0">
            <a:latin typeface="Meiryo UI" pitchFamily="34" charset="-128"/>
            <a:ea typeface="Meiryo UI" pitchFamily="34" charset="-128"/>
            <a:cs typeface="Meiryo UI" pitchFamily="34" charset="-128"/>
          </a:endParaRPr>
        </a:p>
      </dsp:txBody>
      <dsp:txXfrm rot="-5400000">
        <a:off x="1" y="579764"/>
        <a:ext cx="1156394" cy="495598"/>
      </dsp:txXfrm>
    </dsp:sp>
    <dsp:sp modelId="{0E09DE89-66C0-478D-8170-8F0BC920F1EB}">
      <dsp:nvSpPr>
        <dsp:cNvPr id="0" name=""/>
        <dsp:cNvSpPr/>
      </dsp:nvSpPr>
      <dsp:spPr>
        <a:xfrm rot="5400000">
          <a:off x="5027884" y="-3842894"/>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ja-JP" altLang="en-US" sz="2200" b="1" i="0" u="none" kern="1200" dirty="0" smtClean="0"/>
            <a:t>会議管理アプリケーションを構築する</a:t>
          </a:r>
          <a:endParaRPr kumimoji="1" lang="ja-JP" sz="2200" b="1" u="none"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https://trailhead.salesforce.com/ja/projects/salesforce_developer_workshop</a:t>
          </a:r>
          <a:endParaRPr kumimoji="1" lang="ja-JP" sz="1400" kern="1200" dirty="0">
            <a:latin typeface="Meiryo UI" pitchFamily="34" charset="-128"/>
            <a:ea typeface="Meiryo UI" pitchFamily="34" charset="-128"/>
            <a:cs typeface="Meiryo UI" pitchFamily="34" charset="-128"/>
          </a:endParaRPr>
        </a:p>
      </dsp:txBody>
      <dsp:txXfrm rot="-5400000">
        <a:off x="1156394" y="81014"/>
        <a:ext cx="8764357" cy="968958"/>
      </dsp:txXfrm>
    </dsp:sp>
    <dsp:sp modelId="{29EA1718-F619-46D8-B505-CF1DDA71B8BF}">
      <dsp:nvSpPr>
        <dsp:cNvPr id="0" name=""/>
        <dsp:cNvSpPr/>
      </dsp:nvSpPr>
      <dsp:spPr>
        <a:xfrm rot="5400000">
          <a:off x="-247798" y="1707802"/>
          <a:ext cx="1651992" cy="1156394"/>
        </a:xfrm>
        <a:prstGeom prst="chevron">
          <a:avLst/>
        </a:prstGeom>
        <a:solidFill>
          <a:schemeClr val="accent1">
            <a:shade val="80000"/>
            <a:hueOff val="24829"/>
            <a:satOff val="941"/>
            <a:lumOff val="9312"/>
            <a:alphaOff val="0"/>
          </a:schemeClr>
        </a:solidFill>
        <a:ln w="12700" cap="flat" cmpd="sng" algn="ctr">
          <a:solidFill>
            <a:schemeClr val="accent1">
              <a:shade val="80000"/>
              <a:hueOff val="24829"/>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en-US" altLang="ja-JP" sz="2400" kern="1200" dirty="0" smtClean="0">
              <a:latin typeface="Meiryo UI" pitchFamily="34" charset="-128"/>
              <a:ea typeface="Meiryo UI" pitchFamily="34" charset="-128"/>
              <a:cs typeface="Meiryo UI" pitchFamily="34" charset="-128"/>
            </a:rPr>
            <a:t>H</a:t>
          </a:r>
          <a:endParaRPr kumimoji="1" lang="ja-JP" sz="2400" kern="1200" dirty="0">
            <a:latin typeface="Meiryo UI" pitchFamily="34" charset="-128"/>
            <a:ea typeface="Meiryo UI" pitchFamily="34" charset="-128"/>
            <a:cs typeface="Meiryo UI" pitchFamily="34" charset="-128"/>
          </a:endParaRPr>
        </a:p>
      </dsp:txBody>
      <dsp:txXfrm rot="-5400000">
        <a:off x="1" y="2038200"/>
        <a:ext cx="1156394" cy="495598"/>
      </dsp:txXfrm>
    </dsp:sp>
    <dsp:sp modelId="{C96267EA-EF01-411B-8D37-95F44BBB68D3}">
      <dsp:nvSpPr>
        <dsp:cNvPr id="0" name=""/>
        <dsp:cNvSpPr/>
      </dsp:nvSpPr>
      <dsp:spPr>
        <a:xfrm rot="5400000">
          <a:off x="5027884" y="-2411486"/>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24829"/>
              <a:satOff val="941"/>
              <a:lumOff val="93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ja-JP" altLang="en-US" sz="2200" b="1" i="0" kern="1200" dirty="0" smtClean="0"/>
            <a:t>データセキュリティ</a:t>
          </a:r>
          <a:r>
            <a:rPr lang="en-US" altLang="ja-JP" sz="2200" b="1" i="0" kern="1200" dirty="0" smtClean="0"/>
            <a:t>(</a:t>
          </a:r>
          <a:r>
            <a:rPr lang="ja-JP" altLang="en-US" sz="2200" b="1" i="0" kern="1200" dirty="0" smtClean="0"/>
            <a:t>ユーザ管理、データ共有</a:t>
          </a:r>
          <a:r>
            <a:rPr lang="en-US" altLang="ja-JP" sz="2200" b="1" i="0" kern="1200" dirty="0" smtClean="0"/>
            <a:t>)</a:t>
          </a:r>
          <a:endParaRPr kumimoji="1" lang="ja-JP" sz="2200" kern="1200" dirty="0">
            <a:latin typeface="Meiryo UI" pitchFamily="34" charset="-128"/>
            <a:ea typeface="Meiryo UI" pitchFamily="34" charset="-128"/>
            <a:cs typeface="Meiryo UI" pitchFamily="34" charset="-128"/>
          </a:endParaRPr>
        </a:p>
        <a:p>
          <a:pPr marL="114300" lvl="1" indent="-114300" algn="l" defTabSz="622300">
            <a:lnSpc>
              <a:spcPct val="90000"/>
            </a:lnSpc>
            <a:spcBef>
              <a:spcPct val="0"/>
            </a:spcBef>
            <a:spcAft>
              <a:spcPct val="15000"/>
            </a:spcAft>
            <a:buChar char="••"/>
          </a:pPr>
          <a:r>
            <a:rPr kumimoji="1" lang="en-US" altLang="ja-JP" sz="1400" kern="1200" dirty="0" smtClean="0">
              <a:latin typeface="Meiryo UI" pitchFamily="34" charset="-128"/>
              <a:ea typeface="Meiryo UI" pitchFamily="34" charset="-128"/>
            </a:rPr>
            <a:t>https://trailhead.salesforce.com/ja/modules/data_security</a:t>
          </a:r>
          <a:endParaRPr kumimoji="1" lang="ja-JP" sz="1400" kern="1200" dirty="0">
            <a:latin typeface="Meiryo UI" pitchFamily="34" charset="-128"/>
            <a:ea typeface="Meiryo UI" pitchFamily="34" charset="-128"/>
            <a:cs typeface="Meiryo UI" pitchFamily="34" charset="-128"/>
          </a:endParaRPr>
        </a:p>
      </dsp:txBody>
      <dsp:txXfrm rot="-5400000">
        <a:off x="1156394" y="1512422"/>
        <a:ext cx="8764357" cy="968958"/>
      </dsp:txXfrm>
    </dsp:sp>
    <dsp:sp modelId="{E7C44091-B50A-4CB0-98F0-E70A01DD36F4}">
      <dsp:nvSpPr>
        <dsp:cNvPr id="0" name=""/>
        <dsp:cNvSpPr/>
      </dsp:nvSpPr>
      <dsp:spPr>
        <a:xfrm rot="5400000">
          <a:off x="-247798" y="3166238"/>
          <a:ext cx="1651992" cy="1156394"/>
        </a:xfrm>
        <a:prstGeom prst="chevron">
          <a:avLst/>
        </a:prstGeom>
        <a:solidFill>
          <a:schemeClr val="accent1">
            <a:shade val="80000"/>
            <a:hueOff val="49657"/>
            <a:satOff val="1882"/>
            <a:lumOff val="18624"/>
            <a:alphaOff val="0"/>
          </a:schemeClr>
        </a:solidFill>
        <a:ln w="12700" cap="flat" cmpd="sng" algn="ctr">
          <a:solidFill>
            <a:schemeClr val="accent1">
              <a:shade val="80000"/>
              <a:hueOff val="49657"/>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en-US" altLang="ja-JP" sz="2400" kern="1200" dirty="0" smtClean="0">
              <a:latin typeface="Meiryo UI" pitchFamily="34" charset="-128"/>
              <a:ea typeface="Meiryo UI" pitchFamily="34" charset="-128"/>
              <a:cs typeface="Meiryo UI" pitchFamily="34" charset="-128"/>
            </a:rPr>
            <a:t>I</a:t>
          </a:r>
          <a:endParaRPr kumimoji="1" lang="ja-JP" sz="2400" kern="1200" dirty="0">
            <a:latin typeface="Meiryo UI" pitchFamily="34" charset="-128"/>
            <a:ea typeface="Meiryo UI" pitchFamily="34" charset="-128"/>
            <a:cs typeface="Meiryo UI" pitchFamily="34" charset="-128"/>
          </a:endParaRPr>
        </a:p>
      </dsp:txBody>
      <dsp:txXfrm rot="-5400000">
        <a:off x="1" y="3496636"/>
        <a:ext cx="1156394" cy="495598"/>
      </dsp:txXfrm>
    </dsp:sp>
    <dsp:sp modelId="{68EF0610-07B4-40C7-AD99-F2285099C2E4}">
      <dsp:nvSpPr>
        <dsp:cNvPr id="0" name=""/>
        <dsp:cNvSpPr/>
      </dsp:nvSpPr>
      <dsp:spPr>
        <a:xfrm rot="5400000">
          <a:off x="5027884" y="-953050"/>
          <a:ext cx="1073794" cy="8816775"/>
        </a:xfrm>
        <a:prstGeom prst="round2SameRect">
          <a:avLst/>
        </a:prstGeom>
        <a:solidFill>
          <a:schemeClr val="lt1">
            <a:alpha val="90000"/>
            <a:hueOff val="0"/>
            <a:satOff val="0"/>
            <a:lumOff val="0"/>
            <a:alphaOff val="0"/>
          </a:schemeClr>
        </a:solidFill>
        <a:ln w="12700" cap="flat" cmpd="sng" algn="ctr">
          <a:solidFill>
            <a:schemeClr val="accent1">
              <a:shade val="80000"/>
              <a:hueOff val="49657"/>
              <a:satOff val="1882"/>
              <a:lumOff val="186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endParaRPr kumimoji="1" lang="ja-JP" sz="2200" kern="1200" dirty="0">
            <a:latin typeface="Meiryo UI" pitchFamily="34" charset="-128"/>
            <a:ea typeface="Meiryo UI" pitchFamily="34" charset="-128"/>
            <a:cs typeface="Meiryo UI" pitchFamily="34" charset="-128"/>
          </a:endParaRPr>
        </a:p>
      </dsp:txBody>
      <dsp:txXfrm rot="-5400000">
        <a:off x="1156394" y="2970858"/>
        <a:ext cx="8764357"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6491"/>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latinLnBrk="0">
              <a:defRPr kumimoji="1" lang="ja-JP" sz="1200"/>
            </a:lvl1pPr>
          </a:lstStyle>
          <a:p>
            <a:fld id="{BDB7646E-8811-423A-9C42-2CBFADA00A96}" type="datetimeFigureOut">
              <a:rPr kumimoji="1" lang="en-US" altLang="ja-JP" smtClean="0"/>
              <a:t>3/10/2017</a:t>
            </a:fld>
            <a:endParaRPr kumimoji="1" lang="ja-JP"/>
          </a:p>
        </p:txBody>
      </p:sp>
      <p:sp>
        <p:nvSpPr>
          <p:cNvPr id="4" name="フッター プレースホルダー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5" name="スライド番号プレースホルダー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latinLnBrk="0">
              <a:defRPr kumimoji="1" lang="ja-JP" sz="1200"/>
            </a:lvl1pPr>
          </a:lstStyle>
          <a:p>
            <a:fld id="{04360E59-1627-4404-ACC5-51C744AB0F27}" type="slidenum">
              <a:rPr kumimoji="1" lang="ja-JP" smtClean="0"/>
              <a:t>‹#›</a:t>
            </a:fld>
            <a:endParaRPr kumimoji="1" lang="ja-JP"/>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6491"/>
          </a:xfrm>
          <a:prstGeom prst="rect">
            <a:avLst/>
          </a:prstGeom>
        </p:spPr>
        <p:txBody>
          <a:bodyPr vert="horz" lIns="91440" tIns="45720" rIns="91440" bIns="45720" rtlCol="0"/>
          <a:lstStyle>
            <a:lvl1pPr algn="l" latinLnBrk="0">
              <a:defRPr kumimoji="1" lang="ja-JP" sz="1200">
                <a:solidFill>
                  <a:schemeClr val="tx1"/>
                </a:solidFill>
              </a:defRPr>
            </a:lvl1pPr>
          </a:lstStyle>
          <a:p>
            <a:endParaRPr kumimoji="1" lang="ja-JP"/>
          </a:p>
        </p:txBody>
      </p:sp>
      <p:sp>
        <p:nvSpPr>
          <p:cNvPr id="3" name="日付プレースホルダー 2"/>
          <p:cNvSpPr>
            <a:spLocks noGrp="1"/>
          </p:cNvSpPr>
          <p:nvPr>
            <p:ph type="dt" idx="1"/>
          </p:nvPr>
        </p:nvSpPr>
        <p:spPr>
          <a:xfrm>
            <a:off x="3851342" y="0"/>
            <a:ext cx="2946347" cy="496491"/>
          </a:xfrm>
          <a:prstGeom prst="rect">
            <a:avLst/>
          </a:prstGeom>
        </p:spPr>
        <p:txBody>
          <a:bodyPr vert="horz" lIns="91440" tIns="45720" rIns="91440" bIns="45720" rtlCol="0"/>
          <a:lstStyle>
            <a:lvl1pPr algn="r" latinLnBrk="0">
              <a:defRPr kumimoji="1" lang="ja-JP" sz="1200">
                <a:solidFill>
                  <a:schemeClr val="tx1"/>
                </a:solidFill>
              </a:defRPr>
            </a:lvl1pPr>
          </a:lstStyle>
          <a:p>
            <a:fld id="{D677E230-58DD-43ED-96A1-552DDAB53532}" type="datetimeFigureOut">
              <a:pPr/>
              <a:t>2017/3/10</a:t>
            </a:fld>
            <a:endParaRPr kumimoji="1" lang="ja-JP"/>
          </a:p>
        </p:txBody>
      </p:sp>
      <p:sp>
        <p:nvSpPr>
          <p:cNvPr id="4" name="スライド イメージ プレースホルダー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kumimoji="1" lang="ja-JP"/>
          </a:p>
        </p:txBody>
      </p:sp>
      <p:sp>
        <p:nvSpPr>
          <p:cNvPr id="5" name="メモ プレースホルダー 4"/>
          <p:cNvSpPr>
            <a:spLocks noGrp="1"/>
          </p:cNvSpPr>
          <p:nvPr>
            <p:ph type="body" sz="quarter" idx="3"/>
          </p:nvPr>
        </p:nvSpPr>
        <p:spPr>
          <a:xfrm>
            <a:off x="679927" y="4716661"/>
            <a:ext cx="5439410" cy="4468416"/>
          </a:xfrm>
          <a:prstGeom prst="rect">
            <a:avLst/>
          </a:prstGeom>
        </p:spPr>
        <p:txBody>
          <a:bodyPr vert="horz" lIns="91440" tIns="45720" rIns="91440" bIns="45720" rtlCol="0"/>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フッター プレースホルダー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latinLnBrk="0">
              <a:defRPr kumimoji="1" lang="ja-JP" sz="1200">
                <a:solidFill>
                  <a:schemeClr val="tx1"/>
                </a:solidFill>
              </a:defRPr>
            </a:lvl1pPr>
          </a:lstStyle>
          <a:p>
            <a:endParaRPr kumimoji="1" lang="ja-JP"/>
          </a:p>
        </p:txBody>
      </p:sp>
      <p:sp>
        <p:nvSpPr>
          <p:cNvPr id="7" name="スライド番号プレースホルダー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latinLnBrk="0">
              <a:defRPr kumimoji="1" lang="ja-JP" sz="1200">
                <a:solidFill>
                  <a:schemeClr val="tx1"/>
                </a:solidFill>
              </a:defRPr>
            </a:lvl1pPr>
          </a:lstStyle>
          <a:p>
            <a:fld id="{841221E5-7225-48EB-A4EE-420E7BFCF705}" type="slidenum">
              <a:pPr/>
              <a:t>‹#›</a:t>
            </a:fld>
            <a:endParaRPr kumimoji="1" lang="ja-JP"/>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2"/>
        </a:solidFill>
        <a:latin typeface="+mn-lt"/>
        <a:ea typeface="+mn-ea"/>
        <a:cs typeface="+mn-cs"/>
      </a:defRPr>
    </a:lvl1pPr>
    <a:lvl2pPr marL="457200" algn="l" defTabSz="914400" rtl="0" eaLnBrk="1" latinLnBrk="0" hangingPunct="1">
      <a:defRPr kumimoji="1" lang="ja-JP" sz="1200" kern="1200">
        <a:solidFill>
          <a:schemeClr val="tx2"/>
        </a:solidFill>
        <a:latin typeface="+mn-lt"/>
        <a:ea typeface="+mn-ea"/>
        <a:cs typeface="+mn-cs"/>
      </a:defRPr>
    </a:lvl2pPr>
    <a:lvl3pPr marL="914400" algn="l" defTabSz="914400" rtl="0" eaLnBrk="1" latinLnBrk="0" hangingPunct="1">
      <a:defRPr kumimoji="1" lang="ja-JP" sz="1200" kern="1200">
        <a:solidFill>
          <a:schemeClr val="tx2"/>
        </a:solidFill>
        <a:latin typeface="+mn-lt"/>
        <a:ea typeface="+mn-ea"/>
        <a:cs typeface="+mn-cs"/>
      </a:defRPr>
    </a:lvl3pPr>
    <a:lvl4pPr marL="1371600" algn="l" defTabSz="914400" rtl="0" eaLnBrk="1" latinLnBrk="0" hangingPunct="1">
      <a:defRPr kumimoji="1" lang="ja-JP" sz="1200" kern="1200">
        <a:solidFill>
          <a:schemeClr val="tx2"/>
        </a:solidFill>
        <a:latin typeface="+mn-lt"/>
        <a:ea typeface="+mn-ea"/>
        <a:cs typeface="+mn-cs"/>
      </a:defRPr>
    </a:lvl4pPr>
    <a:lvl5pPr marL="1828800" algn="l" defTabSz="914400" rtl="0" eaLnBrk="1" latinLnBrk="0" hangingPunct="1">
      <a:defRPr kumimoji="1" lang="ja-JP" sz="1200" kern="1200">
        <a:solidFill>
          <a:schemeClr val="tx2"/>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四角形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9" name="四角形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10" name="四角形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11" name="四角形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12" name="四角形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cxnSp>
        <p:nvCxnSpPr>
          <p:cNvPr id="13" name="直線コネクタ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四角形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cxnSp>
        <p:nvCxnSpPr>
          <p:cNvPr id="15" name="直線コネクタ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kumimoji="1" lang="ja-JP"/>
          </a:p>
        </p:txBody>
      </p:sp>
      <p:sp>
        <p:nvSpPr>
          <p:cNvPr id="2" name="タイトル 1"/>
          <p:cNvSpPr>
            <a:spLocks noGrp="1"/>
          </p:cNvSpPr>
          <p:nvPr>
            <p:ph type="ctrTitle"/>
          </p:nvPr>
        </p:nvSpPr>
        <p:spPr>
          <a:xfrm>
            <a:off x="2428669" y="1600200"/>
            <a:ext cx="8329031" cy="2680127"/>
          </a:xfrm>
        </p:spPr>
        <p:txBody>
          <a:bodyPr>
            <a:noAutofit/>
          </a:bodyPr>
          <a:lstStyle>
            <a:lvl1pPr latinLnBrk="0">
              <a:defRPr kumimoji="1" lang="ja-JP" sz="5400"/>
            </a:lvl1pPr>
          </a:lstStyle>
          <a:p>
            <a:r>
              <a:rPr kumimoji="1" lang="ja-JP" altLang="en-US" smtClean="0"/>
              <a:t>マスター タイトルの書式設定</a:t>
            </a:r>
            <a:endParaRPr kumimoji="1" lang="ja-JP"/>
          </a:p>
        </p:txBody>
      </p:sp>
      <p:sp>
        <p:nvSpPr>
          <p:cNvPr id="3" name="サブタイトル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kumimoji="1" lang="ja-JP" sz="3200">
                <a:solidFill>
                  <a:schemeClr val="tx1"/>
                </a:solidFill>
              </a:defRPr>
            </a:lvl1pPr>
            <a:lvl2pPr marL="457200" indent="0" algn="ctr" latinLnBrk="0">
              <a:buNone/>
              <a:defRPr kumimoji="1" lang="ja-JP">
                <a:solidFill>
                  <a:schemeClr val="tx1">
                    <a:tint val="75000"/>
                  </a:schemeClr>
                </a:solidFill>
              </a:defRPr>
            </a:lvl2pPr>
            <a:lvl3pPr marL="914400" indent="0" algn="ctr" latinLnBrk="0">
              <a:buNone/>
              <a:defRPr kumimoji="1" lang="ja-JP">
                <a:solidFill>
                  <a:schemeClr val="tx1">
                    <a:tint val="75000"/>
                  </a:schemeClr>
                </a:solidFill>
              </a:defRPr>
            </a:lvl3pPr>
            <a:lvl4pPr marL="1371600" indent="0" algn="ctr" latinLnBrk="0">
              <a:buNone/>
              <a:defRPr kumimoji="1" lang="ja-JP">
                <a:solidFill>
                  <a:schemeClr val="tx1">
                    <a:tint val="75000"/>
                  </a:schemeClr>
                </a:solidFill>
              </a:defRPr>
            </a:lvl4pPr>
            <a:lvl5pPr marL="1828800" indent="0" algn="ctr" latinLnBrk="0">
              <a:buNone/>
              <a:defRPr kumimoji="1" lang="ja-JP">
                <a:solidFill>
                  <a:schemeClr val="tx1">
                    <a:tint val="75000"/>
                  </a:schemeClr>
                </a:solidFill>
              </a:defRPr>
            </a:lvl5pPr>
            <a:lvl6pPr marL="2286000" indent="0" algn="ctr" latinLnBrk="0">
              <a:buNone/>
              <a:defRPr kumimoji="1" lang="ja-JP">
                <a:solidFill>
                  <a:schemeClr val="tx1">
                    <a:tint val="75000"/>
                  </a:schemeClr>
                </a:solidFill>
              </a:defRPr>
            </a:lvl6pPr>
            <a:lvl7pPr marL="2743200" indent="0" algn="ctr" latinLnBrk="0">
              <a:buNone/>
              <a:defRPr kumimoji="1" lang="ja-JP">
                <a:solidFill>
                  <a:schemeClr val="tx1">
                    <a:tint val="75000"/>
                  </a:schemeClr>
                </a:solidFill>
              </a:defRPr>
            </a:lvl7pPr>
            <a:lvl8pPr marL="3200400" indent="0" algn="ctr" latinLnBrk="0">
              <a:buNone/>
              <a:defRPr kumimoji="1" lang="ja-JP">
                <a:solidFill>
                  <a:schemeClr val="tx1">
                    <a:tint val="75000"/>
                  </a:schemeClr>
                </a:solidFill>
              </a:defRPr>
            </a:lvl8pPr>
            <a:lvl9pPr marL="3657600" indent="0" algn="ctr" latinLnBrk="0">
              <a:buNone/>
              <a:defRPr kumimoji="1" lang="ja-JP">
                <a:solidFill>
                  <a:schemeClr val="tx1">
                    <a:tint val="75000"/>
                  </a:schemeClr>
                </a:solidFill>
              </a:defRPr>
            </a:lvl9pPr>
          </a:lstStyle>
          <a:p>
            <a:r>
              <a:rPr kumimoji="1" lang="ja-JP" altLang="en-US" smtClean="0"/>
              <a:t>マスター サブタイトルの書式設定</a:t>
            </a:r>
            <a:endParaRPr kumimoji="1" lang="ja-JP"/>
          </a:p>
        </p:txBody>
      </p:sp>
      <p:sp>
        <p:nvSpPr>
          <p:cNvPr id="4" name="日付プレースホルダー 3"/>
          <p:cNvSpPr>
            <a:spLocks noGrp="1"/>
          </p:cNvSpPr>
          <p:nvPr>
            <p:ph type="dt" sz="half" idx="10"/>
          </p:nvPr>
        </p:nvSpPr>
        <p:spPr/>
        <p:txBody>
          <a:bodyPr/>
          <a:lstStyle>
            <a:lvl1pPr latinLnBrk="0">
              <a:defRPr kumimoji="1" lang="ja-JP">
                <a:solidFill>
                  <a:schemeClr val="bg1"/>
                </a:solidFill>
              </a:defRPr>
            </a:lvl1pPr>
          </a:lstStyle>
          <a:p>
            <a:fld id="{C2C6F8EA-316C-41DE-B9A4-EDCC3A85ED9A}" type="datetimeFigureOut">
              <a:pPr/>
              <a:t>2017/3/10</a:t>
            </a:fld>
            <a:endParaRPr kumimoji="1" lang="ja-JP"/>
          </a:p>
        </p:txBody>
      </p:sp>
      <p:sp>
        <p:nvSpPr>
          <p:cNvPr id="5" name="フッター プレースホルダー 4"/>
          <p:cNvSpPr>
            <a:spLocks noGrp="1"/>
          </p:cNvSpPr>
          <p:nvPr>
            <p:ph type="ftr" sz="quarter" idx="11"/>
          </p:nvPr>
        </p:nvSpPr>
        <p:spPr/>
        <p:txBody>
          <a:bodyPr/>
          <a:lstStyle>
            <a:lvl1pPr latinLnBrk="0">
              <a:defRPr kumimoji="1" lang="ja-JP">
                <a:solidFill>
                  <a:schemeClr val="bg1"/>
                </a:solidFill>
              </a:defRPr>
            </a:lvl1pPr>
          </a:lstStyle>
          <a:p>
            <a:endParaRPr kumimoji="1" lang="ja-JP"/>
          </a:p>
        </p:txBody>
      </p:sp>
      <p:sp>
        <p:nvSpPr>
          <p:cNvPr id="6" name="スライド番号プレースホルダー 5"/>
          <p:cNvSpPr>
            <a:spLocks noGrp="1"/>
          </p:cNvSpPr>
          <p:nvPr>
            <p:ph type="sldNum" sz="quarter" idx="12"/>
          </p:nvPr>
        </p:nvSpPr>
        <p:spPr/>
        <p:txBody>
          <a:bodyPr/>
          <a:lstStyle>
            <a:lvl1pPr latinLnBrk="0">
              <a:defRPr kumimoji="1" lang="ja-JP">
                <a:solidFill>
                  <a:schemeClr val="bg1"/>
                </a:solidFill>
              </a:defRPr>
            </a:lvl1pPr>
          </a:lstStyle>
          <a:p>
            <a:fld id="{7DC1BBB0-96F0-4077-A278-0F3FB5C104D3}" type="slidenum">
              <a:pPr/>
              <a:t>‹#›</a:t>
            </a:fld>
            <a:endParaRPr kumimoji="1" lang="ja-JP"/>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p>
        </p:txBody>
      </p:sp>
      <p:sp>
        <p:nvSpPr>
          <p:cNvPr id="3" name="縦書きテキスト プレースホルダー 2"/>
          <p:cNvSpPr>
            <a:spLocks noGrp="1"/>
          </p:cNvSpPr>
          <p:nvPr>
            <p:ph type="body" orient="vert" idx="1"/>
          </p:nvPr>
        </p:nvSpPr>
        <p:spPr/>
        <p:txBody>
          <a:bodyPr vert="eaVert"/>
          <a:lstStyle>
            <a:lvl5pPr latinLnBrk="0">
              <a:defRPr kumimoji="1" lang="ja-JP"/>
            </a:lvl5pPr>
            <a:lvl6pPr latinLnBrk="0">
              <a:defRPr kumimoji="1" lang="ja-JP"/>
            </a:lvl6pPr>
            <a:lvl7pPr latinLnBrk="0">
              <a:defRPr kumimoji="1" lang="ja-JP"/>
            </a:lvl7pPr>
            <a:lvl8pPr latinLnBrk="0">
              <a:defRPr kumimoji="1" lang="ja-JP"/>
            </a:lvl8pPr>
            <a:lvl9pPr latinLnBrk="0">
              <a:defRPr kumimoji="1" lang="ja-JP"/>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p>
            <a:fld id="{C2C6F8EA-316C-41DE-B9A4-EDCC3A85ED9A}" type="datetimeFigureOut">
              <a:t>2017/3/10</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四角形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8" name="四角形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9" name="四角形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10" name="四角形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p>
        </p:txBody>
      </p:sp>
      <p:cxnSp>
        <p:nvCxnSpPr>
          <p:cNvPr id="11" name="直線コネクタ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kumimoji="1" lang="ja-JP"/>
          </a:p>
        </p:txBody>
      </p:sp>
      <p:cxnSp>
        <p:nvCxnSpPr>
          <p:cNvPr id="14" name="直線コネクタ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縦書きテキスト 1"/>
          <p:cNvSpPr>
            <a:spLocks noGrp="1"/>
          </p:cNvSpPr>
          <p:nvPr>
            <p:ph type="title" orient="vert"/>
          </p:nvPr>
        </p:nvSpPr>
        <p:spPr>
          <a:xfrm>
            <a:off x="9599612" y="685800"/>
            <a:ext cx="1787526" cy="5486400"/>
          </a:xfrm>
        </p:spPr>
        <p:txBody>
          <a:bodyPr vert="eaVert"/>
          <a:lstStyle/>
          <a:p>
            <a:r>
              <a:rPr kumimoji="1" lang="ja-JP" altLang="en-US" smtClean="0"/>
              <a:t>マスター タイトルの書式設定</a:t>
            </a:r>
            <a:endParaRPr kumimoji="1" lang="ja-JP"/>
          </a:p>
        </p:txBody>
      </p:sp>
      <p:sp>
        <p:nvSpPr>
          <p:cNvPr id="3" name="縦書きテキスト プレースホルダー 2"/>
          <p:cNvSpPr>
            <a:spLocks noGrp="1"/>
          </p:cNvSpPr>
          <p:nvPr>
            <p:ph type="body" orient="vert" idx="1"/>
          </p:nvPr>
        </p:nvSpPr>
        <p:spPr>
          <a:xfrm>
            <a:off x="1598613" y="685800"/>
            <a:ext cx="7848599" cy="54864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p>
            <a:fld id="{C2C6F8EA-316C-41DE-B9A4-EDCC3A85ED9A}" type="datetimeFigureOut">
              <a:t>2017/3/10</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p>
        </p:txBody>
      </p:sp>
      <p:sp>
        <p:nvSpPr>
          <p:cNvPr id="3" name="コンテンツ プレースホルダー 2"/>
          <p:cNvSpPr>
            <a:spLocks noGrp="1"/>
          </p:cNvSpPr>
          <p:nvPr>
            <p:ph idx="1"/>
          </p:nvPr>
        </p:nvSpPr>
        <p:spPr/>
        <p:txBody>
          <a:bodyPr/>
          <a:lstStyle>
            <a:lvl5pPr latinLnBrk="0">
              <a:defRPr kumimoji="1" lang="ja-JP"/>
            </a:lvl5pPr>
            <a:lvl6pPr latinLnBrk="0">
              <a:defRPr kumimoji="1" lang="ja-JP"/>
            </a:lvl6pPr>
            <a:lvl7pPr latinLnBrk="0">
              <a:defRPr kumimoji="1" lang="ja-JP"/>
            </a:lvl7pPr>
            <a:lvl8pPr latinLnBrk="0">
              <a:defRPr kumimoji="1" lang="ja-JP"/>
            </a:lvl8pPr>
            <a:lvl9pPr latinLnBrk="0">
              <a:defRPr kumimoji="1" lang="ja-JP"/>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p>
            <a:fld id="{C2C6F8EA-316C-41DE-B9A4-EDCC3A85ED9A}" type="datetimeFigureOut">
              <a:t>2017/3/10</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9" name="四角形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20" name="四角形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24" name="四角形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21" name="四角形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cxnSp>
        <p:nvCxnSpPr>
          <p:cNvPr id="22" name="直線コネクタ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四角形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kumimoji="1" lang="ja-JP"/>
          </a:p>
        </p:txBody>
      </p:sp>
      <p:cxnSp>
        <p:nvCxnSpPr>
          <p:cNvPr id="23" name="直線コネクタ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四角形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27" name="四角形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28" name="四角形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29" name="四角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sp>
        <p:nvSpPr>
          <p:cNvPr id="30" name="四角形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cxnSp>
        <p:nvCxnSpPr>
          <p:cNvPr id="31" name="直線コネクタ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四角形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p>
        </p:txBody>
      </p:sp>
      <p:cxnSp>
        <p:nvCxnSpPr>
          <p:cNvPr id="33" name="直線コネクタ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p:cNvSpPr>
            <a:spLocks noGrp="1"/>
          </p:cNvSpPr>
          <p:nvPr>
            <p:ph type="dt" sz="half" idx="10"/>
          </p:nvPr>
        </p:nvSpPr>
        <p:spPr/>
        <p:txBody>
          <a:bodyPr/>
          <a:lstStyle>
            <a:lvl1pPr latinLnBrk="0">
              <a:defRPr kumimoji="1" lang="ja-JP">
                <a:solidFill>
                  <a:schemeClr val="bg1"/>
                </a:solidFill>
              </a:defRPr>
            </a:lvl1pPr>
          </a:lstStyle>
          <a:p>
            <a:fld id="{C2C6F8EA-316C-41DE-B9A4-EDCC3A85ED9A}" type="datetimeFigureOut">
              <a:pPr/>
              <a:t>2017/3/10</a:t>
            </a:fld>
            <a:endParaRPr kumimoji="1" lang="ja-JP"/>
          </a:p>
        </p:txBody>
      </p:sp>
      <p:sp>
        <p:nvSpPr>
          <p:cNvPr id="5" name="フッター プレースホルダー 4"/>
          <p:cNvSpPr>
            <a:spLocks noGrp="1"/>
          </p:cNvSpPr>
          <p:nvPr>
            <p:ph type="ftr" sz="quarter" idx="11"/>
          </p:nvPr>
        </p:nvSpPr>
        <p:spPr/>
        <p:txBody>
          <a:bodyPr/>
          <a:lstStyle>
            <a:lvl1pPr latinLnBrk="0">
              <a:defRPr kumimoji="1" lang="ja-JP">
                <a:solidFill>
                  <a:schemeClr val="bg1"/>
                </a:solidFill>
              </a:defRPr>
            </a:lvl1pPr>
          </a:lstStyle>
          <a:p>
            <a:endParaRPr kumimoji="1" lang="ja-JP"/>
          </a:p>
        </p:txBody>
      </p:sp>
      <p:sp>
        <p:nvSpPr>
          <p:cNvPr id="6" name="スライド番号プレースホルダー"/>
          <p:cNvSpPr>
            <a:spLocks noGrp="1"/>
          </p:cNvSpPr>
          <p:nvPr>
            <p:ph type="sldNum" sz="quarter" idx="12"/>
          </p:nvPr>
        </p:nvSpPr>
        <p:spPr/>
        <p:txBody>
          <a:bodyPr/>
          <a:lstStyle>
            <a:lvl1pPr latinLnBrk="0">
              <a:defRPr kumimoji="1" lang="ja-JP">
                <a:solidFill>
                  <a:schemeClr val="bg1"/>
                </a:solidFill>
              </a:defRPr>
            </a:lvl1pPr>
          </a:lstStyle>
          <a:p>
            <a:fld id="{7DC1BBB0-96F0-4077-A278-0F3FB5C104D3}" type="slidenum">
              <a:pPr/>
              <a:t>‹#›</a:t>
            </a:fld>
            <a:endParaRPr kumimoji="1" lang="ja-JP"/>
          </a:p>
        </p:txBody>
      </p:sp>
      <p:sp>
        <p:nvSpPr>
          <p:cNvPr id="2" name="タイトル 1"/>
          <p:cNvSpPr>
            <a:spLocks noGrp="1"/>
          </p:cNvSpPr>
          <p:nvPr>
            <p:ph type="title"/>
          </p:nvPr>
        </p:nvSpPr>
        <p:spPr>
          <a:xfrm>
            <a:off x="1598613" y="1600201"/>
            <a:ext cx="8283272" cy="2654064"/>
          </a:xfrm>
        </p:spPr>
        <p:txBody>
          <a:bodyPr anchor="b">
            <a:normAutofit/>
          </a:bodyPr>
          <a:lstStyle>
            <a:lvl1pPr algn="l" latinLnBrk="0">
              <a:defRPr kumimoji="1" lang="ja-JP" sz="5400" b="0" cap="none" baseline="0"/>
            </a:lvl1pPr>
          </a:lstStyle>
          <a:p>
            <a:r>
              <a:rPr kumimoji="1" lang="ja-JP" altLang="en-US" smtClean="0"/>
              <a:t>マスター タイトルの書式設定</a:t>
            </a:r>
            <a:endParaRPr kumimoji="1" lang="ja-JP"/>
          </a:p>
        </p:txBody>
      </p:sp>
      <p:sp>
        <p:nvSpPr>
          <p:cNvPr id="3" name="テキスト プレースホルダー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kumimoji="1" lang="ja-JP" sz="3200">
                <a:solidFill>
                  <a:schemeClr val="tx1"/>
                </a:solidFill>
              </a:defRPr>
            </a:lvl1pPr>
            <a:lvl2pPr marL="457200" indent="0" latinLnBrk="0">
              <a:buNone/>
              <a:defRPr kumimoji="1" lang="ja-JP" sz="1800">
                <a:solidFill>
                  <a:schemeClr val="tx1">
                    <a:tint val="75000"/>
                  </a:schemeClr>
                </a:solidFill>
              </a:defRPr>
            </a:lvl2pPr>
            <a:lvl3pPr marL="914400" indent="0" latinLnBrk="0">
              <a:buNone/>
              <a:defRPr kumimoji="1" lang="ja-JP" sz="1600">
                <a:solidFill>
                  <a:schemeClr val="tx1">
                    <a:tint val="75000"/>
                  </a:schemeClr>
                </a:solidFill>
              </a:defRPr>
            </a:lvl3pPr>
            <a:lvl4pPr marL="1371600" indent="0" latinLnBrk="0">
              <a:buNone/>
              <a:defRPr kumimoji="1" lang="ja-JP" sz="1400">
                <a:solidFill>
                  <a:schemeClr val="tx1">
                    <a:tint val="75000"/>
                  </a:schemeClr>
                </a:solidFill>
              </a:defRPr>
            </a:lvl4pPr>
            <a:lvl5pPr marL="1828800" indent="0" latinLnBrk="0">
              <a:buNone/>
              <a:defRPr kumimoji="1" lang="ja-JP" sz="1400">
                <a:solidFill>
                  <a:schemeClr val="tx1">
                    <a:tint val="75000"/>
                  </a:schemeClr>
                </a:solidFill>
              </a:defRPr>
            </a:lvl5pPr>
            <a:lvl6pPr marL="2286000" indent="0" latinLnBrk="0">
              <a:buNone/>
              <a:defRPr kumimoji="1" lang="ja-JP" sz="1400">
                <a:solidFill>
                  <a:schemeClr val="tx1">
                    <a:tint val="75000"/>
                  </a:schemeClr>
                </a:solidFill>
              </a:defRPr>
            </a:lvl6pPr>
            <a:lvl7pPr marL="2743200" indent="0" latinLnBrk="0">
              <a:buNone/>
              <a:defRPr kumimoji="1" lang="ja-JP" sz="1400">
                <a:solidFill>
                  <a:schemeClr val="tx1">
                    <a:tint val="75000"/>
                  </a:schemeClr>
                </a:solidFill>
              </a:defRPr>
            </a:lvl7pPr>
            <a:lvl8pPr marL="3200400" indent="0" latinLnBrk="0">
              <a:buNone/>
              <a:defRPr kumimoji="1" lang="ja-JP" sz="1400">
                <a:solidFill>
                  <a:schemeClr val="tx1">
                    <a:tint val="75000"/>
                  </a:schemeClr>
                </a:solidFill>
              </a:defRPr>
            </a:lvl8pPr>
            <a:lvl9pPr marL="3657600" indent="0" latinLnBrk="0">
              <a:buNone/>
              <a:defRPr kumimoji="1" lang="ja-JP" sz="1400">
                <a:solidFill>
                  <a:schemeClr val="tx1">
                    <a:tint val="75000"/>
                  </a:schemeClr>
                </a:solidFill>
              </a:defRPr>
            </a:lvl9pPr>
          </a:lstStyle>
          <a:p>
            <a:pPr lvl="0"/>
            <a:r>
              <a:rPr kumimoji="1" lang="ja-JP" altLang="en-US" smtClean="0"/>
              <a:t>マスター テキストの書式設定</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p>
        </p:txBody>
      </p:sp>
      <p:sp>
        <p:nvSpPr>
          <p:cNvPr id="3" name="コンテンツ プレースホルダー 2"/>
          <p:cNvSpPr>
            <a:spLocks noGrp="1"/>
          </p:cNvSpPr>
          <p:nvPr>
            <p:ph sz="half" idx="1"/>
          </p:nvPr>
        </p:nvSpPr>
        <p:spPr>
          <a:xfrm>
            <a:off x="1593436" y="1600200"/>
            <a:ext cx="4814586" cy="4572000"/>
          </a:xfrm>
        </p:spPr>
        <p:txBody>
          <a:bodyPr/>
          <a:lstStyle>
            <a:lvl1pPr latinLnBrk="0">
              <a:defRPr kumimoji="1" lang="ja-JP" sz="2800"/>
            </a:lvl1pPr>
            <a:lvl2pPr latinLnBrk="0">
              <a:defRPr kumimoji="1" lang="ja-JP" sz="2400"/>
            </a:lvl2pPr>
            <a:lvl3pPr latinLnBrk="0">
              <a:defRPr kumimoji="1" lang="ja-JP" sz="2000"/>
            </a:lvl3pPr>
            <a:lvl4pPr latinLnBrk="0">
              <a:defRPr kumimoji="1" lang="ja-JP" sz="1800"/>
            </a:lvl4pPr>
            <a:lvl5pPr latinLnBrk="0">
              <a:defRPr kumimoji="1" lang="ja-JP" sz="1800"/>
            </a:lvl5pPr>
            <a:lvl6pPr latinLnBrk="0">
              <a:defRPr kumimoji="1" lang="ja-JP" sz="1800"/>
            </a:lvl6pPr>
            <a:lvl7pPr latinLnBrk="0">
              <a:defRPr kumimoji="1" lang="ja-JP" sz="1800"/>
            </a:lvl7pPr>
            <a:lvl8pPr latinLnBrk="0">
              <a:defRPr kumimoji="1" lang="ja-JP" sz="1800"/>
            </a:lvl8pPr>
            <a:lvl9pPr latinLnBrk="0">
              <a:defRPr kumimoji="1" lang="ja-JP"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コンテンツ プレースホルダー 3"/>
          <p:cNvSpPr>
            <a:spLocks noGrp="1"/>
          </p:cNvSpPr>
          <p:nvPr>
            <p:ph sz="half" idx="2"/>
          </p:nvPr>
        </p:nvSpPr>
        <p:spPr>
          <a:xfrm>
            <a:off x="6561651" y="1600200"/>
            <a:ext cx="4814586" cy="4572000"/>
          </a:xfrm>
        </p:spPr>
        <p:txBody>
          <a:bodyPr/>
          <a:lstStyle>
            <a:lvl1pPr latinLnBrk="0">
              <a:defRPr kumimoji="1" lang="ja-JP" sz="2800"/>
            </a:lvl1pPr>
            <a:lvl2pPr latinLnBrk="0">
              <a:defRPr kumimoji="1" lang="ja-JP" sz="2400"/>
            </a:lvl2pPr>
            <a:lvl3pPr latinLnBrk="0">
              <a:defRPr kumimoji="1" lang="ja-JP" sz="2000"/>
            </a:lvl3pPr>
            <a:lvl4pPr latinLnBrk="0">
              <a:defRPr kumimoji="1" lang="ja-JP" sz="1800"/>
            </a:lvl4pPr>
            <a:lvl5pPr latinLnBrk="0">
              <a:defRPr kumimoji="1" lang="ja-JP" sz="1800"/>
            </a:lvl5pPr>
            <a:lvl6pPr latinLnBrk="0">
              <a:defRPr kumimoji="1" lang="ja-JP" sz="1800" baseline="0"/>
            </a:lvl6pPr>
            <a:lvl7pPr latinLnBrk="0">
              <a:defRPr kumimoji="1" lang="ja-JP" sz="1800" baseline="0"/>
            </a:lvl7pPr>
            <a:lvl8pPr latinLnBrk="0">
              <a:defRPr kumimoji="1" lang="ja-JP" sz="1800" baseline="0"/>
            </a:lvl8pPr>
            <a:lvl9pPr latinLnBrk="0">
              <a:defRPr kumimoji="1" lang="ja-JP" sz="18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日付プレースホルダー 4"/>
          <p:cNvSpPr>
            <a:spLocks noGrp="1"/>
          </p:cNvSpPr>
          <p:nvPr>
            <p:ph type="dt" sz="half" idx="10"/>
          </p:nvPr>
        </p:nvSpPr>
        <p:spPr/>
        <p:txBody>
          <a:bodyPr/>
          <a:lstStyle/>
          <a:p>
            <a:fld id="{C2C6F8EA-316C-41DE-B9A4-EDCC3A85ED9A}" type="datetimeFigureOut">
              <a:t>2017/3/10</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93436" y="177800"/>
            <a:ext cx="9782801" cy="1239837"/>
          </a:xfrm>
        </p:spPr>
        <p:txBody>
          <a:bodyPr/>
          <a:lstStyle>
            <a:lvl1pPr latinLnBrk="0">
              <a:defRPr kumimoji="1" lang="ja-JP"/>
            </a:lvl1pPr>
          </a:lstStyle>
          <a:p>
            <a:r>
              <a:rPr kumimoji="1" lang="ja-JP" altLang="en-US" smtClean="0"/>
              <a:t>マスター タイトルの書式設定</a:t>
            </a:r>
            <a:endParaRPr kumimoji="1" lang="ja-JP"/>
          </a:p>
        </p:txBody>
      </p:sp>
      <p:sp>
        <p:nvSpPr>
          <p:cNvPr id="3" name="テキスト プレースホルダー 2"/>
          <p:cNvSpPr>
            <a:spLocks noGrp="1"/>
          </p:cNvSpPr>
          <p:nvPr>
            <p:ph type="body" idx="1"/>
          </p:nvPr>
        </p:nvSpPr>
        <p:spPr>
          <a:xfrm>
            <a:off x="1593436" y="1499616"/>
            <a:ext cx="4818888" cy="938784"/>
          </a:xfrm>
        </p:spPr>
        <p:txBody>
          <a:bodyPr anchor="b">
            <a:noAutofit/>
          </a:bodyPr>
          <a:lstStyle>
            <a:lvl1pPr marL="0" indent="0" latinLnBrk="0">
              <a:spcBef>
                <a:spcPts val="0"/>
              </a:spcBef>
              <a:buNone/>
              <a:defRPr kumimoji="1" lang="ja-JP" sz="2400" b="0" cap="all" baseline="0"/>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593436" y="2514706"/>
            <a:ext cx="4814586" cy="3657493"/>
          </a:xfrm>
        </p:spPr>
        <p:txBody>
          <a:bodyPr>
            <a:normAutofit/>
          </a:bodyPr>
          <a:lstStyle>
            <a:lvl1pPr latinLnBrk="0">
              <a:defRPr kumimoji="1" lang="ja-JP" sz="2400"/>
            </a:lvl1pPr>
            <a:lvl2pPr latinLnBrk="0">
              <a:defRPr kumimoji="1" lang="ja-JP" sz="2000"/>
            </a:lvl2pPr>
            <a:lvl3pPr latinLnBrk="0">
              <a:defRPr kumimoji="1" lang="ja-JP" sz="1800"/>
            </a:lvl3pPr>
            <a:lvl4pPr latinLnBrk="0">
              <a:defRPr kumimoji="1" lang="ja-JP" sz="1600"/>
            </a:lvl4pPr>
            <a:lvl5pPr latinLnBrk="0">
              <a:defRPr kumimoji="1" lang="ja-JP" sz="1600"/>
            </a:lvl5pPr>
            <a:lvl6pPr latinLnBrk="0">
              <a:defRPr kumimoji="1" lang="ja-JP" sz="1600"/>
            </a:lvl6pPr>
            <a:lvl7pPr latinLnBrk="0">
              <a:defRPr kumimoji="1" lang="ja-JP" sz="1600"/>
            </a:lvl7pPr>
            <a:lvl8pPr latinLnBrk="0">
              <a:defRPr kumimoji="1" lang="ja-JP" sz="1600" baseline="0"/>
            </a:lvl8pPr>
            <a:lvl9pPr latinLnBrk="0">
              <a:defRPr kumimoji="1" lang="ja-JP" sz="16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テキスト プレースホルダー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kumimoji="1" lang="ja-JP" sz="2400" b="0" cap="all" baseline="0"/>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57349" y="2514600"/>
            <a:ext cx="4818888" cy="3655568"/>
          </a:xfrm>
        </p:spPr>
        <p:txBody>
          <a:bodyPr>
            <a:normAutofit/>
          </a:bodyPr>
          <a:lstStyle>
            <a:lvl1pPr latinLnBrk="0">
              <a:defRPr kumimoji="1" lang="ja-JP" sz="2400"/>
            </a:lvl1pPr>
            <a:lvl2pPr latinLnBrk="0">
              <a:defRPr kumimoji="1" lang="ja-JP" sz="2000"/>
            </a:lvl2pPr>
            <a:lvl3pPr latinLnBrk="0">
              <a:defRPr kumimoji="1" lang="ja-JP" sz="1800"/>
            </a:lvl3pPr>
            <a:lvl4pPr latinLnBrk="0">
              <a:defRPr kumimoji="1" lang="ja-JP" sz="1600"/>
            </a:lvl4pPr>
            <a:lvl5pPr latinLnBrk="0">
              <a:defRPr kumimoji="1" lang="ja-JP" sz="1600"/>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7" name="日付プレースホルダー 6"/>
          <p:cNvSpPr>
            <a:spLocks noGrp="1"/>
          </p:cNvSpPr>
          <p:nvPr>
            <p:ph type="dt" sz="half" idx="10"/>
          </p:nvPr>
        </p:nvSpPr>
        <p:spPr/>
        <p:txBody>
          <a:bodyPr/>
          <a:lstStyle/>
          <a:p>
            <a:fld id="{C2C6F8EA-316C-41DE-B9A4-EDCC3A85ED9A}" type="datetimeFigureOut">
              <a:t>2017/3/10</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p>
        </p:txBody>
      </p:sp>
      <p:sp>
        <p:nvSpPr>
          <p:cNvPr id="3" name="日付プレースホルダー 2"/>
          <p:cNvSpPr>
            <a:spLocks noGrp="1"/>
          </p:cNvSpPr>
          <p:nvPr>
            <p:ph type="dt" sz="half" idx="10"/>
          </p:nvPr>
        </p:nvSpPr>
        <p:spPr/>
        <p:txBody>
          <a:bodyPr/>
          <a:lstStyle/>
          <a:p>
            <a:fld id="{C2C6F8EA-316C-41DE-B9A4-EDCC3A85ED9A}" type="datetimeFigureOut">
              <a:t>2017/3/10</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四角形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6" name="四角形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cxnSp>
        <p:nvCxnSpPr>
          <p:cNvPr id="7" name="直線コネクタ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四角形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9" name="四角形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2" name="日付プレースホルダー 1"/>
          <p:cNvSpPr>
            <a:spLocks noGrp="1"/>
          </p:cNvSpPr>
          <p:nvPr>
            <p:ph type="dt" sz="half" idx="10"/>
          </p:nvPr>
        </p:nvSpPr>
        <p:spPr/>
        <p:txBody>
          <a:bodyPr/>
          <a:lstStyle/>
          <a:p>
            <a:fld id="{C2C6F8EA-316C-41DE-B9A4-EDCC3A85ED9A}" type="datetimeFigureOut">
              <a:t>2017/3/10</a:t>
            </a:fld>
            <a:endParaRPr kumimoji="1" lang="ja-JP"/>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lvl1pPr latinLnBrk="0">
              <a:defRPr kumimoji="1" lang="ja-JP">
                <a:solidFill>
                  <a:schemeClr val="bg1"/>
                </a:solidFill>
              </a:defRPr>
            </a:lvl1pPr>
          </a:lstStyle>
          <a:p>
            <a:fld id="{7DC1BBB0-96F0-4077-A278-0F3FB5C104D3}" type="slidenum">
              <a:pPr/>
              <a:t>‹#›</a:t>
            </a:fld>
            <a:endParaRPr kumimoji="1" lang="ja-JP"/>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四角形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9" name="四角形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cxnSp>
        <p:nvCxnSpPr>
          <p:cNvPr id="10" name="直線コネクタ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四角形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2" name="タイトル 1"/>
          <p:cNvSpPr>
            <a:spLocks noGrp="1"/>
          </p:cNvSpPr>
          <p:nvPr>
            <p:ph type="title"/>
          </p:nvPr>
        </p:nvSpPr>
        <p:spPr bwMode="white">
          <a:xfrm>
            <a:off x="1074240" y="381000"/>
            <a:ext cx="3293422" cy="1371600"/>
          </a:xfrm>
        </p:spPr>
        <p:txBody>
          <a:bodyPr anchor="b">
            <a:normAutofit/>
          </a:bodyPr>
          <a:lstStyle>
            <a:lvl1pPr algn="l" latinLnBrk="0">
              <a:defRPr kumimoji="1" lang="ja-JP" sz="2800" b="0" cap="all" baseline="0">
                <a:solidFill>
                  <a:schemeClr val="bg1"/>
                </a:solidFill>
              </a:defRPr>
            </a:lvl1pPr>
          </a:lstStyle>
          <a:p>
            <a:r>
              <a:rPr kumimoji="1" lang="ja-JP" altLang="en-US" smtClean="0"/>
              <a:t>マスター タイトルの書式設定</a:t>
            </a:r>
            <a:endParaRPr kumimoji="1" lang="ja-JP"/>
          </a:p>
        </p:txBody>
      </p:sp>
      <p:sp>
        <p:nvSpPr>
          <p:cNvPr id="3" name="コンテンツ プレースホルダー 2"/>
          <p:cNvSpPr>
            <a:spLocks noGrp="1"/>
          </p:cNvSpPr>
          <p:nvPr>
            <p:ph idx="1"/>
          </p:nvPr>
        </p:nvSpPr>
        <p:spPr>
          <a:xfrm>
            <a:off x="5180251" y="482600"/>
            <a:ext cx="6195986" cy="5689600"/>
          </a:xfrm>
        </p:spPr>
        <p:txBody>
          <a:bodyPr>
            <a:normAutofit/>
          </a:bodyPr>
          <a:lstStyle>
            <a:lvl1pPr latinLnBrk="0">
              <a:defRPr kumimoji="1" lang="ja-JP" sz="2800"/>
            </a:lvl1pPr>
            <a:lvl2pPr latinLnBrk="0">
              <a:defRPr kumimoji="1" lang="ja-JP" sz="2400"/>
            </a:lvl2pPr>
            <a:lvl3pPr latinLnBrk="0">
              <a:defRPr kumimoji="1" lang="ja-JP" sz="2000"/>
            </a:lvl3pPr>
            <a:lvl4pPr latinLnBrk="0">
              <a:defRPr kumimoji="1" lang="ja-JP" sz="1800"/>
            </a:lvl4pPr>
            <a:lvl5pPr latinLnBrk="0">
              <a:defRPr kumimoji="1" lang="ja-JP" sz="1800"/>
            </a:lvl5pPr>
            <a:lvl6pPr latinLnBrk="0">
              <a:defRPr kumimoji="1" lang="ja-JP" sz="1800"/>
            </a:lvl6pPr>
            <a:lvl7pPr latinLnBrk="0">
              <a:defRPr kumimoji="1" lang="ja-JP" sz="1800"/>
            </a:lvl7pPr>
            <a:lvl8pPr latinLnBrk="0">
              <a:defRPr kumimoji="1" lang="ja-JP" sz="1800" baseline="0"/>
            </a:lvl8pPr>
            <a:lvl9pPr latinLnBrk="0">
              <a:defRPr kumimoji="1" lang="ja-JP" sz="18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テキスト プレースホルダー 3"/>
          <p:cNvSpPr>
            <a:spLocks noGrp="1"/>
          </p:cNvSpPr>
          <p:nvPr>
            <p:ph type="body" sz="half" idx="2"/>
          </p:nvPr>
        </p:nvSpPr>
        <p:spPr bwMode="white">
          <a:xfrm>
            <a:off x="1074240" y="1828800"/>
            <a:ext cx="3293422" cy="4343400"/>
          </a:xfrm>
        </p:spPr>
        <p:txBody>
          <a:bodyPr>
            <a:normAutofit/>
          </a:bodyPr>
          <a:lstStyle>
            <a:lvl1pPr marL="0" indent="0" latinLnBrk="0">
              <a:buNone/>
              <a:defRPr kumimoji="1" lang="ja-JP" sz="2000">
                <a:solidFill>
                  <a:schemeClr val="bg1"/>
                </a:solidFill>
              </a:defRPr>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C6F8EA-316C-41DE-B9A4-EDCC3A85ED9A}" type="datetimeFigureOut">
              <a:t>2017/3/10</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7DC1BBB0-96F0-4077-A278-0F3FB5C104D3}" type="slidenum">
              <a:t>‹#›</a:t>
            </a:fld>
            <a:endParaRPr kumimoji="1" lang="ja-JP"/>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四角形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8" name="四角形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9" name="四角形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p>
        </p:txBody>
      </p:sp>
      <p:sp>
        <p:nvSpPr>
          <p:cNvPr id="2" name="タイトル 1"/>
          <p:cNvSpPr>
            <a:spLocks noGrp="1"/>
          </p:cNvSpPr>
          <p:nvPr>
            <p:ph type="title"/>
          </p:nvPr>
        </p:nvSpPr>
        <p:spPr>
          <a:xfrm>
            <a:off x="1074240" y="381000"/>
            <a:ext cx="3293422" cy="1371600"/>
          </a:xfrm>
        </p:spPr>
        <p:txBody>
          <a:bodyPr anchor="b">
            <a:normAutofit/>
          </a:bodyPr>
          <a:lstStyle>
            <a:lvl1pPr algn="l" latinLnBrk="0">
              <a:defRPr kumimoji="1" lang="ja-JP" sz="2800" b="0" cap="all" baseline="0">
                <a:solidFill>
                  <a:schemeClr val="tx1">
                    <a:lumMod val="75000"/>
                  </a:schemeClr>
                </a:solidFill>
              </a:defRPr>
            </a:lvl1pPr>
          </a:lstStyle>
          <a:p>
            <a:r>
              <a:rPr kumimoji="1" lang="ja-JP" altLang="en-US" smtClean="0"/>
              <a:t>マスター タイトルの書式設定</a:t>
            </a:r>
            <a:endParaRPr kumimoji="1" lang="ja-JP"/>
          </a:p>
        </p:txBody>
      </p:sp>
      <p:sp>
        <p:nvSpPr>
          <p:cNvPr id="3" name="図プレースホルダー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kumimoji="1" lang="ja-JP" sz="28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ltLang="en-US" smtClean="0"/>
              <a:t>図を追加</a:t>
            </a:r>
            <a:endParaRPr kumimoji="1" lang="ja-JP"/>
          </a:p>
        </p:txBody>
      </p:sp>
      <p:sp>
        <p:nvSpPr>
          <p:cNvPr id="4" name="テキスト プレースホルダー 3"/>
          <p:cNvSpPr>
            <a:spLocks noGrp="1"/>
          </p:cNvSpPr>
          <p:nvPr>
            <p:ph type="body" sz="half" idx="2"/>
          </p:nvPr>
        </p:nvSpPr>
        <p:spPr>
          <a:xfrm>
            <a:off x="1074240" y="1828800"/>
            <a:ext cx="3293422" cy="4343400"/>
          </a:xfrm>
        </p:spPr>
        <p:txBody>
          <a:bodyPr>
            <a:normAutofit/>
          </a:bodyPr>
          <a:lstStyle>
            <a:lvl1pPr marL="0" indent="0" latinLnBrk="0">
              <a:buNone/>
              <a:defRPr kumimoji="1" lang="ja-JP" sz="2000">
                <a:solidFill>
                  <a:schemeClr val="tx1"/>
                </a:solidFill>
              </a:defRPr>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C6F8EA-316C-41DE-B9A4-EDCC3A85ED9A}" type="datetimeFigureOut">
              <a:t>2017/3/10</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7DC1BBB0-96F0-4077-A278-0F3FB5C104D3}" type="slidenum">
              <a:t>‹#›</a:t>
            </a:fld>
            <a:endParaRPr kumimoji="1" lang="ja-JP"/>
          </a:p>
        </p:txBody>
      </p:sp>
      <p:cxnSp>
        <p:nvCxnSpPr>
          <p:cNvPr id="10" name="直線コネクタ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四角形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itchFamily="34" charset="-128"/>
              <a:ea typeface="Meiryo UI" pitchFamily="34" charset="-128"/>
              <a:cs typeface="Meiryo UI" pitchFamily="34" charset="-128"/>
            </a:endParaRPr>
          </a:p>
        </p:txBody>
      </p:sp>
      <p:sp>
        <p:nvSpPr>
          <p:cNvPr id="8" name="四角形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itchFamily="34" charset="-128"/>
              <a:ea typeface="Meiryo UI" pitchFamily="34" charset="-128"/>
              <a:cs typeface="Meiryo UI" pitchFamily="34" charset="-128"/>
            </a:endParaRPr>
          </a:p>
        </p:txBody>
      </p:sp>
      <p:sp>
        <p:nvSpPr>
          <p:cNvPr id="9" name="四角形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itchFamily="34" charset="-128"/>
              <a:ea typeface="Meiryo UI" pitchFamily="34" charset="-128"/>
              <a:cs typeface="Meiryo UI" pitchFamily="34" charset="-128"/>
            </a:endParaRPr>
          </a:p>
        </p:txBody>
      </p:sp>
      <p:sp>
        <p:nvSpPr>
          <p:cNvPr id="13" name="四角形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atin typeface="Meiryo UI" pitchFamily="34" charset="-128"/>
              <a:ea typeface="Meiryo UI" pitchFamily="34" charset="-128"/>
              <a:cs typeface="Meiryo UI" pitchFamily="34" charset="-128"/>
            </a:endParaRPr>
          </a:p>
        </p:txBody>
      </p:sp>
      <p:cxnSp>
        <p:nvCxnSpPr>
          <p:cNvPr id="14" name="直線コネクタ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コネクタ"/>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kumimoji="1" lang="ja-JP">
              <a:latin typeface="Meiryo UI" pitchFamily="34" charset="-128"/>
              <a:ea typeface="Meiryo UI" pitchFamily="34" charset="-128"/>
              <a:cs typeface="Meiryo UI" pitchFamily="34" charset="-128"/>
            </a:endParaRPr>
          </a:p>
        </p:txBody>
      </p:sp>
      <p:cxnSp>
        <p:nvCxnSpPr>
          <p:cNvPr id="16" name="直線コネクタ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kumimoji="1" lang="ja-JP" sz="1200" cap="all" baseline="0">
                <a:solidFill>
                  <a:schemeClr val="tx1">
                    <a:lumMod val="60000"/>
                    <a:lumOff val="40000"/>
                  </a:schemeClr>
                </a:solidFill>
                <a:latin typeface="Meiryo UI" pitchFamily="34" charset="-128"/>
                <a:ea typeface="Meiryo UI" pitchFamily="34" charset="-128"/>
                <a:cs typeface="Meiryo UI" pitchFamily="34" charset="-128"/>
              </a:defRPr>
            </a:lvl1pPr>
          </a:lstStyle>
          <a:p>
            <a:fld id="{C2C6F8EA-316C-41DE-B9A4-EDCC3A85ED9A}" type="datetimeFigureOut">
              <a:rPr lang="en-US" altLang="zh-CN" smtClean="0"/>
              <a:pPr/>
              <a:t>3/10/2017</a:t>
            </a:fld>
            <a:endParaRPr lang="en-US" altLang="zh-CN"/>
          </a:p>
        </p:txBody>
      </p:sp>
      <p:sp>
        <p:nvSpPr>
          <p:cNvPr id="5" name="フッター プレースホルダー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kumimoji="1" lang="ja-JP" sz="1200" cap="all" baseline="0">
                <a:solidFill>
                  <a:schemeClr val="tx1">
                    <a:lumMod val="60000"/>
                    <a:lumOff val="40000"/>
                  </a:schemeClr>
                </a:solidFill>
                <a:latin typeface="Meiryo UI" pitchFamily="34" charset="-128"/>
                <a:ea typeface="Meiryo UI" pitchFamily="34" charset="-128"/>
                <a:cs typeface="Meiryo UI" pitchFamily="34" charset="-128"/>
              </a:defRPr>
            </a:lvl1pPr>
          </a:lstStyle>
          <a:p>
            <a:endParaRPr lang="zh-CN" altLang="en-US"/>
          </a:p>
        </p:txBody>
      </p:sp>
      <p:sp>
        <p:nvSpPr>
          <p:cNvPr id="6" name="スライド番号プレースホルダー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kumimoji="1" lang="ja-JP" sz="1200" cap="all" baseline="0">
                <a:solidFill>
                  <a:schemeClr val="tx1">
                    <a:lumMod val="60000"/>
                    <a:lumOff val="40000"/>
                  </a:schemeClr>
                </a:solidFill>
                <a:latin typeface="Meiryo UI" pitchFamily="34" charset="-128"/>
                <a:ea typeface="Meiryo UI" pitchFamily="34" charset="-128"/>
                <a:cs typeface="Meiryo UI" pitchFamily="34" charset="-128"/>
              </a:defRPr>
            </a:lvl1pPr>
          </a:lstStyle>
          <a:p>
            <a:fld id="{7DC1BBB0-96F0-4077-A278-0F3FB5C104D3}" type="slidenum">
              <a:rPr lang="en-US" altLang="zh-CN" smtClean="0"/>
              <a:pPr/>
              <a:t>‹#›</a:t>
            </a:fld>
            <a:endParaRPr lang="en-US" altLang="zh-CN"/>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kumimoji="1" lang="ja-JP" sz="3600" kern="1200">
          <a:solidFill>
            <a:schemeClr val="tx1">
              <a:lumMod val="75000"/>
            </a:schemeClr>
          </a:solidFill>
          <a:latin typeface="Meiryo UI" pitchFamily="34" charset="-128"/>
          <a:ea typeface="Meiryo UI" pitchFamily="34" charset="-128"/>
          <a:cs typeface="Meiryo UI" pitchFamily="34" charset="-128"/>
        </a:defRPr>
      </a:lvl1pPr>
    </p:titleStyle>
    <p:bodyStyle>
      <a:lvl1pPr marL="246888" indent="-246888" algn="l" defTabSz="914400" rtl="0" eaLnBrk="1" latinLnBrk="0" hangingPunct="1">
        <a:lnSpc>
          <a:spcPct val="90000"/>
        </a:lnSpc>
        <a:spcBef>
          <a:spcPts val="1400"/>
        </a:spcBef>
        <a:buFont typeface="Euphemia" pitchFamily="34" charset="0"/>
        <a:buChar char="›"/>
        <a:defRPr kumimoji="1" lang="ja-JP" sz="2800" kern="1200">
          <a:solidFill>
            <a:schemeClr val="tx1"/>
          </a:solidFill>
          <a:latin typeface="Meiryo UI" pitchFamily="34" charset="-128"/>
          <a:ea typeface="Meiryo UI" pitchFamily="34" charset="-128"/>
          <a:cs typeface="Meiryo UI" pitchFamily="34" charset="-128"/>
        </a:defRPr>
      </a:lvl1pPr>
      <a:lvl2pPr marL="612648" indent="-246888" algn="l" defTabSz="914400" rtl="0" eaLnBrk="1" latinLnBrk="0" hangingPunct="1">
        <a:lnSpc>
          <a:spcPct val="90000"/>
        </a:lnSpc>
        <a:spcBef>
          <a:spcPts val="600"/>
        </a:spcBef>
        <a:buFont typeface="Euphemia" pitchFamily="34" charset="0"/>
        <a:buChar char="–"/>
        <a:defRPr kumimoji="1" lang="ja-JP" sz="2400" kern="1200">
          <a:solidFill>
            <a:schemeClr val="tx1"/>
          </a:solidFill>
          <a:latin typeface="Meiryo UI" pitchFamily="34" charset="-128"/>
          <a:ea typeface="Meiryo UI" pitchFamily="34" charset="-128"/>
          <a:cs typeface="Meiryo UI" pitchFamily="34" charset="-128"/>
        </a:defRPr>
      </a:lvl2pPr>
      <a:lvl3pPr marL="978408" indent="-246888" algn="l" defTabSz="914400" rtl="0" eaLnBrk="1" latinLnBrk="0" hangingPunct="1">
        <a:lnSpc>
          <a:spcPct val="90000"/>
        </a:lnSpc>
        <a:spcBef>
          <a:spcPts val="600"/>
        </a:spcBef>
        <a:buFont typeface="Euphemia" pitchFamily="34" charset="0"/>
        <a:buChar char="›"/>
        <a:defRPr kumimoji="1" lang="ja-JP" sz="2000" kern="1200">
          <a:solidFill>
            <a:schemeClr val="tx1"/>
          </a:solidFill>
          <a:latin typeface="Meiryo UI" pitchFamily="34" charset="-128"/>
          <a:ea typeface="Meiryo UI" pitchFamily="34" charset="-128"/>
          <a:cs typeface="Meiryo UI" pitchFamily="34" charset="-128"/>
        </a:defRPr>
      </a:lvl3pPr>
      <a:lvl4pPr marL="1344168" indent="-246888" algn="l" defTabSz="914400" rtl="0" eaLnBrk="1" latinLnBrk="0" hangingPunct="1">
        <a:lnSpc>
          <a:spcPct val="90000"/>
        </a:lnSpc>
        <a:spcBef>
          <a:spcPts val="600"/>
        </a:spcBef>
        <a:buFont typeface="Arial" pitchFamily="34" charset="0"/>
        <a:buChar char="–"/>
        <a:defRPr kumimoji="1" lang="ja-JP" sz="1800" kern="1200">
          <a:solidFill>
            <a:schemeClr val="tx1"/>
          </a:solidFill>
          <a:latin typeface="Meiryo UI" pitchFamily="34" charset="-128"/>
          <a:ea typeface="Meiryo UI" pitchFamily="34" charset="-128"/>
          <a:cs typeface="Meiryo UI" pitchFamily="34" charset="-128"/>
        </a:defRPr>
      </a:lvl4pPr>
      <a:lvl5pPr marL="170992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eiryo UI" pitchFamily="34" charset="-128"/>
          <a:ea typeface="Meiryo UI" pitchFamily="34" charset="-128"/>
          <a:cs typeface="Meiryo UI" pitchFamily="34" charset="-128"/>
        </a:defRPr>
      </a:lvl5pPr>
      <a:lvl6pPr marL="207568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kumimoji="1" lang="ja-JP"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kumimoji="1" lang="ja-JP" sz="1800" kern="1200" baseline="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ap2.salesforce.com/ui/setup/Setup?setupid=CompanyProfil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salesforce.com/j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Salesforce</a:t>
            </a:r>
            <a:endParaRPr kumimoji="1" lang="ja-JP" dirty="0"/>
          </a:p>
        </p:txBody>
      </p:sp>
      <p:sp>
        <p:nvSpPr>
          <p:cNvPr id="3" name="サブタイトル 2"/>
          <p:cNvSpPr>
            <a:spLocks noGrp="1"/>
          </p:cNvSpPr>
          <p:nvPr>
            <p:ph type="subTitle" idx="1"/>
          </p:nvPr>
        </p:nvSpPr>
        <p:spPr/>
        <p:txBody>
          <a:bodyPr/>
          <a:lstStyle/>
          <a:p>
            <a:r>
              <a:rPr lang="ja-JP" altLang="en-US" dirty="0"/>
              <a:t>ゼロ</a:t>
            </a:r>
            <a:r>
              <a:rPr lang="ja-JP" altLang="en-US" dirty="0" smtClean="0"/>
              <a:t>から簡単な</a:t>
            </a:r>
            <a:r>
              <a:rPr lang="en-US" altLang="ja-JP" dirty="0" smtClean="0"/>
              <a:t>CRM</a:t>
            </a:r>
            <a:r>
              <a:rPr lang="ja-JP" altLang="en-US" dirty="0" smtClean="0"/>
              <a:t>サンプル作成</a:t>
            </a:r>
            <a:endParaRPr kumimoji="1" lang="ja-JP"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45940" y="908720"/>
            <a:ext cx="9289032" cy="5837100"/>
          </a:xfrm>
          <a:prstGeom prst="rect">
            <a:avLst/>
          </a:prstGeom>
        </p:spPr>
      </p:pic>
      <p:sp>
        <p:nvSpPr>
          <p:cNvPr id="5" name="テキスト ボックス 4"/>
          <p:cNvSpPr txBox="1"/>
          <p:nvPr/>
        </p:nvSpPr>
        <p:spPr>
          <a:xfrm>
            <a:off x="1853915" y="332656"/>
            <a:ext cx="7879080" cy="369332"/>
          </a:xfrm>
          <a:prstGeom prst="rect">
            <a:avLst/>
          </a:prstGeom>
          <a:noFill/>
        </p:spPr>
        <p:txBody>
          <a:bodyPr wrap="none" rtlCol="0">
            <a:spAutoFit/>
          </a:bodyPr>
          <a:lstStyle/>
          <a:p>
            <a:pPr>
              <a:lnSpc>
                <a:spcPct val="90000"/>
              </a:lnSpc>
            </a:pPr>
            <a:r>
              <a:rPr kumimoji="1" lang="ja-JP" altLang="en-US" sz="2000" dirty="0" smtClean="0"/>
              <a:t>顧客訪問履歴管理オブジェクトおよび関連オブジェクト</a:t>
            </a:r>
            <a:r>
              <a:rPr kumimoji="1" lang="ja-JP" altLang="en-US" sz="2000" dirty="0" smtClean="0"/>
              <a:t>の参照図は</a:t>
            </a:r>
            <a:endParaRPr kumimoji="1" lang="ja-JP" altLang="en-US" sz="2000" dirty="0"/>
          </a:p>
        </p:txBody>
      </p:sp>
    </p:spTree>
    <p:extLst>
      <p:ext uri="{BB962C8B-B14F-4D97-AF65-F5344CB8AC3E}">
        <p14:creationId xmlns:p14="http://schemas.microsoft.com/office/powerpoint/2010/main" val="7847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01924" y="332656"/>
            <a:ext cx="8640960" cy="1643527"/>
          </a:xfrm>
          <a:prstGeom prst="rect">
            <a:avLst/>
          </a:prstGeom>
          <a:noFill/>
        </p:spPr>
        <p:txBody>
          <a:bodyPr wrap="square" rtlCol="0">
            <a:spAutoFit/>
          </a:bodyPr>
          <a:lstStyle/>
          <a:p>
            <a:pPr>
              <a:lnSpc>
                <a:spcPct val="90000"/>
              </a:lnSpc>
            </a:pPr>
            <a:r>
              <a:rPr kumimoji="1" lang="ja-JP" altLang="en-US" sz="2000" dirty="0"/>
              <a:t>　・顧客訪問予定</a:t>
            </a:r>
            <a:r>
              <a:rPr kumimoji="1" lang="ja-JP" altLang="en-US" sz="2000" dirty="0" smtClean="0"/>
              <a:t>：顧客訪問スケジュール管理オブジェクト。</a:t>
            </a:r>
            <a:endParaRPr kumimoji="1" lang="en-US" altLang="ja-JP" sz="2000" dirty="0" smtClean="0"/>
          </a:p>
          <a:p>
            <a:pPr>
              <a:lnSpc>
                <a:spcPct val="90000"/>
              </a:lnSpc>
            </a:pPr>
            <a:r>
              <a:rPr kumimoji="1" lang="ja-JP" altLang="en-US" sz="2000" dirty="0"/>
              <a:t>　</a:t>
            </a:r>
            <a:r>
              <a:rPr kumimoji="1" lang="ja-JP" altLang="en-US" sz="2000" dirty="0" smtClean="0"/>
              <a:t>　　　　　　　</a:t>
            </a:r>
            <a:r>
              <a:rPr kumimoji="1" lang="ja-JP" altLang="en-US" dirty="0" smtClean="0"/>
              <a:t>ライセンスユーザがアクセスできる。</a:t>
            </a:r>
            <a:endParaRPr kumimoji="1" lang="en-US" altLang="ja-JP" dirty="0" smtClean="0"/>
          </a:p>
          <a:p>
            <a:pPr>
              <a:lnSpc>
                <a:spcPct val="90000"/>
              </a:lnSpc>
            </a:pPr>
            <a:r>
              <a:rPr kumimoji="1" lang="ja-JP" altLang="en-US" dirty="0"/>
              <a:t>　</a:t>
            </a:r>
            <a:r>
              <a:rPr kumimoji="1" lang="ja-JP" altLang="en-US" dirty="0" smtClean="0"/>
              <a:t>　　　　　　　　新規生成・内容変更された場合、営業担当（主、副）</a:t>
            </a:r>
            <a:endParaRPr kumimoji="1" lang="en-US" altLang="ja-JP" dirty="0" smtClean="0"/>
          </a:p>
          <a:p>
            <a:pPr>
              <a:lnSpc>
                <a:spcPct val="90000"/>
              </a:lnSpc>
            </a:pPr>
            <a:r>
              <a:rPr kumimoji="1" lang="ja-JP" altLang="en-US" dirty="0"/>
              <a:t>　</a:t>
            </a:r>
            <a:r>
              <a:rPr kumimoji="1" lang="ja-JP" altLang="en-US" dirty="0" smtClean="0"/>
              <a:t>　　　　　　　　へ確認のメールを自動配信する。</a:t>
            </a:r>
            <a:endParaRPr kumimoji="1" lang="en-US" altLang="ja-JP" dirty="0" smtClean="0"/>
          </a:p>
          <a:p>
            <a:pPr>
              <a:lnSpc>
                <a:spcPct val="90000"/>
              </a:lnSpc>
            </a:pPr>
            <a:r>
              <a:rPr kumimoji="1" lang="ja-JP" altLang="en-US" dirty="0"/>
              <a:t>　</a:t>
            </a:r>
            <a:r>
              <a:rPr kumimoji="1" lang="ja-JP" altLang="en-US" dirty="0" smtClean="0"/>
              <a:t>　　　　　　　　トリガーソースは添付ファイル</a:t>
            </a:r>
            <a:r>
              <a:rPr kumimoji="1" lang="ja-JP" altLang="en-US" dirty="0"/>
              <a:t>、</a:t>
            </a:r>
            <a:endParaRPr kumimoji="1" lang="en-US" altLang="ja-JP" dirty="0" smtClean="0"/>
          </a:p>
          <a:p>
            <a:pPr>
              <a:lnSpc>
                <a:spcPct val="90000"/>
              </a:lnSpc>
            </a:pPr>
            <a:r>
              <a:rPr kumimoji="1" lang="ja-JP" altLang="en-US" dirty="0"/>
              <a:t>　</a:t>
            </a:r>
            <a:r>
              <a:rPr kumimoji="1" lang="ja-JP" altLang="en-US" dirty="0" smtClean="0"/>
              <a:t>　　　　　　　　</a:t>
            </a:r>
            <a:r>
              <a:rPr kumimoji="1" lang="en-US" altLang="ja-JP" dirty="0" err="1" smtClean="0"/>
              <a:t>CheckDoubleVisit.tgr</a:t>
            </a:r>
            <a:r>
              <a:rPr kumimoji="1" lang="ja-JP" altLang="en-US" dirty="0" err="1"/>
              <a:t>、</a:t>
            </a:r>
            <a:r>
              <a:rPr kumimoji="1" lang="en-US" altLang="ja-JP" dirty="0" err="1" smtClean="0"/>
              <a:t>SendVisitConfirmEmail.tgr</a:t>
            </a:r>
            <a:endParaRPr kumimoji="1" lang="en-US" altLang="ja-JP" dirty="0" smtClean="0"/>
          </a:p>
        </p:txBody>
      </p:sp>
      <p:pic>
        <p:nvPicPr>
          <p:cNvPr id="2" name="図 1"/>
          <p:cNvPicPr>
            <a:picLocks noChangeAspect="1"/>
          </p:cNvPicPr>
          <p:nvPr/>
        </p:nvPicPr>
        <p:blipFill>
          <a:blip r:embed="rId2"/>
          <a:stretch>
            <a:fillRect/>
          </a:stretch>
        </p:blipFill>
        <p:spPr>
          <a:xfrm>
            <a:off x="2133972" y="2060030"/>
            <a:ext cx="6198840" cy="4753346"/>
          </a:xfrm>
          <a:prstGeom prst="rect">
            <a:avLst/>
          </a:prstGeom>
        </p:spPr>
      </p:pic>
    </p:spTree>
    <p:extLst>
      <p:ext uri="{BB962C8B-B14F-4D97-AF65-F5344CB8AC3E}">
        <p14:creationId xmlns:p14="http://schemas.microsoft.com/office/powerpoint/2010/main" val="401116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133972" y="332656"/>
            <a:ext cx="8208912" cy="1643527"/>
          </a:xfrm>
          <a:prstGeom prst="rect">
            <a:avLst/>
          </a:prstGeom>
          <a:noFill/>
        </p:spPr>
        <p:txBody>
          <a:bodyPr wrap="square" rtlCol="0">
            <a:spAutoFit/>
          </a:bodyPr>
          <a:lstStyle/>
          <a:p>
            <a:pPr>
              <a:lnSpc>
                <a:spcPct val="90000"/>
              </a:lnSpc>
            </a:pPr>
            <a:r>
              <a:rPr kumimoji="1" lang="ja-JP" altLang="en-US" sz="2000" dirty="0" smtClean="0"/>
              <a:t>・</a:t>
            </a:r>
            <a:r>
              <a:rPr kumimoji="1" lang="ja-JP" altLang="en-US" sz="2000" dirty="0"/>
              <a:t>案件情報</a:t>
            </a:r>
            <a:r>
              <a:rPr kumimoji="1" lang="ja-JP" altLang="en-US" sz="2000" dirty="0" smtClean="0"/>
              <a:t>：進行中の案件管理するオブジェクト。</a:t>
            </a:r>
            <a:endParaRPr kumimoji="1" lang="en-US" altLang="ja-JP" sz="2000" dirty="0" smtClean="0"/>
          </a:p>
          <a:p>
            <a:pPr>
              <a:lnSpc>
                <a:spcPct val="90000"/>
              </a:lnSpc>
            </a:pPr>
            <a:r>
              <a:rPr kumimoji="1" lang="ja-JP" altLang="en-US" dirty="0" smtClean="0"/>
              <a:t>　　　　　　ライセンスユーザがアクセスできる。</a:t>
            </a:r>
            <a:endParaRPr kumimoji="1" lang="en-US" altLang="ja-JP" dirty="0" smtClean="0"/>
          </a:p>
          <a:p>
            <a:pPr>
              <a:lnSpc>
                <a:spcPct val="90000"/>
              </a:lnSpc>
            </a:pPr>
            <a:r>
              <a:rPr kumimoji="1" lang="ja-JP" altLang="en-US" dirty="0"/>
              <a:t>　</a:t>
            </a:r>
            <a:r>
              <a:rPr kumimoji="1" lang="ja-JP" altLang="en-US" dirty="0" smtClean="0"/>
              <a:t>　　　　　自動バッチ処理で、案件終了日付が</a:t>
            </a:r>
            <a:r>
              <a:rPr kumimoji="1" lang="en-US" altLang="ja-JP" dirty="0" smtClean="0"/>
              <a:t>1</a:t>
            </a:r>
            <a:r>
              <a:rPr kumimoji="1" lang="ja-JP" altLang="en-US" dirty="0" smtClean="0"/>
              <a:t>ヶ月以内の案件情報</a:t>
            </a:r>
            <a:endParaRPr kumimoji="1" lang="en-US" altLang="ja-JP" dirty="0" smtClean="0"/>
          </a:p>
          <a:p>
            <a:pPr>
              <a:lnSpc>
                <a:spcPct val="90000"/>
              </a:lnSpc>
            </a:pPr>
            <a:r>
              <a:rPr kumimoji="1" lang="ja-JP" altLang="en-US" dirty="0"/>
              <a:t>　</a:t>
            </a:r>
            <a:r>
              <a:rPr kumimoji="1" lang="ja-JP" altLang="en-US" dirty="0" smtClean="0"/>
              <a:t>　　　　　を担当者情報テーブルに登録されているものに対して</a:t>
            </a:r>
            <a:endParaRPr kumimoji="1" lang="en-US" altLang="ja-JP" dirty="0" smtClean="0"/>
          </a:p>
          <a:p>
            <a:pPr>
              <a:lnSpc>
                <a:spcPct val="90000"/>
              </a:lnSpc>
            </a:pPr>
            <a:r>
              <a:rPr kumimoji="1" lang="ja-JP" altLang="en-US" dirty="0"/>
              <a:t>　</a:t>
            </a:r>
            <a:r>
              <a:rPr kumimoji="1" lang="ja-JP" altLang="en-US" dirty="0" smtClean="0"/>
              <a:t>　　　　　確認メールを配信する。スケジュール処理クラスファイル、</a:t>
            </a:r>
            <a:endParaRPr kumimoji="1" lang="en-US" altLang="ja-JP" dirty="0" smtClean="0"/>
          </a:p>
          <a:p>
            <a:pPr>
              <a:lnSpc>
                <a:spcPct val="90000"/>
              </a:lnSpc>
            </a:pPr>
            <a:r>
              <a:rPr kumimoji="1" lang="ja-JP" altLang="en-US" sz="2000" dirty="0" smtClean="0"/>
              <a:t>　　　　　 </a:t>
            </a:r>
            <a:r>
              <a:rPr kumimoji="1" lang="en-US" altLang="ja-JP" sz="2000" dirty="0" err="1" smtClean="0"/>
              <a:t>AutoCheckProject.cls</a:t>
            </a:r>
            <a:r>
              <a:rPr kumimoji="1" lang="ja-JP" altLang="en-US" sz="2000" dirty="0" err="1" smtClean="0"/>
              <a:t>、</a:t>
            </a:r>
            <a:r>
              <a:rPr kumimoji="1" lang="en-US" altLang="ja-JP" sz="2000" dirty="0" err="1"/>
              <a:t>AutoCheckProjectSchedule.cls</a:t>
            </a:r>
            <a:endParaRPr kumimoji="1" lang="en-US" altLang="ja-JP" sz="2000" dirty="0"/>
          </a:p>
        </p:txBody>
      </p:sp>
      <p:pic>
        <p:nvPicPr>
          <p:cNvPr id="2" name="図 1"/>
          <p:cNvPicPr>
            <a:picLocks noChangeAspect="1"/>
          </p:cNvPicPr>
          <p:nvPr/>
        </p:nvPicPr>
        <p:blipFill>
          <a:blip r:embed="rId2"/>
          <a:stretch>
            <a:fillRect/>
          </a:stretch>
        </p:blipFill>
        <p:spPr>
          <a:xfrm>
            <a:off x="2277988" y="1965917"/>
            <a:ext cx="4824535" cy="4847459"/>
          </a:xfrm>
          <a:prstGeom prst="rect">
            <a:avLst/>
          </a:prstGeom>
        </p:spPr>
      </p:pic>
    </p:spTree>
    <p:extLst>
      <p:ext uri="{BB962C8B-B14F-4D97-AF65-F5344CB8AC3E}">
        <p14:creationId xmlns:p14="http://schemas.microsoft.com/office/powerpoint/2010/main" val="237700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01924" y="332656"/>
            <a:ext cx="8640960" cy="1172629"/>
          </a:xfrm>
          <a:prstGeom prst="rect">
            <a:avLst/>
          </a:prstGeom>
          <a:noFill/>
        </p:spPr>
        <p:txBody>
          <a:bodyPr wrap="square" rtlCol="0">
            <a:spAutoFit/>
          </a:bodyPr>
          <a:lstStyle/>
          <a:p>
            <a:pPr>
              <a:lnSpc>
                <a:spcPct val="90000"/>
              </a:lnSpc>
            </a:pPr>
            <a:r>
              <a:rPr kumimoji="1" lang="ja-JP" altLang="en-US" sz="2000" dirty="0"/>
              <a:t>　・</a:t>
            </a:r>
            <a:r>
              <a:rPr kumimoji="1" lang="ja-JP" altLang="en-US" sz="2000" dirty="0" smtClean="0"/>
              <a:t>顧客情報：顧客の情報を管理</a:t>
            </a:r>
            <a:r>
              <a:rPr kumimoji="1" lang="ja-JP" altLang="en-US" sz="2000" dirty="0"/>
              <a:t>するオブジェクト。</a:t>
            </a:r>
            <a:endParaRPr kumimoji="1" lang="en-US" altLang="ja-JP" sz="2000" dirty="0"/>
          </a:p>
          <a:p>
            <a:pPr>
              <a:lnSpc>
                <a:spcPct val="90000"/>
              </a:lnSpc>
            </a:pPr>
            <a:r>
              <a:rPr kumimoji="1" lang="ja-JP" altLang="en-US" dirty="0"/>
              <a:t>　　　　　　</a:t>
            </a:r>
            <a:r>
              <a:rPr kumimoji="1" lang="ja-JP" altLang="en-US" dirty="0" smtClean="0"/>
              <a:t>　ライセンスユーザ</a:t>
            </a:r>
            <a:r>
              <a:rPr kumimoji="1" lang="ja-JP" altLang="en-US" dirty="0"/>
              <a:t>がアクセスできる。</a:t>
            </a:r>
            <a:endParaRPr kumimoji="1" lang="en-US" altLang="ja-JP" dirty="0"/>
          </a:p>
          <a:p>
            <a:pPr>
              <a:lnSpc>
                <a:spcPct val="90000"/>
              </a:lnSpc>
            </a:pPr>
            <a:r>
              <a:rPr kumimoji="1" lang="ja-JP" altLang="en-US" sz="2000" dirty="0" smtClean="0"/>
              <a:t>　　　　　　 住所から地図表示するようにレイアウトファイル、</a:t>
            </a:r>
            <a:endParaRPr kumimoji="1" lang="en-US" altLang="ja-JP" sz="2000" dirty="0"/>
          </a:p>
          <a:p>
            <a:pPr>
              <a:lnSpc>
                <a:spcPct val="90000"/>
              </a:lnSpc>
            </a:pPr>
            <a:r>
              <a:rPr kumimoji="1" lang="ja-JP" altLang="en-US" sz="2000" dirty="0" smtClean="0"/>
              <a:t>　　　　　　 </a:t>
            </a:r>
            <a:r>
              <a:rPr kumimoji="1" lang="en-US" altLang="ja-JP" sz="2000" dirty="0" err="1"/>
              <a:t>Client_Detail.vfp</a:t>
            </a:r>
            <a:r>
              <a:rPr kumimoji="1" lang="ja-JP" altLang="en-US" sz="2000" dirty="0"/>
              <a:t>　</a:t>
            </a:r>
            <a:endParaRPr kumimoji="1" lang="ja-JP" altLang="en-US" sz="2000" dirty="0"/>
          </a:p>
        </p:txBody>
      </p:sp>
      <p:pic>
        <p:nvPicPr>
          <p:cNvPr id="2" name="図 1"/>
          <p:cNvPicPr>
            <a:picLocks noChangeAspect="1"/>
          </p:cNvPicPr>
          <p:nvPr/>
        </p:nvPicPr>
        <p:blipFill>
          <a:blip r:embed="rId2"/>
          <a:stretch>
            <a:fillRect/>
          </a:stretch>
        </p:blipFill>
        <p:spPr>
          <a:xfrm>
            <a:off x="2133972" y="1556792"/>
            <a:ext cx="7519864" cy="5100278"/>
          </a:xfrm>
          <a:prstGeom prst="rect">
            <a:avLst/>
          </a:prstGeom>
        </p:spPr>
      </p:pic>
    </p:spTree>
    <p:extLst>
      <p:ext uri="{BB962C8B-B14F-4D97-AF65-F5344CB8AC3E}">
        <p14:creationId xmlns:p14="http://schemas.microsoft.com/office/powerpoint/2010/main" val="287823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61964" y="332656"/>
            <a:ext cx="8280920" cy="923330"/>
          </a:xfrm>
          <a:prstGeom prst="rect">
            <a:avLst/>
          </a:prstGeom>
          <a:noFill/>
        </p:spPr>
        <p:txBody>
          <a:bodyPr wrap="square" rtlCol="0">
            <a:spAutoFit/>
          </a:bodyPr>
          <a:lstStyle/>
          <a:p>
            <a:pPr>
              <a:lnSpc>
                <a:spcPct val="90000"/>
              </a:lnSpc>
            </a:pPr>
            <a:r>
              <a:rPr kumimoji="1" lang="ja-JP" altLang="en-US" sz="2000" dirty="0"/>
              <a:t>　・</a:t>
            </a:r>
            <a:r>
              <a:rPr kumimoji="1" lang="ja-JP" altLang="en-US" sz="2000" dirty="0" smtClean="0"/>
              <a:t>顧客責任者情報：案件責任者の</a:t>
            </a:r>
            <a:r>
              <a:rPr kumimoji="1" lang="ja-JP" altLang="en-US" sz="2000" dirty="0"/>
              <a:t>情報を管理するオブジェクト。</a:t>
            </a:r>
            <a:endParaRPr kumimoji="1" lang="en-US" altLang="ja-JP" sz="2000" dirty="0"/>
          </a:p>
          <a:p>
            <a:pPr>
              <a:lnSpc>
                <a:spcPct val="90000"/>
              </a:lnSpc>
            </a:pPr>
            <a:r>
              <a:rPr kumimoji="1" lang="ja-JP" altLang="en-US" sz="2000" dirty="0"/>
              <a:t>　　　　　　　ライセンスユーザがアクセスできる。</a:t>
            </a:r>
            <a:endParaRPr kumimoji="1" lang="en-US" altLang="ja-JP" sz="2000" dirty="0"/>
          </a:p>
          <a:p>
            <a:pPr>
              <a:lnSpc>
                <a:spcPct val="90000"/>
              </a:lnSpc>
            </a:pPr>
            <a:endParaRPr kumimoji="1" lang="en-US" altLang="ja-JP" sz="2000" dirty="0"/>
          </a:p>
        </p:txBody>
      </p:sp>
      <p:pic>
        <p:nvPicPr>
          <p:cNvPr id="2" name="図 1"/>
          <p:cNvPicPr>
            <a:picLocks noChangeAspect="1"/>
          </p:cNvPicPr>
          <p:nvPr/>
        </p:nvPicPr>
        <p:blipFill>
          <a:blip r:embed="rId2"/>
          <a:stretch>
            <a:fillRect/>
          </a:stretch>
        </p:blipFill>
        <p:spPr>
          <a:xfrm>
            <a:off x="2061964" y="1124744"/>
            <a:ext cx="8476525" cy="5480172"/>
          </a:xfrm>
          <a:prstGeom prst="rect">
            <a:avLst/>
          </a:prstGeom>
        </p:spPr>
      </p:pic>
    </p:spTree>
    <p:extLst>
      <p:ext uri="{BB962C8B-B14F-4D97-AF65-F5344CB8AC3E}">
        <p14:creationId xmlns:p14="http://schemas.microsoft.com/office/powerpoint/2010/main" val="90758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845940" y="332656"/>
            <a:ext cx="8496944" cy="1200329"/>
          </a:xfrm>
          <a:prstGeom prst="rect">
            <a:avLst/>
          </a:prstGeom>
          <a:noFill/>
        </p:spPr>
        <p:txBody>
          <a:bodyPr wrap="square" rtlCol="0">
            <a:spAutoFit/>
          </a:bodyPr>
          <a:lstStyle/>
          <a:p>
            <a:pPr>
              <a:lnSpc>
                <a:spcPct val="90000"/>
              </a:lnSpc>
            </a:pPr>
            <a:r>
              <a:rPr kumimoji="1" lang="ja-JP" altLang="en-US" sz="2000" dirty="0"/>
              <a:t>　</a:t>
            </a:r>
            <a:r>
              <a:rPr kumimoji="1" lang="ja-JP" altLang="en-US" sz="2000" dirty="0" smtClean="0"/>
              <a:t>・営業担当者情報：営業担当の</a:t>
            </a:r>
            <a:r>
              <a:rPr kumimoji="1" lang="ja-JP" altLang="en-US" sz="2000" dirty="0"/>
              <a:t>情報を管理するオブジェクト。</a:t>
            </a:r>
            <a:endParaRPr kumimoji="1" lang="en-US" altLang="ja-JP" sz="2000" dirty="0"/>
          </a:p>
          <a:p>
            <a:pPr>
              <a:lnSpc>
                <a:spcPct val="90000"/>
              </a:lnSpc>
            </a:pPr>
            <a:r>
              <a:rPr kumimoji="1" lang="ja-JP" altLang="en-US" sz="2000" dirty="0"/>
              <a:t>　　　　　　　</a:t>
            </a:r>
            <a:r>
              <a:rPr kumimoji="1" lang="ja-JP" altLang="en-US" sz="2000" dirty="0" smtClean="0"/>
              <a:t>　　　ライセンスユーザ</a:t>
            </a:r>
            <a:r>
              <a:rPr kumimoji="1" lang="ja-JP" altLang="en-US" sz="2000" dirty="0"/>
              <a:t>がアクセスできる</a:t>
            </a:r>
            <a:r>
              <a:rPr kumimoji="1" lang="ja-JP" altLang="en-US" sz="2000" dirty="0" smtClean="0"/>
              <a:t>。</a:t>
            </a:r>
            <a:endParaRPr kumimoji="1" lang="en-US" altLang="ja-JP" sz="2000" dirty="0" smtClean="0"/>
          </a:p>
          <a:p>
            <a:pPr>
              <a:lnSpc>
                <a:spcPct val="90000"/>
              </a:lnSpc>
            </a:pPr>
            <a:r>
              <a:rPr kumimoji="1" lang="ja-JP" altLang="en-US" sz="2000" dirty="0" smtClean="0"/>
              <a:t>　　　　　　　　　　ライセンス数より多数ユーザのスケジュール管理、</a:t>
            </a:r>
            <a:endParaRPr kumimoji="1" lang="en-US" altLang="ja-JP" sz="2000" dirty="0" smtClean="0"/>
          </a:p>
          <a:p>
            <a:pPr>
              <a:lnSpc>
                <a:spcPct val="90000"/>
              </a:lnSpc>
            </a:pPr>
            <a:r>
              <a:rPr kumimoji="1" lang="ja-JP" altLang="en-US" sz="2000" dirty="0"/>
              <a:t>　</a:t>
            </a:r>
            <a:r>
              <a:rPr kumimoji="1" lang="ja-JP" altLang="en-US" sz="2000" dirty="0" smtClean="0"/>
              <a:t>　　　　　　　　　配信できるためカスタマイズオブジェクトを使用。</a:t>
            </a:r>
            <a:endParaRPr kumimoji="1" lang="en-US" altLang="ja-JP" sz="2000" dirty="0"/>
          </a:p>
        </p:txBody>
      </p:sp>
      <p:pic>
        <p:nvPicPr>
          <p:cNvPr id="2" name="図 1"/>
          <p:cNvPicPr>
            <a:picLocks noChangeAspect="1"/>
          </p:cNvPicPr>
          <p:nvPr/>
        </p:nvPicPr>
        <p:blipFill>
          <a:blip r:embed="rId2"/>
          <a:stretch>
            <a:fillRect/>
          </a:stretch>
        </p:blipFill>
        <p:spPr>
          <a:xfrm>
            <a:off x="1917948" y="1844824"/>
            <a:ext cx="8640960" cy="4824536"/>
          </a:xfrm>
          <a:prstGeom prst="rect">
            <a:avLst/>
          </a:prstGeom>
        </p:spPr>
      </p:pic>
    </p:spTree>
    <p:extLst>
      <p:ext uri="{BB962C8B-B14F-4D97-AF65-F5344CB8AC3E}">
        <p14:creationId xmlns:p14="http://schemas.microsoft.com/office/powerpoint/2010/main" val="63988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32084" y="332657"/>
            <a:ext cx="8610799" cy="923330"/>
          </a:xfrm>
          <a:prstGeom prst="rect">
            <a:avLst/>
          </a:prstGeom>
          <a:noFill/>
        </p:spPr>
        <p:txBody>
          <a:bodyPr wrap="square" rtlCol="0">
            <a:spAutoFit/>
          </a:bodyPr>
          <a:lstStyle/>
          <a:p>
            <a:pPr>
              <a:lnSpc>
                <a:spcPct val="90000"/>
              </a:lnSpc>
            </a:pPr>
            <a:r>
              <a:rPr kumimoji="1" lang="ja-JP" altLang="en-US" sz="2000" dirty="0"/>
              <a:t>　・要員情報</a:t>
            </a:r>
            <a:r>
              <a:rPr kumimoji="1" lang="ja-JP" altLang="en-US" sz="2000" dirty="0" smtClean="0"/>
              <a:t>：エンジニアの</a:t>
            </a:r>
            <a:r>
              <a:rPr kumimoji="1" lang="ja-JP" altLang="en-US" sz="2000" dirty="0"/>
              <a:t>情報を管理するオブジェクト</a:t>
            </a:r>
            <a:r>
              <a:rPr kumimoji="1" lang="ja-JP" altLang="en-US" sz="2000" dirty="0" smtClean="0"/>
              <a:t>。</a:t>
            </a:r>
            <a:endParaRPr kumimoji="1" lang="en-US" altLang="ja-JP" sz="2000" dirty="0" smtClean="0"/>
          </a:p>
          <a:p>
            <a:pPr>
              <a:lnSpc>
                <a:spcPct val="90000"/>
              </a:lnSpc>
            </a:pPr>
            <a:r>
              <a:rPr kumimoji="1" lang="ja-JP" altLang="en-US" sz="2000" dirty="0"/>
              <a:t>　</a:t>
            </a:r>
            <a:r>
              <a:rPr kumimoji="1" lang="ja-JP" altLang="en-US" sz="2000" dirty="0" smtClean="0"/>
              <a:t>　　　　　　</a:t>
            </a:r>
            <a:r>
              <a:rPr kumimoji="1" lang="ja-JP" altLang="en-US" sz="2000" dirty="0"/>
              <a:t>ライセンスユーザがアクセスできる。</a:t>
            </a:r>
            <a:endParaRPr kumimoji="1" lang="en-US" altLang="ja-JP" sz="2000" dirty="0" smtClean="0"/>
          </a:p>
          <a:p>
            <a:pPr>
              <a:lnSpc>
                <a:spcPct val="90000"/>
              </a:lnSpc>
            </a:pPr>
            <a:r>
              <a:rPr kumimoji="1" lang="ja-JP" altLang="en-US" sz="2000" dirty="0"/>
              <a:t>　</a:t>
            </a:r>
            <a:r>
              <a:rPr kumimoji="1" lang="ja-JP" altLang="en-US" sz="2000" dirty="0" smtClean="0"/>
              <a:t>　　　　　　スキルシートからインポート可能。</a:t>
            </a:r>
            <a:endParaRPr kumimoji="1" lang="en-US" altLang="ja-JP" sz="2000" dirty="0"/>
          </a:p>
        </p:txBody>
      </p:sp>
      <p:pic>
        <p:nvPicPr>
          <p:cNvPr id="2" name="図 1"/>
          <p:cNvPicPr>
            <a:picLocks noChangeAspect="1"/>
          </p:cNvPicPr>
          <p:nvPr/>
        </p:nvPicPr>
        <p:blipFill>
          <a:blip r:embed="rId2"/>
          <a:stretch>
            <a:fillRect/>
          </a:stretch>
        </p:blipFill>
        <p:spPr>
          <a:xfrm>
            <a:off x="1739878" y="1484784"/>
            <a:ext cx="9154689" cy="4951593"/>
          </a:xfrm>
          <a:prstGeom prst="rect">
            <a:avLst/>
          </a:prstGeom>
        </p:spPr>
      </p:pic>
    </p:spTree>
    <p:extLst>
      <p:ext uri="{BB962C8B-B14F-4D97-AF65-F5344CB8AC3E}">
        <p14:creationId xmlns:p14="http://schemas.microsoft.com/office/powerpoint/2010/main" val="3855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053852" y="188641"/>
            <a:ext cx="9782801" cy="792088"/>
          </a:xfrm>
          <a:prstGeom prst="rect">
            <a:avLst/>
          </a:prstGeom>
        </p:spPr>
        <p:txBody>
          <a:bodyPr/>
          <a:lstStyle>
            <a:lvl1pPr algn="l" defTabSz="914400" rtl="0" eaLnBrk="1" latinLnBrk="0" hangingPunct="1">
              <a:lnSpc>
                <a:spcPct val="90000"/>
              </a:lnSpc>
              <a:spcBef>
                <a:spcPct val="0"/>
              </a:spcBef>
              <a:buNone/>
              <a:defRPr kumimoji="1" lang="ja-JP" sz="3600" kern="1200">
                <a:solidFill>
                  <a:schemeClr val="tx1">
                    <a:lumMod val="75000"/>
                  </a:schemeClr>
                </a:solidFill>
                <a:latin typeface="Meiryo UI" pitchFamily="34" charset="-128"/>
                <a:ea typeface="Meiryo UI" pitchFamily="34" charset="-128"/>
                <a:cs typeface="Meiryo UI" pitchFamily="34" charset="-128"/>
              </a:defRPr>
            </a:lvl1pPr>
          </a:lstStyle>
          <a:p>
            <a:r>
              <a:rPr lang="ja-JP" altLang="en-US" dirty="0" smtClean="0"/>
              <a:t>問題点</a:t>
            </a:r>
            <a:r>
              <a:rPr lang="ja-JP" altLang="en-US" dirty="0" smtClean="0"/>
              <a:t>：</a:t>
            </a:r>
            <a:endParaRPr lang="ja-JP" altLang="en-US" dirty="0"/>
          </a:p>
        </p:txBody>
      </p:sp>
      <p:sp>
        <p:nvSpPr>
          <p:cNvPr id="3" name="テキスト ボックス 2"/>
          <p:cNvSpPr txBox="1"/>
          <p:nvPr/>
        </p:nvSpPr>
        <p:spPr>
          <a:xfrm>
            <a:off x="1234348" y="1052736"/>
            <a:ext cx="9036528" cy="3693319"/>
          </a:xfrm>
          <a:prstGeom prst="rect">
            <a:avLst/>
          </a:prstGeom>
          <a:noFill/>
        </p:spPr>
        <p:txBody>
          <a:bodyPr wrap="square" rtlCol="0">
            <a:spAutoFit/>
          </a:bodyPr>
          <a:lstStyle/>
          <a:p>
            <a:pPr>
              <a:lnSpc>
                <a:spcPct val="90000"/>
              </a:lnSpc>
            </a:pPr>
            <a:r>
              <a:rPr kumimoji="1" lang="ja-JP" altLang="en-US" sz="2000" dirty="0" smtClean="0"/>
              <a:t>１．</a:t>
            </a:r>
            <a:r>
              <a:rPr lang="ja-JP" altLang="en-US" sz="2000" b="1" dirty="0"/>
              <a:t>ユーザ</a:t>
            </a:r>
            <a:r>
              <a:rPr lang="ja-JP" altLang="en-US" sz="2000" dirty="0"/>
              <a:t>を</a:t>
            </a:r>
            <a:r>
              <a:rPr lang="ja-JP" altLang="en-US" sz="2000" b="1" dirty="0"/>
              <a:t>削除</a:t>
            </a:r>
            <a:r>
              <a:rPr lang="ja-JP" altLang="en-US" sz="2000" dirty="0"/>
              <a:t>することは</a:t>
            </a:r>
            <a:r>
              <a:rPr lang="ja-JP" altLang="en-US" sz="2000" dirty="0" smtClean="0"/>
              <a:t>できません</a:t>
            </a:r>
            <a:r>
              <a:rPr lang="ja-JP" altLang="en-US" sz="2000" dirty="0" smtClean="0"/>
              <a:t>。</a:t>
            </a:r>
            <a:endParaRPr lang="en-US" altLang="ja-JP" sz="2000" dirty="0" smtClean="0"/>
          </a:p>
          <a:p>
            <a:pPr>
              <a:lnSpc>
                <a:spcPct val="90000"/>
              </a:lnSpc>
            </a:pPr>
            <a:r>
              <a:rPr lang="ja-JP" altLang="en-US" sz="2000" dirty="0"/>
              <a:t>　</a:t>
            </a:r>
            <a:r>
              <a:rPr lang="ja-JP" altLang="en-US" sz="2000" dirty="0"/>
              <a:t>　</a:t>
            </a:r>
            <a:r>
              <a:rPr lang="ja-JP" altLang="en-US" sz="2000" dirty="0" smtClean="0"/>
              <a:t>アカウント</a:t>
            </a:r>
            <a:r>
              <a:rPr lang="ja-JP" altLang="en-US" sz="2000" dirty="0"/>
              <a:t>を</a:t>
            </a:r>
            <a:r>
              <a:rPr lang="ja-JP" altLang="en-US" sz="2000" dirty="0" smtClean="0"/>
              <a:t>無効化可能。</a:t>
            </a:r>
            <a:endParaRPr lang="en-US" altLang="ja-JP" sz="2000" dirty="0" smtClean="0"/>
          </a:p>
          <a:p>
            <a:pPr>
              <a:lnSpc>
                <a:spcPct val="90000"/>
              </a:lnSpc>
            </a:pPr>
            <a:endParaRPr kumimoji="1" lang="en-US" altLang="ja-JP" sz="2000" dirty="0" smtClean="0"/>
          </a:p>
          <a:p>
            <a:pPr>
              <a:lnSpc>
                <a:spcPct val="90000"/>
              </a:lnSpc>
            </a:pPr>
            <a:r>
              <a:rPr kumimoji="1" lang="ja-JP" altLang="en-US" sz="2000" dirty="0" smtClean="0"/>
              <a:t>２</a:t>
            </a:r>
            <a:r>
              <a:rPr kumimoji="1" lang="ja-JP" altLang="en-US" sz="2000" dirty="0" smtClean="0"/>
              <a:t>．</a:t>
            </a:r>
            <a:r>
              <a:rPr lang="ja-JP" altLang="en-US" sz="2000" b="1" dirty="0"/>
              <a:t>ユーザがカスタマイズオブジェクトタブ</a:t>
            </a:r>
            <a:r>
              <a:rPr lang="ja-JP" altLang="en-US" sz="2000" b="1" dirty="0"/>
              <a:t>を参照</a:t>
            </a:r>
            <a:r>
              <a:rPr lang="ja-JP" altLang="en-US" sz="2000" b="1" dirty="0" smtClean="0"/>
              <a:t>できない場合、</a:t>
            </a:r>
            <a:endParaRPr lang="en-US" altLang="ja-JP" sz="2000" b="1" dirty="0" smtClean="0"/>
          </a:p>
          <a:p>
            <a:pPr>
              <a:lnSpc>
                <a:spcPct val="90000"/>
              </a:lnSpc>
            </a:pPr>
            <a:r>
              <a:rPr lang="ja-JP" altLang="en-US" sz="2000" b="1" dirty="0" smtClean="0"/>
              <a:t>・カスタマイズオブジェクト参照権限設定できるカスタマイズプロファイルが必要</a:t>
            </a:r>
            <a:endParaRPr lang="en-US" altLang="ja-JP" sz="2000" b="1" dirty="0" smtClean="0"/>
          </a:p>
          <a:p>
            <a:pPr>
              <a:lnSpc>
                <a:spcPct val="90000"/>
              </a:lnSpc>
            </a:pPr>
            <a:endParaRPr kumimoji="1" lang="en-US" altLang="ja-JP" sz="2000" dirty="0" smtClean="0"/>
          </a:p>
          <a:p>
            <a:pPr>
              <a:lnSpc>
                <a:spcPct val="90000"/>
              </a:lnSpc>
            </a:pPr>
            <a:r>
              <a:rPr kumimoji="1" lang="ja-JP" altLang="en-US" sz="2000" dirty="0" smtClean="0"/>
              <a:t>３．ライセンス状況などは</a:t>
            </a:r>
            <a:r>
              <a:rPr lang="ja-JP" altLang="en-US" sz="2000" b="1" u="sng" dirty="0">
                <a:hlinkClick r:id="rId2"/>
              </a:rPr>
              <a:t>組織</a:t>
            </a:r>
            <a:r>
              <a:rPr lang="ja-JP" altLang="en-US" sz="2000" b="1" u="sng" dirty="0" smtClean="0">
                <a:hlinkClick r:id="rId2"/>
              </a:rPr>
              <a:t>プロファイル</a:t>
            </a:r>
            <a:r>
              <a:rPr lang="ja-JP" altLang="en-US" sz="2000" b="1" u="sng" dirty="0" smtClean="0"/>
              <a:t>の</a:t>
            </a:r>
            <a:r>
              <a:rPr lang="ja-JP" altLang="en-US" sz="2000" dirty="0" smtClean="0"/>
              <a:t>組織情報にて確認できる</a:t>
            </a:r>
            <a:endParaRPr lang="en-US" altLang="ja-JP" sz="2000" dirty="0" smtClean="0"/>
          </a:p>
          <a:p>
            <a:pPr>
              <a:lnSpc>
                <a:spcPct val="90000"/>
              </a:lnSpc>
            </a:pPr>
            <a:endParaRPr kumimoji="1" lang="en-US" altLang="ja-JP" sz="2000" dirty="0" smtClean="0"/>
          </a:p>
          <a:p>
            <a:pPr>
              <a:lnSpc>
                <a:spcPct val="90000"/>
              </a:lnSpc>
            </a:pPr>
            <a:r>
              <a:rPr kumimoji="1" lang="ja-JP" altLang="en-US" sz="2000" dirty="0" smtClean="0"/>
              <a:t>４．</a:t>
            </a:r>
            <a:r>
              <a:rPr lang="ja-JP" altLang="en-US" sz="2000" dirty="0" smtClean="0"/>
              <a:t>ライセンス契約によって、無料ライセンスが付属される。ライセンスを最大限活用のため、</a:t>
            </a:r>
            <a:r>
              <a:rPr lang="ja-JP" altLang="en-US" sz="2000" dirty="0">
                <a:solidFill>
                  <a:srgbClr val="FF0000"/>
                </a:solidFill>
              </a:rPr>
              <a:t>機能ライセンス</a:t>
            </a:r>
            <a:r>
              <a:rPr lang="ja-JP" altLang="en-US" sz="2000" dirty="0"/>
              <a:t>の使分けについて、要調査</a:t>
            </a:r>
            <a:r>
              <a:rPr lang="ja-JP" altLang="en-US" sz="2000" dirty="0" smtClean="0"/>
              <a:t>。</a:t>
            </a:r>
            <a:endParaRPr lang="en-US" altLang="ja-JP" sz="2000" dirty="0" smtClean="0"/>
          </a:p>
          <a:p>
            <a:pPr>
              <a:lnSpc>
                <a:spcPct val="90000"/>
              </a:lnSpc>
            </a:pPr>
            <a:endParaRPr lang="en-US" altLang="ja-JP" sz="2000" dirty="0" smtClean="0"/>
          </a:p>
          <a:p>
            <a:pPr>
              <a:lnSpc>
                <a:spcPct val="90000"/>
              </a:lnSpc>
            </a:pPr>
            <a:r>
              <a:rPr kumimoji="1" lang="ja-JP" altLang="en-US" sz="2000" dirty="0" smtClean="0"/>
              <a:t>５．支援ツールの</a:t>
            </a:r>
            <a:r>
              <a:rPr kumimoji="1" lang="en-US" altLang="ja-JP" sz="2000" dirty="0" smtClean="0"/>
              <a:t>UI</a:t>
            </a:r>
            <a:r>
              <a:rPr kumimoji="1" lang="ja-JP" altLang="en-US" sz="2000" dirty="0" err="1" smtClean="0"/>
              <a:t>、</a:t>
            </a:r>
            <a:r>
              <a:rPr kumimoji="1" lang="ja-JP" altLang="en-US" sz="2000" dirty="0" smtClean="0"/>
              <a:t>コンテンツ内容に</a:t>
            </a:r>
            <a:r>
              <a:rPr kumimoji="1" lang="ja-JP" altLang="en-US" sz="2000" smtClean="0"/>
              <a:t>ついて、使用者のアドバイスが必要</a:t>
            </a:r>
            <a:endParaRPr kumimoji="1" lang="ja-JP" altLang="en-US" sz="2000" dirty="0"/>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ja-JP" altLang="en-US" dirty="0" smtClean="0"/>
              <a:t>目次</a:t>
            </a:r>
            <a:endParaRPr kumimoji="1" lang="ja-JP" dirty="0"/>
          </a:p>
        </p:txBody>
      </p:sp>
      <p:sp>
        <p:nvSpPr>
          <p:cNvPr id="14" name="コンテンツ プレースホルダー 13"/>
          <p:cNvSpPr>
            <a:spLocks noGrp="1"/>
          </p:cNvSpPr>
          <p:nvPr>
            <p:ph idx="1"/>
          </p:nvPr>
        </p:nvSpPr>
        <p:spPr/>
        <p:txBody>
          <a:bodyPr/>
          <a:lstStyle/>
          <a:p>
            <a:r>
              <a:rPr lang="en-US" altLang="ja-JP" dirty="0" smtClean="0"/>
              <a:t>S</a:t>
            </a:r>
            <a:r>
              <a:rPr kumimoji="1" lang="en-US" altLang="ja-JP" dirty="0" smtClean="0"/>
              <a:t>alesforce</a:t>
            </a:r>
            <a:r>
              <a:rPr kumimoji="1" lang="ja-JP" altLang="en-US" dirty="0" smtClean="0"/>
              <a:t>に登録（開発環境）</a:t>
            </a:r>
            <a:endParaRPr kumimoji="1" lang="ja-JP" dirty="0"/>
          </a:p>
          <a:p>
            <a:r>
              <a:rPr kumimoji="1" lang="en-US" altLang="ja-JP" dirty="0" smtClean="0"/>
              <a:t>Lightning</a:t>
            </a:r>
            <a:r>
              <a:rPr kumimoji="1" lang="ja-JP" altLang="en-US" dirty="0" smtClean="0"/>
              <a:t> </a:t>
            </a:r>
            <a:r>
              <a:rPr kumimoji="1" lang="en-US" altLang="ja-JP" dirty="0" smtClean="0"/>
              <a:t>Experience</a:t>
            </a:r>
            <a:r>
              <a:rPr kumimoji="1" lang="ja-JP" altLang="en-US" dirty="0" smtClean="0"/>
              <a:t>開発</a:t>
            </a:r>
            <a:r>
              <a:rPr lang="ja-JP" altLang="en-US" dirty="0" smtClean="0"/>
              <a:t>入門</a:t>
            </a:r>
            <a:r>
              <a:rPr kumimoji="1" lang="ja-JP" altLang="en-US" dirty="0" smtClean="0"/>
              <a:t>（タイムカード管理のサンプルアプリ作成）</a:t>
            </a:r>
            <a:endParaRPr kumimoji="1" lang="en-US" altLang="ja-JP" dirty="0" smtClean="0"/>
          </a:p>
          <a:p>
            <a:r>
              <a:rPr kumimoji="1" lang="ja-JP" altLang="en-US" dirty="0" smtClean="0"/>
              <a:t>営業支援アプリ作成</a:t>
            </a:r>
            <a:endParaRPr kumimoji="1" lang="en-US" altLang="ja-JP" dirty="0" smtClean="0"/>
          </a:p>
          <a:p>
            <a:r>
              <a:rPr lang="en-US" altLang="ja-JP" dirty="0" err="1" smtClean="0"/>
              <a:t>Heroku</a:t>
            </a:r>
            <a:r>
              <a:rPr lang="ja-JP" altLang="en-US" dirty="0" smtClean="0"/>
              <a:t>開発入門（</a:t>
            </a:r>
            <a:r>
              <a:rPr lang="en-US" altLang="ja-JP" dirty="0" smtClean="0"/>
              <a:t>Python</a:t>
            </a:r>
            <a:r>
              <a:rPr lang="ja-JP" altLang="en-US" dirty="0" smtClean="0"/>
              <a:t>予定）</a:t>
            </a:r>
            <a:endParaRPr lang="en-US" altLang="ja-JP" dirty="0" smtClean="0"/>
          </a:p>
          <a:p>
            <a:r>
              <a:rPr lang="ja-JP" altLang="en-US" dirty="0" smtClean="0"/>
              <a:t>コンサルティング</a:t>
            </a:r>
            <a:r>
              <a:rPr kumimoji="1" lang="ja-JP" altLang="en-US" dirty="0" smtClean="0"/>
              <a:t>パートナー登録</a:t>
            </a:r>
            <a:endParaRPr kumimoji="1" lang="ja-JP" dirty="0"/>
          </a:p>
          <a:p>
            <a:r>
              <a:rPr kumimoji="1" lang="ja-JP" altLang="en-US" dirty="0" smtClean="0"/>
              <a:t>ライセンス購入（自社利用）</a:t>
            </a:r>
            <a:endParaRPr kumimoji="1" lang="en-US" altLang="ja-JP" dirty="0" smtClean="0"/>
          </a:p>
          <a:p>
            <a:r>
              <a:rPr lang="ja-JP" altLang="en-US" dirty="0" smtClean="0"/>
              <a:t>正式運用</a:t>
            </a:r>
            <a:endParaRPr kumimoji="1" lang="ja-JP"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Salesforce</a:t>
            </a:r>
            <a:r>
              <a:rPr kumimoji="1" lang="ja-JP" altLang="en-US" dirty="0" smtClean="0"/>
              <a:t>に登録（開発者）</a:t>
            </a:r>
            <a:endParaRPr kumimoji="1" lang="ja-JP" dirty="0"/>
          </a:p>
        </p:txBody>
      </p:sp>
      <p:sp>
        <p:nvSpPr>
          <p:cNvPr id="8" name="コンテンツ プレースホルダー 7"/>
          <p:cNvSpPr>
            <a:spLocks noGrp="1"/>
          </p:cNvSpPr>
          <p:nvPr>
            <p:ph idx="1"/>
          </p:nvPr>
        </p:nvSpPr>
        <p:spPr>
          <a:xfrm>
            <a:off x="1593436" y="1600200"/>
            <a:ext cx="9782801" cy="892696"/>
          </a:xfrm>
        </p:spPr>
        <p:txBody>
          <a:bodyPr>
            <a:normAutofit/>
          </a:bodyPr>
          <a:lstStyle/>
          <a:p>
            <a:r>
              <a:rPr kumimoji="1" lang="en-US" altLang="ja-JP" sz="2000" dirty="0" smtClean="0"/>
              <a:t>Salesforce</a:t>
            </a:r>
            <a:r>
              <a:rPr kumimoji="1" lang="ja-JP" altLang="en-US" sz="2000" dirty="0" smtClean="0"/>
              <a:t>ホームページの開発者</a:t>
            </a:r>
            <a:r>
              <a:rPr lang="ja-JP" altLang="en-US" sz="2000" dirty="0" smtClean="0"/>
              <a:t>コミュニティを開きます</a:t>
            </a:r>
            <a:endParaRPr lang="en-US" altLang="ja-JP" sz="2000" dirty="0" smtClean="0"/>
          </a:p>
          <a:p>
            <a:r>
              <a:rPr lang="ja-JP" altLang="en-US" sz="2000" dirty="0" smtClean="0"/>
              <a:t>或直接</a:t>
            </a:r>
            <a:r>
              <a:rPr lang="en-US" altLang="ja-JP" sz="2000" dirty="0" smtClean="0">
                <a:hlinkClick r:id="rId2"/>
              </a:rPr>
              <a:t>https</a:t>
            </a:r>
            <a:r>
              <a:rPr lang="en-US" altLang="ja-JP" sz="2000" dirty="0">
                <a:hlinkClick r:id="rId2"/>
              </a:rPr>
              <a:t>://developer.salesforce.com/ja</a:t>
            </a:r>
            <a:r>
              <a:rPr lang="en-US" altLang="ja-JP" sz="2000" dirty="0" smtClean="0">
                <a:hlinkClick r:id="rId2"/>
              </a:rPr>
              <a:t>/</a:t>
            </a:r>
            <a:r>
              <a:rPr lang="ja-JP" altLang="en-US" sz="2000" dirty="0" smtClean="0"/>
              <a:t>にアクセス</a:t>
            </a:r>
            <a:endParaRPr lang="ja-JP" altLang="en-US" sz="2000" dirty="0"/>
          </a:p>
        </p:txBody>
      </p:sp>
      <p:sp>
        <p:nvSpPr>
          <p:cNvPr id="10" name="コンテンツ プレースホルダー 6"/>
          <p:cNvSpPr txBox="1">
            <a:spLocks/>
          </p:cNvSpPr>
          <p:nvPr/>
        </p:nvSpPr>
        <p:spPr>
          <a:xfrm>
            <a:off x="1595680" y="2675458"/>
            <a:ext cx="10195928" cy="3993901"/>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kumimoji="1" lang="ja-JP" sz="2800" kern="1200">
                <a:solidFill>
                  <a:schemeClr val="tx1"/>
                </a:solidFill>
                <a:latin typeface="Meiryo UI" pitchFamily="34" charset="-128"/>
                <a:ea typeface="Meiryo UI" pitchFamily="34" charset="-128"/>
                <a:cs typeface="Meiryo UI" pitchFamily="34" charset="-128"/>
              </a:defRPr>
            </a:lvl1pPr>
            <a:lvl2pPr marL="612648" indent="-246888" algn="l" defTabSz="914400" rtl="0" eaLnBrk="1" latinLnBrk="0" hangingPunct="1">
              <a:lnSpc>
                <a:spcPct val="90000"/>
              </a:lnSpc>
              <a:spcBef>
                <a:spcPts val="600"/>
              </a:spcBef>
              <a:buFont typeface="Euphemia" pitchFamily="34" charset="0"/>
              <a:buChar char="–"/>
              <a:defRPr kumimoji="1" lang="ja-JP" sz="2400" kern="1200">
                <a:solidFill>
                  <a:schemeClr val="tx1"/>
                </a:solidFill>
                <a:latin typeface="Meiryo UI" pitchFamily="34" charset="-128"/>
                <a:ea typeface="Meiryo UI" pitchFamily="34" charset="-128"/>
                <a:cs typeface="Meiryo UI" pitchFamily="34" charset="-128"/>
              </a:defRPr>
            </a:lvl2pPr>
            <a:lvl3pPr marL="978408" indent="-246888" algn="l" defTabSz="914400" rtl="0" eaLnBrk="1" latinLnBrk="0" hangingPunct="1">
              <a:lnSpc>
                <a:spcPct val="90000"/>
              </a:lnSpc>
              <a:spcBef>
                <a:spcPts val="600"/>
              </a:spcBef>
              <a:buFont typeface="Euphemia" pitchFamily="34" charset="0"/>
              <a:buChar char="›"/>
              <a:defRPr kumimoji="1" lang="ja-JP" sz="2000" kern="1200">
                <a:solidFill>
                  <a:schemeClr val="tx1"/>
                </a:solidFill>
                <a:latin typeface="Meiryo UI" pitchFamily="34" charset="-128"/>
                <a:ea typeface="Meiryo UI" pitchFamily="34" charset="-128"/>
                <a:cs typeface="Meiryo UI" pitchFamily="34" charset="-128"/>
              </a:defRPr>
            </a:lvl3pPr>
            <a:lvl4pPr marL="1344168" indent="-246888" algn="l" defTabSz="914400" rtl="0" eaLnBrk="1" latinLnBrk="0" hangingPunct="1">
              <a:lnSpc>
                <a:spcPct val="90000"/>
              </a:lnSpc>
              <a:spcBef>
                <a:spcPts val="600"/>
              </a:spcBef>
              <a:buFont typeface="Arial" pitchFamily="34" charset="0"/>
              <a:buChar char="–"/>
              <a:defRPr kumimoji="1" lang="ja-JP" sz="1800" kern="1200">
                <a:solidFill>
                  <a:schemeClr val="tx1"/>
                </a:solidFill>
                <a:latin typeface="Meiryo UI" pitchFamily="34" charset="-128"/>
                <a:ea typeface="Meiryo UI" pitchFamily="34" charset="-128"/>
                <a:cs typeface="Meiryo UI" pitchFamily="34" charset="-128"/>
              </a:defRPr>
            </a:lvl4pPr>
            <a:lvl5pPr marL="170992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eiryo UI" pitchFamily="34" charset="-128"/>
                <a:ea typeface="Meiryo UI" pitchFamily="34" charset="-128"/>
                <a:cs typeface="Meiryo UI" pitchFamily="34" charset="-128"/>
              </a:defRPr>
            </a:lvl5pPr>
            <a:lvl6pPr marL="207568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kumimoji="1" lang="ja-JP"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kumimoji="1" lang="ja-JP" sz="1800" kern="1200" baseline="0">
                <a:solidFill>
                  <a:schemeClr val="tx1"/>
                </a:solidFill>
                <a:latin typeface="+mn-lt"/>
                <a:ea typeface="+mn-ea"/>
                <a:cs typeface="+mn-cs"/>
              </a:defRPr>
            </a:lvl9pPr>
          </a:lstStyle>
          <a:p>
            <a:pPr marL="0" indent="0">
              <a:buNone/>
            </a:pPr>
            <a:endParaRPr lang="ja-JP" altLang="en-US" dirty="0" smtClean="0"/>
          </a:p>
        </p:txBody>
      </p:sp>
      <p:pic>
        <p:nvPicPr>
          <p:cNvPr id="11" name="コンテンツ プレースホルダ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436" y="2675458"/>
            <a:ext cx="5941136" cy="3806896"/>
          </a:xfrm>
          <a:prstGeom prst="rect">
            <a:avLst/>
          </a:prstGeom>
        </p:spPr>
      </p:pic>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sz="half" idx="2"/>
          </p:nvPr>
        </p:nvSpPr>
        <p:spPr>
          <a:xfrm>
            <a:off x="1557908" y="116632"/>
            <a:ext cx="10195928" cy="1373140"/>
          </a:xfrm>
        </p:spPr>
        <p:txBody>
          <a:bodyPr>
            <a:normAutofit/>
          </a:bodyPr>
          <a:lstStyle/>
          <a:p>
            <a:r>
              <a:rPr kumimoji="1" lang="ja-JP" altLang="en-US" sz="2000" dirty="0" smtClean="0"/>
              <a:t>登録（サインアップ）内容入力の注意点：</a:t>
            </a:r>
            <a:endParaRPr kumimoji="1" lang="en-US" altLang="ja-JP" sz="2000" dirty="0" smtClean="0"/>
          </a:p>
          <a:p>
            <a:r>
              <a:rPr lang="ja-JP" altLang="en-US" sz="2000" dirty="0" smtClean="0"/>
              <a:t>メールはいつでも確認できるものに設定してください。（ログインの際、</a:t>
            </a:r>
            <a:r>
              <a:rPr lang="en-US" altLang="ja-JP" sz="2000" dirty="0" smtClean="0"/>
              <a:t>Salesforce</a:t>
            </a:r>
            <a:r>
              <a:rPr lang="ja-JP" altLang="en-US" sz="2000" dirty="0" smtClean="0"/>
              <a:t>から度々二段階確認コードをメールで送ってくる）</a:t>
            </a:r>
            <a:endParaRPr lang="en-US" altLang="ja-JP" sz="2000" dirty="0" smtClean="0"/>
          </a:p>
        </p:txBody>
      </p:sp>
      <p:pic>
        <p:nvPicPr>
          <p:cNvPr id="4" name="コンテンツ プレースホルダー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01924" y="1489772"/>
            <a:ext cx="5112002" cy="5290275"/>
          </a:xfrm>
        </p:spPr>
      </p:pic>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開発入門</a:t>
            </a:r>
            <a:endParaRPr kumimoji="1" lang="ja-JP" dirty="0"/>
          </a:p>
        </p:txBody>
      </p:sp>
      <p:graphicFrame>
        <p:nvGraphicFramePr>
          <p:cNvPr id="6" name="コンテンツ プレースホルダー 5"/>
          <p:cNvGraphicFramePr>
            <a:graphicFrameLocks noGrp="1"/>
          </p:cNvGraphicFramePr>
          <p:nvPr>
            <p:ph sz="half" idx="1"/>
            <p:extLst>
              <p:ext uri="{D42A27DB-BD31-4B8C-83A1-F6EECF244321}">
                <p14:modId xmlns:p14="http://schemas.microsoft.com/office/powerpoint/2010/main" val="4089771522"/>
              </p:ext>
            </p:extLst>
          </p:nvPr>
        </p:nvGraphicFramePr>
        <p:xfrm>
          <a:off x="1593850" y="1600200"/>
          <a:ext cx="997317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5"/>
          <p:cNvGraphicFramePr>
            <a:graphicFrameLocks/>
          </p:cNvGraphicFramePr>
          <p:nvPr>
            <p:extLst>
              <p:ext uri="{D42A27DB-BD31-4B8C-83A1-F6EECF244321}">
                <p14:modId xmlns:p14="http://schemas.microsoft.com/office/powerpoint/2010/main" val="4112530547"/>
              </p:ext>
            </p:extLst>
          </p:nvPr>
        </p:nvGraphicFramePr>
        <p:xfrm>
          <a:off x="1269876" y="836712"/>
          <a:ext cx="997317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5"/>
          <p:cNvGraphicFramePr>
            <a:graphicFrameLocks/>
          </p:cNvGraphicFramePr>
          <p:nvPr>
            <p:extLst>
              <p:ext uri="{D42A27DB-BD31-4B8C-83A1-F6EECF244321}">
                <p14:modId xmlns:p14="http://schemas.microsoft.com/office/powerpoint/2010/main" val="4194013175"/>
              </p:ext>
            </p:extLst>
          </p:nvPr>
        </p:nvGraphicFramePr>
        <p:xfrm>
          <a:off x="1269876" y="836712"/>
          <a:ext cx="997317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プレースホルダー 3"/>
          <p:cNvSpPr>
            <a:spLocks noGrp="1"/>
          </p:cNvSpPr>
          <p:nvPr>
            <p:ph type="body" sz="half" idx="2"/>
          </p:nvPr>
        </p:nvSpPr>
        <p:spPr>
          <a:xfrm>
            <a:off x="7246540" y="5411282"/>
            <a:ext cx="4000867" cy="510952"/>
          </a:xfrm>
        </p:spPr>
        <p:txBody>
          <a:bodyPr>
            <a:normAutofit/>
          </a:bodyPr>
          <a:lstStyle/>
          <a:p>
            <a:r>
              <a:rPr lang="en-US" altLang="ja-JP" sz="1600" dirty="0" smtClean="0"/>
              <a:t>※https://xxx/jp/yyy(</a:t>
            </a:r>
            <a:r>
              <a:rPr lang="ja-JP" altLang="en-US" sz="1600" dirty="0" smtClean="0"/>
              <a:t>日本語</a:t>
            </a:r>
            <a:r>
              <a:rPr lang="en-US" altLang="ja-JP" sz="1600" dirty="0" smtClean="0"/>
              <a:t>)</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93436" y="177801"/>
            <a:ext cx="9782801" cy="874936"/>
          </a:xfrm>
        </p:spPr>
        <p:txBody>
          <a:bodyPr/>
          <a:lstStyle/>
          <a:p>
            <a:r>
              <a:rPr lang="en-US" altLang="ja-JP" dirty="0" smtClean="0"/>
              <a:t>Salesforce</a:t>
            </a:r>
            <a:r>
              <a:rPr lang="ja-JP" altLang="en-US" dirty="0"/>
              <a:t>営業支援</a:t>
            </a:r>
            <a:r>
              <a:rPr lang="ja-JP" altLang="en-US" dirty="0" smtClean="0"/>
              <a:t>アプリ設定、作成</a:t>
            </a:r>
            <a:endParaRPr kumimoji="1" lang="ja-JP" dirty="0"/>
          </a:p>
        </p:txBody>
      </p:sp>
      <p:sp>
        <p:nvSpPr>
          <p:cNvPr id="3" name="テキスト ボックス 2"/>
          <p:cNvSpPr txBox="1"/>
          <p:nvPr/>
        </p:nvSpPr>
        <p:spPr>
          <a:xfrm>
            <a:off x="1845940" y="1196752"/>
            <a:ext cx="8640960" cy="5355312"/>
          </a:xfrm>
          <a:prstGeom prst="rect">
            <a:avLst/>
          </a:prstGeom>
          <a:noFill/>
        </p:spPr>
        <p:txBody>
          <a:bodyPr wrap="square" rtlCol="0">
            <a:spAutoFit/>
          </a:bodyPr>
          <a:lstStyle/>
          <a:p>
            <a:pPr>
              <a:lnSpc>
                <a:spcPct val="90000"/>
              </a:lnSpc>
            </a:pPr>
            <a:r>
              <a:rPr kumimoji="1" lang="en-US" altLang="ja-JP" sz="2000" dirty="0" smtClean="0"/>
              <a:t>1.</a:t>
            </a:r>
            <a:r>
              <a:rPr kumimoji="1" lang="ja-JP" altLang="en-US" sz="2000" dirty="0" smtClean="0"/>
              <a:t>アプリの構成</a:t>
            </a:r>
            <a:endParaRPr kumimoji="1" lang="en-US" altLang="ja-JP" sz="2000" dirty="0" smtClean="0"/>
          </a:p>
          <a:p>
            <a:pPr>
              <a:lnSpc>
                <a:spcPct val="90000"/>
              </a:lnSpc>
            </a:pPr>
            <a:r>
              <a:rPr kumimoji="1" lang="ja-JP" altLang="en-US" sz="2000" dirty="0"/>
              <a:t>　</a:t>
            </a:r>
            <a:r>
              <a:rPr kumimoji="1" lang="ja-JP" altLang="en-US" sz="2000" dirty="0" smtClean="0"/>
              <a:t>アプリ名：</a:t>
            </a:r>
            <a:r>
              <a:rPr kumimoji="1" lang="en-US" altLang="ja-JP" sz="2000" dirty="0" smtClean="0"/>
              <a:t>Sales </a:t>
            </a:r>
            <a:r>
              <a:rPr kumimoji="1" lang="en-US" altLang="ja-JP" sz="2000" dirty="0" err="1" smtClean="0"/>
              <a:t>Suport</a:t>
            </a:r>
            <a:r>
              <a:rPr kumimoji="1" lang="en-US" altLang="ja-JP" sz="2000" dirty="0" smtClean="0"/>
              <a:t> (</a:t>
            </a:r>
            <a:r>
              <a:rPr kumimoji="1" lang="ja-JP" altLang="en-US" sz="2000" dirty="0" smtClean="0"/>
              <a:t>営業支援</a:t>
            </a:r>
            <a:r>
              <a:rPr kumimoji="1" lang="en-US" altLang="ja-JP" sz="2000" dirty="0" smtClean="0"/>
              <a:t>) Lightning</a:t>
            </a:r>
          </a:p>
          <a:p>
            <a:pPr>
              <a:lnSpc>
                <a:spcPct val="90000"/>
              </a:lnSpc>
            </a:pPr>
            <a:r>
              <a:rPr kumimoji="1" lang="ja-JP" altLang="en-US" sz="2000" dirty="0" smtClean="0"/>
              <a:t>　構成タブ（オブジェクト＝テーブル）：</a:t>
            </a:r>
            <a:endParaRPr kumimoji="1" lang="en-US" altLang="ja-JP" sz="2000" dirty="0" smtClean="0"/>
          </a:p>
          <a:p>
            <a:pPr>
              <a:lnSpc>
                <a:spcPct val="90000"/>
              </a:lnSpc>
            </a:pPr>
            <a:r>
              <a:rPr kumimoji="1" lang="ja-JP" altLang="en-US" sz="2000" dirty="0"/>
              <a:t>　</a:t>
            </a:r>
            <a:r>
              <a:rPr kumimoji="1" lang="ja-JP" altLang="en-US" sz="2000" dirty="0" smtClean="0"/>
              <a:t>・</a:t>
            </a:r>
            <a:r>
              <a:rPr kumimoji="1" lang="en-US" altLang="ja-JP" sz="2000" dirty="0" smtClean="0"/>
              <a:t>Chatter</a:t>
            </a:r>
            <a:r>
              <a:rPr kumimoji="1" lang="ja-JP" altLang="en-US" sz="2000" dirty="0" smtClean="0"/>
              <a:t>：組織内</a:t>
            </a:r>
            <a:r>
              <a:rPr kumimoji="1" lang="en-US" altLang="ja-JP" sz="2000" dirty="0" smtClean="0"/>
              <a:t>SNS</a:t>
            </a:r>
            <a:r>
              <a:rPr kumimoji="1" lang="ja-JP" altLang="en-US" sz="2000" dirty="0" smtClean="0"/>
              <a:t>のなど情報表示。</a:t>
            </a:r>
            <a:endParaRPr kumimoji="1" lang="en-US" altLang="ja-JP" sz="2000" dirty="0" smtClean="0"/>
          </a:p>
          <a:p>
            <a:pPr>
              <a:lnSpc>
                <a:spcPct val="90000"/>
              </a:lnSpc>
            </a:pPr>
            <a:r>
              <a:rPr kumimoji="1" lang="ja-JP" altLang="en-US" sz="2000" dirty="0"/>
              <a:t>　</a:t>
            </a:r>
            <a:r>
              <a:rPr kumimoji="1" lang="ja-JP" altLang="en-US" sz="2000" dirty="0" smtClean="0"/>
              <a:t>　　　　（</a:t>
            </a:r>
            <a:r>
              <a:rPr kumimoji="1" lang="en-US" altLang="ja-JP" sz="2000" dirty="0" smtClean="0"/>
              <a:t>Salesforce</a:t>
            </a:r>
            <a:r>
              <a:rPr kumimoji="1" lang="ja-JP" altLang="en-US" sz="2000" dirty="0" smtClean="0"/>
              <a:t>の標準機能、全ユーザ</a:t>
            </a:r>
            <a:r>
              <a:rPr kumimoji="1" lang="ja-JP" altLang="en-US" sz="2000" dirty="0"/>
              <a:t>が</a:t>
            </a:r>
            <a:r>
              <a:rPr kumimoji="1" lang="ja-JP" altLang="en-US" sz="2000" dirty="0" smtClean="0"/>
              <a:t>アクセスできる）</a:t>
            </a:r>
            <a:endParaRPr kumimoji="1" lang="en-US" altLang="ja-JP" sz="2000" dirty="0" smtClean="0"/>
          </a:p>
          <a:p>
            <a:pPr>
              <a:lnSpc>
                <a:spcPct val="90000"/>
              </a:lnSpc>
            </a:pPr>
            <a:endParaRPr kumimoji="1" lang="en-US" altLang="ja-JP" sz="2000" dirty="0" smtClean="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p:txBody>
      </p:sp>
      <p:pic>
        <p:nvPicPr>
          <p:cNvPr id="4" name="図 3"/>
          <p:cNvPicPr>
            <a:picLocks noChangeAspect="1"/>
          </p:cNvPicPr>
          <p:nvPr/>
        </p:nvPicPr>
        <p:blipFill>
          <a:blip r:embed="rId2"/>
          <a:stretch>
            <a:fillRect/>
          </a:stretch>
        </p:blipFill>
        <p:spPr>
          <a:xfrm>
            <a:off x="1845940" y="2708920"/>
            <a:ext cx="8640960" cy="3722652"/>
          </a:xfrm>
          <a:prstGeom prst="rect">
            <a:avLst/>
          </a:prstGeom>
        </p:spPr>
      </p:pic>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01924" y="332656"/>
            <a:ext cx="9649072" cy="6463308"/>
          </a:xfrm>
          <a:prstGeom prst="rect">
            <a:avLst/>
          </a:prstGeom>
          <a:noFill/>
        </p:spPr>
        <p:txBody>
          <a:bodyPr wrap="square" rtlCol="0">
            <a:spAutoFit/>
          </a:bodyPr>
          <a:lstStyle/>
          <a:p>
            <a:pPr>
              <a:lnSpc>
                <a:spcPct val="90000"/>
              </a:lnSpc>
            </a:pPr>
            <a:r>
              <a:rPr kumimoji="1" lang="ja-JP" altLang="en-US" sz="2000" dirty="0"/>
              <a:t>　・顧客訪問履歴管理</a:t>
            </a:r>
            <a:r>
              <a:rPr kumimoji="1" lang="ja-JP" altLang="en-US" sz="2000" dirty="0" smtClean="0"/>
              <a:t>：営業が顧客訪問後、履歴管理するオブジェクト。</a:t>
            </a:r>
            <a:endParaRPr kumimoji="1" lang="en-US" altLang="ja-JP" sz="2000" dirty="0" smtClean="0"/>
          </a:p>
          <a:p>
            <a:pPr>
              <a:lnSpc>
                <a:spcPct val="90000"/>
              </a:lnSpc>
            </a:pPr>
            <a:r>
              <a:rPr kumimoji="1" lang="ja-JP" altLang="en-US" sz="2000" dirty="0" smtClean="0"/>
              <a:t>　　　　　　　　　　　ライセンスユーザがアクセスできる</a:t>
            </a: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en-US" altLang="ja-JP" sz="2000" dirty="0" smtClean="0"/>
          </a:p>
          <a:p>
            <a:pPr>
              <a:lnSpc>
                <a:spcPct val="90000"/>
              </a:lnSpc>
            </a:pPr>
            <a:endParaRPr kumimoji="1" lang="en-US" altLang="ja-JP" sz="2000" dirty="0" smtClean="0"/>
          </a:p>
          <a:p>
            <a:pPr>
              <a:lnSpc>
                <a:spcPct val="90000"/>
              </a:lnSpc>
            </a:pPr>
            <a:endParaRPr kumimoji="1" lang="en-US" altLang="ja-JP" sz="2000" dirty="0"/>
          </a:p>
          <a:p>
            <a:pPr>
              <a:lnSpc>
                <a:spcPct val="90000"/>
              </a:lnSpc>
            </a:pPr>
            <a:endParaRPr kumimoji="1" lang="ja-JP" altLang="en-US" sz="2000" dirty="0"/>
          </a:p>
        </p:txBody>
      </p:sp>
      <p:pic>
        <p:nvPicPr>
          <p:cNvPr id="5" name="図 4"/>
          <p:cNvPicPr>
            <a:picLocks noChangeAspect="1"/>
          </p:cNvPicPr>
          <p:nvPr/>
        </p:nvPicPr>
        <p:blipFill>
          <a:blip r:embed="rId2"/>
          <a:stretch>
            <a:fillRect/>
          </a:stretch>
        </p:blipFill>
        <p:spPr>
          <a:xfrm>
            <a:off x="1701924" y="980728"/>
            <a:ext cx="9649072" cy="3744416"/>
          </a:xfrm>
          <a:prstGeom prst="rect">
            <a:avLst/>
          </a:prstGeom>
        </p:spPr>
      </p:pic>
      <p:pic>
        <p:nvPicPr>
          <p:cNvPr id="7" name="図 6"/>
          <p:cNvPicPr>
            <a:picLocks noChangeAspect="1"/>
          </p:cNvPicPr>
          <p:nvPr/>
        </p:nvPicPr>
        <p:blipFill>
          <a:blip r:embed="rId3"/>
          <a:stretch>
            <a:fillRect/>
          </a:stretch>
        </p:blipFill>
        <p:spPr>
          <a:xfrm>
            <a:off x="1701924" y="4515499"/>
            <a:ext cx="9649072" cy="2225869"/>
          </a:xfrm>
          <a:prstGeom prst="rect">
            <a:avLst/>
          </a:prstGeom>
        </p:spPr>
      </p:pic>
    </p:spTree>
    <p:extLst>
      <p:ext uri="{BB962C8B-B14F-4D97-AF65-F5344CB8AC3E}">
        <p14:creationId xmlns:p14="http://schemas.microsoft.com/office/powerpoint/2010/main" val="115329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数学の pi に関するプレゼンテーション (ワイド画面)</Template>
  <TotalTime>0</TotalTime>
  <Words>234</Words>
  <Application>Microsoft Office PowerPoint</Application>
  <PresentationFormat>ユーザー設定</PresentationFormat>
  <Paragraphs>119</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Meiryo UI</vt:lpstr>
      <vt:lpstr>Arial</vt:lpstr>
      <vt:lpstr>Euphemia</vt:lpstr>
      <vt:lpstr>Math_16x9</vt:lpstr>
      <vt:lpstr>Salesforce</vt:lpstr>
      <vt:lpstr>目次</vt:lpstr>
      <vt:lpstr>Salesforceに登録（開発者）</vt:lpstr>
      <vt:lpstr>PowerPoint プレゼンテーション</vt:lpstr>
      <vt:lpstr>開発入門</vt:lpstr>
      <vt:lpstr>PowerPoint プレゼンテーション</vt:lpstr>
      <vt:lpstr>PowerPoint プレゼンテーション</vt:lpstr>
      <vt:lpstr>Salesforce営業支援アプリ設定、作成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2017-02-07T08:46:10Z</dcterms:created>
  <dcterms:modified xsi:type="dcterms:W3CDTF">2017-03-10T08:21:53Z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