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sldIdLst>
    <p:sldId id="256" r:id="rId2"/>
    <p:sldId id="291" r:id="rId3"/>
    <p:sldId id="313" r:id="rId4"/>
    <p:sldId id="312" r:id="rId5"/>
    <p:sldId id="296" r:id="rId6"/>
    <p:sldId id="29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3" autoAdjust="0"/>
    <p:restoredTop sz="82135" autoAdjust="0"/>
  </p:normalViewPr>
  <p:slideViewPr>
    <p:cSldViewPr>
      <p:cViewPr varScale="1">
        <p:scale>
          <a:sx n="59" d="100"/>
          <a:sy n="59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A23E5-80C0-4A93-AA5E-1121441E186C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6E3A8-B569-423C-92A9-C8AC3BCEE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除了</a:t>
            </a:r>
            <a:r>
              <a:rPr lang="en-US" altLang="zh-CN" dirty="0"/>
              <a:t>requests</a:t>
            </a:r>
            <a:r>
              <a:rPr lang="zh-CN" altLang="en-US" dirty="0"/>
              <a:t>还能使用</a:t>
            </a:r>
            <a:r>
              <a:rPr lang="en-US" altLang="zh-CN" dirty="0"/>
              <a:t>urllib2, </a:t>
            </a:r>
            <a:r>
              <a:rPr lang="en-US" altLang="zh-CN" dirty="0" err="1"/>
              <a:t>scrapy</a:t>
            </a:r>
            <a:r>
              <a:rPr lang="en-US" altLang="zh-CN" dirty="0"/>
              <a:t>, etc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0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7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0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5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98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1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2E4203-6293-4AE8-9817-FE6B1D24C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26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D9F4D-EE00-4097-A8A9-7E9076DA8D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19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A228C-F88E-4A46-B9C6-468AF8D93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79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D5481-BB6B-4195-8F48-58BE71033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77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17ADB-3383-4C7B-9DBB-2B45FD44F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2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4734-69B4-43D1-AF1C-162AB95A2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75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9C102-230F-485C-BFA5-22118088E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44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AB7C5-6455-408B-8C2C-58A6C457C6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61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3986-0169-475D-A132-6D2C86BD3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10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0A188-1995-495E-8094-6598DC7449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85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9F44-2DA4-48B8-A95F-2E3D15A68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39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639B2A3-C407-46C5-8C92-34B48244C9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10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juchenyuan/EasyLogin/tree/master/examples/peptidecut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anyifeng.com/blog/2016/08/htt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juchenyuan/EasyLog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zjuchenyuan/EasyLog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eb.expasy.org/peptide_cutt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428489" y="3581572"/>
            <a:ext cx="2304256" cy="62292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陈源 胡大辉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09" y="4443267"/>
            <a:ext cx="2322347" cy="2687014"/>
          </a:xfrm>
          <a:prstGeom prst="rect">
            <a:avLst/>
          </a:prstGeom>
        </p:spPr>
      </p:pic>
      <p:pic>
        <p:nvPicPr>
          <p:cNvPr id="6" name="Picture 5" descr="logo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28600"/>
            <a:ext cx="122396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03648" y="363527"/>
            <a:ext cx="34163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/>
              <a:t>《</a:t>
            </a:r>
            <a:r>
              <a:rPr lang="zh-CN" altLang="en-US" sz="2800" dirty="0"/>
              <a:t>生物信息学导论</a:t>
            </a:r>
            <a:r>
              <a:rPr lang="en-US" altLang="zh-CN" sz="2800" dirty="0"/>
              <a:t>》</a:t>
            </a:r>
          </a:p>
          <a:p>
            <a:pPr algn="ctr" eaLnBrk="1" hangingPunct="1"/>
            <a:r>
              <a:rPr lang="en-US" altLang="zh-CN" sz="2800" dirty="0"/>
              <a:t>2016-2017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24200"/>
            <a:ext cx="5508104" cy="3560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实现这个爬虫 </a:t>
            </a:r>
            <a:r>
              <a:rPr lang="en-US" altLang="zh-CN" dirty="0"/>
              <a:t>- </a:t>
            </a:r>
            <a:r>
              <a:rPr lang="zh-CN" altLang="en-US" sz="2800" dirty="0"/>
              <a:t>打开</a:t>
            </a:r>
            <a:r>
              <a:rPr lang="en-US" altLang="zh-CN" sz="2800" dirty="0"/>
              <a:t>Chrome</a:t>
            </a:r>
            <a:r>
              <a:rPr lang="zh-CN" altLang="en-US" sz="2800" dirty="0"/>
              <a:t>开发者工具</a:t>
            </a:r>
            <a:br>
              <a:rPr lang="en-US" altLang="zh-CN" sz="2800" dirty="0"/>
            </a:br>
            <a:r>
              <a:rPr lang="en-US" altLang="zh-CN" sz="2800" dirty="0"/>
              <a:t>                F12 Network</a:t>
            </a:r>
            <a:r>
              <a:rPr lang="zh-CN" altLang="en-US" sz="2800" dirty="0"/>
              <a:t>选项卡 </a:t>
            </a:r>
            <a:r>
              <a:rPr lang="en-US" altLang="zh-CN" sz="2800" dirty="0"/>
              <a:t>Preserver log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675" y="1700807"/>
            <a:ext cx="8001000" cy="47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9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实现这个爬虫 </a:t>
            </a:r>
            <a:r>
              <a:rPr lang="en-US" altLang="zh-CN" dirty="0"/>
              <a:t>- </a:t>
            </a:r>
            <a:r>
              <a:rPr lang="zh-CN" altLang="en-US" sz="2800" dirty="0"/>
              <a:t>打开</a:t>
            </a:r>
            <a:r>
              <a:rPr lang="en-US" altLang="zh-CN" sz="2800" dirty="0"/>
              <a:t>Chrome</a:t>
            </a:r>
            <a:r>
              <a:rPr lang="zh-CN" altLang="en-US" sz="2800" dirty="0"/>
              <a:t>开发者工具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zh-CN" altLang="en-US" sz="2800" dirty="0"/>
              <a:t>提交表单后 查看请求内容</a:t>
            </a:r>
            <a:r>
              <a:rPr lang="en-US" altLang="zh-CN" sz="2800" dirty="0"/>
              <a:t>:URL, </a:t>
            </a:r>
            <a:r>
              <a:rPr lang="en-US" altLang="zh-CN" sz="2800" dirty="0">
                <a:solidFill>
                  <a:srgbClr val="FF0000"/>
                </a:solidFill>
              </a:rPr>
              <a:t>Form 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675" y="1520825"/>
            <a:ext cx="7093669" cy="51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7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实现这个爬虫 </a:t>
            </a:r>
            <a:r>
              <a:rPr lang="en-US" altLang="zh-CN" dirty="0"/>
              <a:t>- </a:t>
            </a:r>
            <a:r>
              <a:rPr lang="zh-CN" altLang="en-US" dirty="0"/>
              <a:t>写代码咯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EasyLogin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EasyLogin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data</a:t>
            </a:r>
            <a:r>
              <a:rPr lang="en-US" altLang="zh-CN" sz="2000" dirty="0"/>
              <a:t>="SERVELAT"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 = </a:t>
            </a:r>
            <a:r>
              <a:rPr lang="en-US" altLang="zh-CN" sz="2000" dirty="0" err="1"/>
              <a:t>EasyLogin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 err="1"/>
              <a:t>a.post</a:t>
            </a:r>
            <a:r>
              <a:rPr lang="en-US" altLang="zh-CN" sz="2000" dirty="0"/>
              <a:t>("http://web.expasy.org/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</a:t>
            </a:r>
            <a:r>
              <a:rPr lang="en-US" altLang="zh-CN" sz="2000" dirty="0" err="1"/>
              <a:t>peptide_cutter</a:t>
            </a:r>
            <a:r>
              <a:rPr lang="en-US" altLang="zh-CN" sz="2000" dirty="0"/>
              <a:t>/peptidecutter.</a:t>
            </a:r>
            <a:r>
              <a:rPr lang="en-US" altLang="zh-CN" sz="2000" dirty="0" err="1"/>
              <a:t>pl</a:t>
            </a:r>
            <a:r>
              <a:rPr lang="en-US" altLang="zh-CN" sz="2000" dirty="0"/>
              <a:t>","</a:t>
            </a:r>
            <a:r>
              <a:rPr lang="en-US" altLang="zh-CN" sz="2000" dirty="0">
                <a:solidFill>
                  <a:srgbClr val="FF0000"/>
                </a:solidFill>
              </a:rPr>
              <a:t>protein={}</a:t>
            </a:r>
            <a:r>
              <a:rPr lang="en-US" altLang="zh-CN" sz="2000" dirty="0"/>
              <a:t>&amp;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enzyme_number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all_enzymes&amp;special_enzyme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Chym&amp;min_prob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=&amp;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cleavage_map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cleavage_map&amp;block_size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=60&amp;alphtable=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alphtable&amp;cleave_number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all&amp;cleave_exactly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=&amp;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cleave_range_min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=&amp;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cleave_range_max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en-US" altLang="zh-CN" sz="2000" dirty="0">
                <a:solidFill>
                  <a:srgbClr val="002060"/>
                </a:solidFill>
              </a:rPr>
              <a:t>.format(data)</a:t>
            </a:r>
            <a:r>
              <a:rPr lang="en-US" altLang="zh-CN" sz="2000" dirty="0"/>
              <a:t> 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867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461821" cy="1216025"/>
          </a:xfrm>
        </p:spPr>
        <p:txBody>
          <a:bodyPr/>
          <a:lstStyle/>
          <a:p>
            <a:r>
              <a:rPr lang="zh-CN" altLang="en-US" dirty="0"/>
              <a:t>实现这个爬虫 </a:t>
            </a:r>
            <a:r>
              <a:rPr lang="en-US" altLang="zh-CN" dirty="0"/>
              <a:t>– </a:t>
            </a:r>
            <a:r>
              <a:rPr lang="zh-CN" altLang="en-US" sz="2800" dirty="0"/>
              <a:t>查看源代码，需要的内容在哪</a:t>
            </a:r>
            <a:br>
              <a:rPr lang="en-US" altLang="zh-CN" sz="2800" dirty="0"/>
            </a:br>
            <a:r>
              <a:rPr lang="en-US" altLang="zh-CN" sz="2800" dirty="0"/>
              <a:t>                </a:t>
            </a:r>
            <a:r>
              <a:rPr lang="zh-CN" altLang="en-US" sz="2800" dirty="0"/>
              <a:t>在一个</a:t>
            </a:r>
            <a:r>
              <a:rPr lang="en-US" altLang="zh-CN" sz="2800" dirty="0"/>
              <a:t>&lt;table class="proteomics2"&gt;</a:t>
            </a:r>
            <a:r>
              <a:rPr lang="zh-CN" altLang="en-US" sz="2800" dirty="0"/>
              <a:t>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4" y="1772816"/>
            <a:ext cx="7447619" cy="3447619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01143" y="3284984"/>
            <a:ext cx="6742857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6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实现这个爬虫 </a:t>
            </a:r>
            <a:r>
              <a:rPr lang="en-US" altLang="zh-CN" dirty="0"/>
              <a:t>- </a:t>
            </a:r>
            <a:r>
              <a:rPr lang="zh-CN" altLang="en-US" dirty="0"/>
              <a:t>写代码咯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table=</a:t>
            </a:r>
            <a:r>
              <a:rPr lang="en-US" altLang="zh-CN" sz="2000" dirty="0" err="1"/>
              <a:t>a.b.find</a:t>
            </a:r>
            <a:r>
              <a:rPr lang="en-US" altLang="zh-CN" sz="2000" dirty="0"/>
              <a:t>("table",</a:t>
            </a:r>
            <a:r>
              <a:rPr lang="en-US" altLang="zh-CN" sz="2000" dirty="0">
                <a:solidFill>
                  <a:srgbClr val="0070C0"/>
                </a:solidFill>
              </a:rPr>
              <a:t>{"class":"proteomics2"}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tds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table.find_all</a:t>
            </a:r>
            <a:r>
              <a:rPr lang="en-US" altLang="zh-CN" sz="2000" dirty="0"/>
              <a:t>("td")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i</a:t>
            </a:r>
            <a:r>
              <a:rPr lang="en-US" altLang="zh-CN" sz="2000" dirty="0"/>
              <a:t> = 0</a:t>
            </a:r>
          </a:p>
          <a:p>
            <a:pPr marL="0" indent="0">
              <a:buNone/>
            </a:pPr>
            <a:r>
              <a:rPr lang="en-US" altLang="zh-CN" sz="2000" dirty="0"/>
              <a:t>for td in </a:t>
            </a:r>
            <a:r>
              <a:rPr lang="en-US" altLang="zh-CN" sz="2000" dirty="0" err="1"/>
              <a:t>tds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+=1</a:t>
            </a:r>
          </a:p>
          <a:p>
            <a:pPr marL="0" indent="0">
              <a:buNone/>
            </a:pPr>
            <a:r>
              <a:rPr lang="en-US" altLang="zh-CN" sz="2000" dirty="0"/>
              <a:t>    print(</a:t>
            </a:r>
            <a:r>
              <a:rPr lang="en-US" altLang="zh-CN" sz="2000" dirty="0" err="1"/>
              <a:t>td.text,end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FF0000"/>
                </a:solidFill>
              </a:rPr>
              <a:t>'\t' if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!=3 else '\n'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if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==3: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6353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实现这个爬虫 </a:t>
            </a:r>
            <a:r>
              <a:rPr lang="en-US" altLang="zh-CN" dirty="0"/>
              <a:t>– More to go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函数化编程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读</a:t>
            </a:r>
            <a:r>
              <a:rPr lang="en-US" altLang="zh-CN" sz="2000" dirty="0" err="1"/>
              <a:t>fasta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hlinkClick r:id="rId3"/>
              </a:rPr>
              <a:t>https://github.com/zjuchenyuan/EasyLogin/tree/master/examples/peptidecutter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 algn="r">
              <a:buNone/>
            </a:pPr>
            <a:r>
              <a:rPr lang="zh-CN" altLang="en-US" sz="2000" dirty="0"/>
              <a:t>欢迎</a:t>
            </a:r>
            <a:r>
              <a:rPr lang="en-US" altLang="zh-CN" sz="2000" dirty="0"/>
              <a:t>Star, Follow, Issue~</a:t>
            </a:r>
          </a:p>
        </p:txBody>
      </p:sp>
    </p:spTree>
    <p:extLst>
      <p:ext uri="{BB962C8B-B14F-4D97-AF65-F5344CB8AC3E}">
        <p14:creationId xmlns:p14="http://schemas.microsoft.com/office/powerpoint/2010/main" val="143498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Python3.5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安装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74877" y="1844824"/>
            <a:ext cx="7772400" cy="4651647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注意选上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Add Python 3.5 to PATH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" y="2348034"/>
            <a:ext cx="7272808" cy="44722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Python3.5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安装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依赖包安装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66738" y="1752600"/>
            <a:ext cx="8253734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37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pip3 install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requests bs4 </a:t>
            </a:r>
            <a:r>
              <a:rPr lang="en-US" altLang="zh-CN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lang="en-US" altLang="zh-CN" sz="2400" b="1" dirty="0" err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https://pypi.doubanio.com/simple/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" y="2540799"/>
            <a:ext cx="9144000" cy="24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3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HTTP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</a:p>
          <a:p>
            <a:r>
              <a:rPr lang="en-US" altLang="zh-CN" dirty="0"/>
              <a:t>Post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Detail: </a:t>
            </a:r>
            <a:r>
              <a:rPr lang="en-US" altLang="zh-CN" dirty="0">
                <a:hlinkClick r:id="rId2"/>
              </a:rPr>
              <a:t>http://www.ruanyifeng.com/blog/2016/08/http.html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cs typeface="Times New Roman" pitchFamily="18" charset="0"/>
              </a:rPr>
              <a:t>HTTP</a:t>
            </a:r>
            <a:r>
              <a:rPr lang="zh-CN" altLang="en-US" sz="4000" dirty="0">
                <a:cs typeface="Times New Roman" pitchFamily="18" charset="0"/>
              </a:rPr>
              <a:t>请求</a:t>
            </a:r>
            <a:r>
              <a:rPr lang="en-US" altLang="zh-CN" sz="4000" dirty="0">
                <a:cs typeface="Times New Roman" pitchFamily="18" charset="0"/>
              </a:rPr>
              <a:t>-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Chrome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开发者工具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0034"/>
            <a:ext cx="6048672" cy="538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爬虫实现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数据</a:t>
            </a:r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文件的读入</a:t>
            </a:r>
            <a:endParaRPr lang="en-US" altLang="zh-CN" sz="4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lang="zh-CN" altLang="en-US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模拟浏览器发出</a:t>
            </a:r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HTTP</a:t>
            </a:r>
            <a:r>
              <a:rPr lang="zh-CN" altLang="en-US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请求</a:t>
            </a:r>
            <a:endParaRPr lang="en-US" altLang="zh-CN" sz="4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/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requests</a:t>
            </a:r>
          </a:p>
          <a:p>
            <a:r>
              <a:rPr lang="zh-CN" altLang="en-US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返回网页提取信息</a:t>
            </a:r>
            <a:endParaRPr lang="en-US" altLang="zh-CN" sz="4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/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beautifulsoup4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EasyLogin</a:t>
            </a:r>
            <a:r>
              <a:rPr lang="en-US" altLang="zh-CN" dirty="0"/>
              <a:t> – A easier way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hlinkClick r:id="rId2"/>
              </a:rPr>
              <a:t>https://github.com/zjuchenyuan/EasyLogin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Example Code:</a:t>
            </a:r>
          </a:p>
          <a:p>
            <a:pPr marL="438150" lvl="1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EasyLogin</a:t>
            </a:r>
            <a:r>
              <a:rPr lang="en-US" altLang="zh-CN" sz="2400" dirty="0"/>
              <a:t> import </a:t>
            </a:r>
            <a:r>
              <a:rPr lang="en-US" altLang="zh-CN" sz="2400" dirty="0" err="1"/>
              <a:t>EasyLogin</a:t>
            </a:r>
            <a:endParaRPr lang="en-US" altLang="zh-CN" sz="2400" dirty="0"/>
          </a:p>
          <a:p>
            <a:pPr marL="438150" lvl="1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EasyLogin</a:t>
            </a:r>
            <a:r>
              <a:rPr lang="en-US" altLang="zh-CN" sz="2400" dirty="0"/>
              <a:t>()</a:t>
            </a:r>
          </a:p>
          <a:p>
            <a:pPr marL="438150" lvl="1" indent="0">
              <a:buNone/>
            </a:pPr>
            <a:r>
              <a:rPr lang="en-US" altLang="zh-CN" sz="2400" dirty="0" err="1"/>
              <a:t>a.get</a:t>
            </a:r>
            <a:r>
              <a:rPr lang="en-US" altLang="zh-CN" sz="2400" dirty="0"/>
              <a:t>("http://ip.cn")</a:t>
            </a:r>
          </a:p>
          <a:p>
            <a:pPr marL="438150" lvl="1" indent="0">
              <a:buNone/>
            </a:pPr>
            <a:r>
              <a:rPr lang="fr-FR" altLang="zh-CN" sz="2400" dirty="0"/>
              <a:t>IP,location = a.f("code",attrs={})</a:t>
            </a:r>
          </a:p>
          <a:p>
            <a:pPr marL="438150" lvl="1" indent="0">
              <a:buNone/>
            </a:pPr>
            <a:r>
              <a:rPr lang="fr-FR" altLang="zh-CN" sz="2400" dirty="0"/>
              <a:t>print(IP)</a:t>
            </a:r>
          </a:p>
          <a:p>
            <a:pPr marL="438150" lvl="1" indent="0">
              <a:buNone/>
            </a:pPr>
            <a:r>
              <a:rPr lang="fr-FR" altLang="zh-CN" sz="2400" dirty="0"/>
              <a:t>print(location)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377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EasyLogin</a:t>
            </a:r>
            <a:r>
              <a:rPr lang="en-US" altLang="zh-CN" dirty="0"/>
              <a:t> – A easier way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hlinkClick r:id="rId2"/>
              </a:rPr>
              <a:t>https://github.com/zjuchenyuan/EasyLogin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Example Code:</a:t>
            </a:r>
          </a:p>
          <a:p>
            <a:pPr marL="438150" lvl="1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EasyLogin</a:t>
            </a:r>
            <a:r>
              <a:rPr lang="en-US" altLang="zh-CN" sz="2400" dirty="0"/>
              <a:t> import </a:t>
            </a:r>
            <a:r>
              <a:rPr lang="en-US" altLang="zh-CN" sz="2400" dirty="0" err="1"/>
              <a:t>EasyLogin</a:t>
            </a:r>
            <a:endParaRPr lang="en-US" altLang="zh-CN" sz="2400" dirty="0"/>
          </a:p>
          <a:p>
            <a:pPr marL="438150" lvl="1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EasyLogin</a:t>
            </a:r>
            <a:r>
              <a:rPr lang="en-US" altLang="zh-CN" sz="2400" dirty="0"/>
              <a:t>()</a:t>
            </a:r>
          </a:p>
          <a:p>
            <a:pPr marL="438150" lvl="1" indent="0">
              <a:buNone/>
            </a:pPr>
            <a:r>
              <a:rPr lang="en-US" altLang="zh-CN" sz="2400" dirty="0" err="1"/>
              <a:t>a.get</a:t>
            </a:r>
            <a:r>
              <a:rPr lang="en-US" altLang="zh-CN" sz="2400" dirty="0"/>
              <a:t>("http://ip.cn")</a:t>
            </a:r>
          </a:p>
          <a:p>
            <a:pPr marL="438150" lvl="1" indent="0">
              <a:buNone/>
            </a:pPr>
            <a:r>
              <a:rPr lang="fr-FR" altLang="zh-CN" sz="2400" dirty="0"/>
              <a:t>IP,location = a.f("code",attrs={})</a:t>
            </a:r>
          </a:p>
          <a:p>
            <a:pPr marL="438150" lvl="1" indent="0">
              <a:buNone/>
            </a:pPr>
            <a:r>
              <a:rPr lang="fr-FR" altLang="zh-CN" sz="2400" dirty="0"/>
              <a:t>print(IP)</a:t>
            </a:r>
          </a:p>
          <a:p>
            <a:pPr marL="438150" lvl="1" indent="0">
              <a:buNone/>
            </a:pPr>
            <a:r>
              <a:rPr lang="fr-FR" altLang="zh-CN" sz="2400" dirty="0"/>
              <a:t>print(location)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21" y="2420888"/>
            <a:ext cx="7957754" cy="35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3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– </a:t>
            </a:r>
            <a:r>
              <a:rPr lang="zh-CN" altLang="en-US" dirty="0"/>
              <a:t>来试试写个爬虫吧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http://web.expasy.org/peptide_cutter/</a:t>
            </a:r>
            <a:endParaRPr lang="en-US" altLang="zh-CN" dirty="0"/>
          </a:p>
          <a:p>
            <a:pPr lvl="1"/>
            <a:r>
              <a:rPr lang="zh-CN" altLang="en-US" dirty="0"/>
              <a:t>预测蛋白质水解位点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9270"/>
          <a:stretch/>
        </p:blipFill>
        <p:spPr>
          <a:xfrm>
            <a:off x="683568" y="2924944"/>
            <a:ext cx="757142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2095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</TotalTime>
  <Words>485</Words>
  <Application>Microsoft Office PowerPoint</Application>
  <PresentationFormat>全屏显示(4:3)</PresentationFormat>
  <Paragraphs>81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Calibri</vt:lpstr>
      <vt:lpstr>Tahoma</vt:lpstr>
      <vt:lpstr>Times New Roman</vt:lpstr>
      <vt:lpstr>Verdana</vt:lpstr>
      <vt:lpstr>Wingdings</vt:lpstr>
      <vt:lpstr>Profile</vt:lpstr>
      <vt:lpstr>Python 爬虫</vt:lpstr>
      <vt:lpstr>Python3.5安装</vt:lpstr>
      <vt:lpstr>Python3.5安装-依赖包安装</vt:lpstr>
      <vt:lpstr>HTTP请求</vt:lpstr>
      <vt:lpstr>HTTP请求-Chrome开发者工具</vt:lpstr>
      <vt:lpstr>Python爬虫实现</vt:lpstr>
      <vt:lpstr>EasyLogin – A easier way</vt:lpstr>
      <vt:lpstr>EasyLogin – A easier way</vt:lpstr>
      <vt:lpstr>Target – 来试试写个爬虫吧</vt:lpstr>
      <vt:lpstr>实现这个爬虫 - 打开Chrome开发者工具                 F12 Network选项卡 Preserver log</vt:lpstr>
      <vt:lpstr>实现这个爬虫 - 打开Chrome开发者工具      提交表单后 查看请求内容:URL, Form Data</vt:lpstr>
      <vt:lpstr>实现这个爬虫 - 写代码咯</vt:lpstr>
      <vt:lpstr>实现这个爬虫 – 查看源代码，需要的内容在哪                 在一个&lt;table class="proteomics2"&gt;中</vt:lpstr>
      <vt:lpstr>实现这个爬虫 - 写代码咯</vt:lpstr>
      <vt:lpstr>实现这个爬虫 – More to go</vt:lpstr>
    </vt:vector>
  </TitlesOfParts>
  <Company>zju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蛋白质翻译后修饰的鉴定</dc:title>
  <dc:creator>Xuming Mao</dc:creator>
  <cp:lastModifiedBy>cy</cp:lastModifiedBy>
  <cp:revision>301</cp:revision>
  <dcterms:created xsi:type="dcterms:W3CDTF">2007-08-31T02:09:16Z</dcterms:created>
  <dcterms:modified xsi:type="dcterms:W3CDTF">2016-12-15T14:51:22Z</dcterms:modified>
</cp:coreProperties>
</file>