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06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0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8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1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4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1B9C81-8898-4E4C-BE29-B4BF83A22A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C0084E-E955-41D4-9038-6520C117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5</a:t>
            </a:r>
            <a:r>
              <a:rPr lang="zh-TW" altLang="en-US" sz="5400" dirty="0"/>
              <a:t>個</a:t>
            </a:r>
            <a:r>
              <a:rPr lang="en-US" altLang="zh-TW" sz="5400" dirty="0"/>
              <a:t>ai</a:t>
            </a:r>
            <a:r>
              <a:rPr lang="zh-TW" altLang="en-US" sz="5400" dirty="0"/>
              <a:t>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390AF12-6401-4110-ACD7-9BF47BFC4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38E5AD3-0060-4545-BC72-D2792110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708" y="1305411"/>
            <a:ext cx="4299609" cy="3576982"/>
          </a:xfrm>
        </p:spPr>
        <p:txBody>
          <a:bodyPr>
            <a:normAutofit fontScale="90000"/>
          </a:bodyPr>
          <a:lstStyle/>
          <a:p>
            <a:r>
              <a:rPr lang="zh-TW" altLang="en-US" sz="2200" dirty="0">
                <a:latin typeface="+mn-ea"/>
                <a:ea typeface="+mn-ea"/>
              </a:rPr>
              <a:t>「音樂辨識」的使用方式是只要將手機接近音源或對手機哼唱就有機會找到歌名</a:t>
            </a:r>
            <a:r>
              <a:rPr lang="en-US" altLang="zh-TW" sz="2200" dirty="0">
                <a:latin typeface="+mn-ea"/>
                <a:ea typeface="+mn-ea"/>
              </a:rPr>
              <a:t/>
            </a:r>
            <a:br>
              <a:rPr lang="en-US" altLang="zh-TW" sz="2200" dirty="0">
                <a:latin typeface="+mn-ea"/>
                <a:ea typeface="+mn-ea"/>
              </a:rPr>
            </a:br>
            <a:r>
              <a:rPr lang="zh-TW" altLang="en-US" sz="2200" dirty="0">
                <a:latin typeface="+mn-ea"/>
                <a:ea typeface="+mn-ea"/>
              </a:rPr>
              <a:t>將麥克風接近音源播放處，就能在幾秒內找到該首歌；或者只記得大概的節奏、曲調，甚至是找歌時懶得打字搜尋，可以試著哼唱出歌曲旋律的片段，也會有機會找到該首歌</a:t>
            </a:r>
            <a:r>
              <a:rPr lang="en-US" altLang="zh-TW" sz="2200" dirty="0">
                <a:latin typeface="+mn-ea"/>
                <a:ea typeface="+mn-ea"/>
              </a:rPr>
              <a:t/>
            </a:r>
            <a:br>
              <a:rPr lang="en-US" altLang="zh-TW" sz="2200" dirty="0">
                <a:latin typeface="+mn-ea"/>
                <a:ea typeface="+mn-ea"/>
              </a:rPr>
            </a:br>
            <a:r>
              <a:rPr lang="en-US" altLang="zh-TW" sz="2200" dirty="0">
                <a:latin typeface="+mn-ea"/>
                <a:ea typeface="+mn-ea"/>
              </a:rPr>
              <a:t/>
            </a:r>
            <a:br>
              <a:rPr lang="en-US" altLang="zh-TW" sz="2200" dirty="0">
                <a:latin typeface="+mn-ea"/>
                <a:ea typeface="+mn-ea"/>
              </a:rPr>
            </a:br>
            <a:r>
              <a:rPr lang="zh-TW" altLang="en-US" sz="2200" dirty="0" smtClean="0">
                <a:latin typeface="+mn-ea"/>
                <a:ea typeface="+mn-ea"/>
              </a:rPr>
              <a:t>因為</a:t>
            </a:r>
            <a:r>
              <a:rPr lang="zh-TW" altLang="en-US" sz="2200" dirty="0">
                <a:latin typeface="+mn-ea"/>
                <a:ea typeface="+mn-ea"/>
              </a:rPr>
              <a:t>較單純，故為弱</a:t>
            </a:r>
            <a:r>
              <a:rPr lang="en-US" altLang="zh-TW" sz="2200" dirty="0" err="1" smtClean="0">
                <a:latin typeface="+mn-ea"/>
                <a:ea typeface="+mn-ea"/>
              </a:rPr>
              <a:t>ai</a:t>
            </a:r>
            <a:r>
              <a:rPr lang="en-US" altLang="zh-TW" sz="2200" dirty="0" smtClean="0">
                <a:latin typeface="+mn-ea"/>
                <a:ea typeface="+mn-ea"/>
              </a:rPr>
              <a:t/>
            </a:r>
            <a:br>
              <a:rPr lang="en-US" altLang="zh-TW" sz="2200" dirty="0" smtClean="0">
                <a:latin typeface="+mn-ea"/>
                <a:ea typeface="+mn-ea"/>
              </a:rPr>
            </a:br>
            <a:r>
              <a:rPr lang="en-US" altLang="zh-TW" sz="2200" dirty="0">
                <a:latin typeface="+mn-ea"/>
                <a:ea typeface="+mn-ea"/>
              </a:rPr>
              <a:t/>
            </a:r>
            <a:br>
              <a:rPr lang="en-US" altLang="zh-TW" sz="2200" dirty="0">
                <a:latin typeface="+mn-ea"/>
                <a:ea typeface="+mn-ea"/>
              </a:rPr>
            </a:br>
            <a:r>
              <a:rPr lang="zh-TW" altLang="en-US" sz="2200" dirty="0">
                <a:latin typeface="+mn-ea"/>
                <a:ea typeface="+mn-ea"/>
              </a:rPr>
              <a:t>第三級 </a:t>
            </a:r>
            <a:r>
              <a:rPr lang="zh-TW" altLang="en-US" sz="2200" dirty="0" smtClean="0">
                <a:latin typeface="+mn-ea"/>
                <a:ea typeface="+mn-ea"/>
              </a:rPr>
              <a:t>人工智慧</a:t>
            </a:r>
            <a:r>
              <a:rPr lang="en-US" altLang="zh-TW" sz="2200" dirty="0">
                <a:latin typeface="+mn-ea"/>
                <a:ea typeface="+mn-ea"/>
              </a:rPr>
              <a:t/>
            </a:r>
            <a:br>
              <a:rPr lang="en-US" altLang="zh-TW" sz="2200" dirty="0">
                <a:latin typeface="+mn-ea"/>
                <a:ea typeface="+mn-ea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AC4268F4-8095-452B-A131-183FEEC2E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94" y="1305411"/>
            <a:ext cx="4051300" cy="4051300"/>
          </a:xfrm>
        </p:spPr>
      </p:pic>
    </p:spTree>
    <p:extLst>
      <p:ext uri="{BB962C8B-B14F-4D97-AF65-F5344CB8AC3E}">
        <p14:creationId xmlns:p14="http://schemas.microsoft.com/office/powerpoint/2010/main" val="40869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F2DF43-5F50-4C7C-BCFA-ED4A60E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297" y="1552589"/>
            <a:ext cx="4307998" cy="3447250"/>
          </a:xfrm>
        </p:spPr>
        <p:txBody>
          <a:bodyPr>
            <a:normAutofit fontScale="90000"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Google map </a:t>
            </a:r>
            <a:r>
              <a:rPr lang="zh-TW" altLang="en-US" sz="2400" dirty="0">
                <a:latin typeface="+mn-ea"/>
                <a:ea typeface="+mn-ea"/>
              </a:rPr>
              <a:t>透過時間軸可得知自己過去的去向</a:t>
            </a:r>
            <a:r>
              <a:rPr lang="en-US" altLang="zh-TW" sz="2400" dirty="0">
                <a:latin typeface="+mn-ea"/>
                <a:ea typeface="+mn-ea"/>
              </a:rPr>
              <a:t/>
            </a:r>
            <a:br>
              <a:rPr lang="en-US" altLang="zh-TW" sz="2400" dirty="0">
                <a:latin typeface="+mn-ea"/>
                <a:ea typeface="+mn-ea"/>
              </a:rPr>
            </a:br>
            <a:r>
              <a:rPr lang="en-US" altLang="zh-TW" sz="2400" dirty="0">
                <a:latin typeface="+mn-ea"/>
                <a:ea typeface="+mn-ea"/>
              </a:rPr>
              <a:t/>
            </a:r>
            <a:br>
              <a:rPr lang="en-US" altLang="zh-TW" sz="2400" dirty="0">
                <a:latin typeface="+mn-ea"/>
                <a:ea typeface="+mn-ea"/>
              </a:rPr>
            </a:br>
            <a:r>
              <a:rPr lang="en-US" altLang="zh-TW" sz="2400" dirty="0">
                <a:latin typeface="+mn-ea"/>
                <a:ea typeface="+mn-ea"/>
              </a:rPr>
              <a:t/>
            </a:r>
            <a:br>
              <a:rPr lang="en-US" altLang="zh-TW" sz="2400" dirty="0">
                <a:latin typeface="+mn-ea"/>
                <a:ea typeface="+mn-ea"/>
              </a:rPr>
            </a:br>
            <a:r>
              <a:rPr lang="en-US" altLang="zh-TW" sz="2400" dirty="0">
                <a:latin typeface="+mn-ea"/>
                <a:ea typeface="+mn-ea"/>
              </a:rPr>
              <a:t/>
            </a:r>
            <a:br>
              <a:rPr lang="en-US" altLang="zh-TW" sz="2400" dirty="0">
                <a:latin typeface="+mn-ea"/>
                <a:ea typeface="+mn-ea"/>
              </a:rPr>
            </a:br>
            <a:r>
              <a:rPr lang="en-US" altLang="zh-TW" sz="2400" dirty="0">
                <a:latin typeface="+mn-ea"/>
                <a:ea typeface="+mn-ea"/>
              </a:rPr>
              <a:t/>
            </a:r>
            <a:br>
              <a:rPr lang="en-US" altLang="zh-TW" sz="2400" dirty="0">
                <a:latin typeface="+mn-ea"/>
                <a:ea typeface="+mn-ea"/>
              </a:rPr>
            </a:br>
            <a:r>
              <a:rPr lang="zh-TW" altLang="en-US" sz="2400" dirty="0">
                <a:latin typeface="+mn-ea"/>
                <a:ea typeface="+mn-ea"/>
              </a:rPr>
              <a:t>因為較單純，故為弱</a:t>
            </a:r>
            <a:r>
              <a:rPr lang="en-US" altLang="zh-TW" sz="2400" dirty="0" err="1" smtClean="0">
                <a:latin typeface="+mn-ea"/>
                <a:ea typeface="+mn-ea"/>
              </a:rPr>
              <a:t>ai</a:t>
            </a:r>
            <a:r>
              <a:rPr lang="en-US" altLang="zh-TW" sz="2400" dirty="0" smtClean="0">
                <a:latin typeface="+mn-ea"/>
                <a:ea typeface="+mn-ea"/>
              </a:rPr>
              <a:t/>
            </a:r>
            <a:br>
              <a:rPr lang="en-US" altLang="zh-TW" sz="2400" dirty="0" smtClean="0">
                <a:latin typeface="+mn-ea"/>
                <a:ea typeface="+mn-ea"/>
              </a:rPr>
            </a:br>
            <a:r>
              <a:rPr lang="zh-TW" altLang="en-US" sz="2400" dirty="0">
                <a:latin typeface="+mn-ea"/>
                <a:ea typeface="+mn-ea"/>
              </a:rPr>
              <a:t>第三級 </a:t>
            </a:r>
            <a:r>
              <a:rPr lang="zh-TW" altLang="en-US" sz="2400" dirty="0" smtClean="0">
                <a:latin typeface="+mn-ea"/>
                <a:ea typeface="+mn-ea"/>
              </a:rPr>
              <a:t>人工智慧</a:t>
            </a: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88CADC20-45C0-412E-8C47-87475D41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7" y="1552590"/>
            <a:ext cx="2423074" cy="456088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D0632E6A-AF6E-46C5-BD96-89B5BCF9F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552589"/>
            <a:ext cx="2511757" cy="4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5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B796EE-4A52-48BE-9D26-4041A177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815" y="1270000"/>
            <a:ext cx="3141425" cy="388084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n-ea"/>
              </a:rPr>
              <a:t>辨識系統會扮演交通警察，首先會針對公車路邊違停開鍘，若在不該停車地點臨停將被開單。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同時像是闖紅燈，未保持安全距離等等，也會自動登記違規的車牌號碼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因為較單純，故為弱</a:t>
            </a:r>
            <a:r>
              <a:rPr lang="en-US" altLang="zh-TW" dirty="0" smtClean="0">
                <a:latin typeface="+mn-ea"/>
              </a:rPr>
              <a:t>AI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第二級 </a:t>
            </a:r>
            <a:r>
              <a:rPr lang="zh-TW" altLang="en-US" dirty="0" smtClean="0">
                <a:latin typeface="+mn-ea"/>
              </a:rPr>
              <a:t>人工智慧</a:t>
            </a:r>
            <a:endParaRPr lang="en-US" altLang="zh-TW" dirty="0"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D8375FF-F67E-41C6-B94A-3EBF5A46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8" y="1270000"/>
            <a:ext cx="5335398" cy="38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4FFEB38F-2F42-4299-965E-D154EE22D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8" y="1674074"/>
            <a:ext cx="4073234" cy="3509852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2A2E266-8E9C-4B20-AA6E-704EAD3021F2}"/>
              </a:ext>
            </a:extLst>
          </p:cNvPr>
          <p:cNvSpPr txBox="1"/>
          <p:nvPr/>
        </p:nvSpPr>
        <p:spPr>
          <a:xfrm>
            <a:off x="6870583" y="1674074"/>
            <a:ext cx="3707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圖片辨識</a:t>
            </a:r>
            <a:r>
              <a:rPr lang="en-US" altLang="zh-TW" dirty="0"/>
              <a:t>-</a:t>
            </a:r>
            <a:r>
              <a:rPr lang="zh-TW" altLang="en-US" dirty="0"/>
              <a:t>匯入一張圖片會自動幫你搜尋相同會類似的圖片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latin typeface="+mn-ea"/>
              </a:rPr>
              <a:t>因為較單純，故為弱</a:t>
            </a:r>
            <a:r>
              <a:rPr lang="en-US" altLang="zh-TW" dirty="0" smtClean="0">
                <a:latin typeface="+mn-ea"/>
              </a:rPr>
              <a:t>AI</a:t>
            </a:r>
          </a:p>
          <a:p>
            <a:r>
              <a:rPr lang="zh-TW" altLang="en-US" dirty="0"/>
              <a:t>第三級 </a:t>
            </a:r>
            <a:r>
              <a:rPr lang="zh-TW" altLang="en-US" dirty="0" smtClean="0"/>
              <a:t>人工智慧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58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B0FFCA9-1980-4691-B123-6F88A784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77" y="1148285"/>
            <a:ext cx="3418765" cy="405079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智慧冷氣控制器使用紅外通訊技術與原本的冷氣機連接，讓冷氣機能利用手機觸控、智慧音箱聲控等方式操作。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也可偵測人是否在家來決定開機關機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mtClean="0"/>
              <a:t>較為單純，為弱</a:t>
            </a:r>
            <a:r>
              <a:rPr lang="en-US" altLang="zh-TW" smtClean="0"/>
              <a:t>AI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第一級 </a:t>
            </a:r>
            <a:r>
              <a:rPr lang="zh-TW" altLang="en-US" dirty="0" smtClean="0"/>
              <a:t>人工智慧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B63A7B8-53A3-4F9A-8BD6-E751A9AD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58" y="1028700"/>
            <a:ext cx="514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65</TotalTime>
  <Words>175</Words>
  <Application>Microsoft Office PowerPoint</Application>
  <PresentationFormat>自訂</PresentationFormat>
  <Paragraphs>18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木刻字型</vt:lpstr>
      <vt:lpstr>5個ai應用</vt:lpstr>
      <vt:lpstr>「音樂辨識」的使用方式是只要將手機接近音源或對手機哼唱就有機會找到歌名 將麥克風接近音源播放處，就能在幾秒內找到該首歌；或者只記得大概的節奏、曲調，甚至是找歌時懶得打字搜尋，可以試著哼唱出歌曲旋律的片段，也會有機會找到該首歌  因為較單純，故為弱ai  第三級 人工智慧     </vt:lpstr>
      <vt:lpstr>Google map 透過時間軸可得知自己過去的去向     因為較單純，故為弱ai 第三級 人工智慧       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NUTN</dc:creator>
  <cp:lastModifiedBy>HP</cp:lastModifiedBy>
  <cp:revision>6</cp:revision>
  <dcterms:created xsi:type="dcterms:W3CDTF">2021-03-10T11:30:20Z</dcterms:created>
  <dcterms:modified xsi:type="dcterms:W3CDTF">2021-03-17T14:04:13Z</dcterms:modified>
</cp:coreProperties>
</file>