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4.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8" r:id="rId2"/>
    <p:sldMasterId id="2147483662" r:id="rId3"/>
    <p:sldMasterId id="2147483675" r:id="rId4"/>
    <p:sldMasterId id="2147483688" r:id="rId5"/>
  </p:sldMasterIdLst>
  <p:notesMasterIdLst>
    <p:notesMasterId r:id="rId20"/>
  </p:notesMasterIdLst>
  <p:handoutMasterIdLst>
    <p:handoutMasterId r:id="rId21"/>
  </p:handoutMasterIdLst>
  <p:sldIdLst>
    <p:sldId id="512" r:id="rId6"/>
    <p:sldId id="305" r:id="rId7"/>
    <p:sldId id="308" r:id="rId8"/>
    <p:sldId id="543" r:id="rId9"/>
    <p:sldId id="514" r:id="rId10"/>
    <p:sldId id="547" r:id="rId11"/>
    <p:sldId id="575" r:id="rId12"/>
    <p:sldId id="576" r:id="rId13"/>
    <p:sldId id="577" r:id="rId14"/>
    <p:sldId id="578" r:id="rId15"/>
    <p:sldId id="579" r:id="rId16"/>
    <p:sldId id="580" r:id="rId17"/>
    <p:sldId id="581" r:id="rId18"/>
    <p:sldId id="582" r:id="rId19"/>
  </p:sldIdLst>
  <p:sldSz cx="9144000" cy="6858000" type="screen4x3"/>
  <p:notesSz cx="6858000" cy="9144000"/>
  <p:defaultTextStyle>
    <a:defPPr>
      <a:defRPr lang="zh-CN"/>
    </a:defPPr>
    <a:lvl1pPr algn="l" rtl="0" eaLnBrk="0" fontAlgn="base" hangingPunct="0">
      <a:spcBef>
        <a:spcPct val="0"/>
      </a:spcBef>
      <a:spcAft>
        <a:spcPct val="0"/>
      </a:spcAft>
      <a:buFont typeface="Arial" pitchFamily="34" charset="0"/>
      <a:defRPr sz="1400" kern="1200">
        <a:solidFill>
          <a:schemeClr val="tx1"/>
        </a:solidFill>
        <a:latin typeface="Palatino Linotype" pitchFamily="18" charset="0"/>
        <a:ea typeface="宋体" pitchFamily="2" charset="-122"/>
        <a:cs typeface="+mn-cs"/>
      </a:defRPr>
    </a:lvl1pPr>
    <a:lvl2pPr marL="457200" algn="l" rtl="0" eaLnBrk="0" fontAlgn="base" hangingPunct="0">
      <a:spcBef>
        <a:spcPct val="0"/>
      </a:spcBef>
      <a:spcAft>
        <a:spcPct val="0"/>
      </a:spcAft>
      <a:buFont typeface="Arial" pitchFamily="34" charset="0"/>
      <a:defRPr sz="1400" kern="1200">
        <a:solidFill>
          <a:schemeClr val="tx1"/>
        </a:solidFill>
        <a:latin typeface="Palatino Linotype" pitchFamily="18" charset="0"/>
        <a:ea typeface="宋体" pitchFamily="2" charset="-122"/>
        <a:cs typeface="+mn-cs"/>
      </a:defRPr>
    </a:lvl2pPr>
    <a:lvl3pPr marL="914400" algn="l" rtl="0" eaLnBrk="0" fontAlgn="base" hangingPunct="0">
      <a:spcBef>
        <a:spcPct val="0"/>
      </a:spcBef>
      <a:spcAft>
        <a:spcPct val="0"/>
      </a:spcAft>
      <a:buFont typeface="Arial" pitchFamily="34" charset="0"/>
      <a:defRPr sz="1400" kern="1200">
        <a:solidFill>
          <a:schemeClr val="tx1"/>
        </a:solidFill>
        <a:latin typeface="Palatino Linotype" pitchFamily="18" charset="0"/>
        <a:ea typeface="宋体" pitchFamily="2" charset="-122"/>
        <a:cs typeface="+mn-cs"/>
      </a:defRPr>
    </a:lvl3pPr>
    <a:lvl4pPr marL="1371600" algn="l" rtl="0" eaLnBrk="0" fontAlgn="base" hangingPunct="0">
      <a:spcBef>
        <a:spcPct val="0"/>
      </a:spcBef>
      <a:spcAft>
        <a:spcPct val="0"/>
      </a:spcAft>
      <a:buFont typeface="Arial" pitchFamily="34" charset="0"/>
      <a:defRPr sz="1400" kern="1200">
        <a:solidFill>
          <a:schemeClr val="tx1"/>
        </a:solidFill>
        <a:latin typeface="Palatino Linotype" pitchFamily="18" charset="0"/>
        <a:ea typeface="宋体" pitchFamily="2" charset="-122"/>
        <a:cs typeface="+mn-cs"/>
      </a:defRPr>
    </a:lvl4pPr>
    <a:lvl5pPr marL="1828800" algn="l" rtl="0" eaLnBrk="0" fontAlgn="base" hangingPunct="0">
      <a:spcBef>
        <a:spcPct val="0"/>
      </a:spcBef>
      <a:spcAft>
        <a:spcPct val="0"/>
      </a:spcAft>
      <a:buFont typeface="Arial" pitchFamily="34" charset="0"/>
      <a:defRPr sz="1400" kern="1200">
        <a:solidFill>
          <a:schemeClr val="tx1"/>
        </a:solidFill>
        <a:latin typeface="Palatino Linotype" pitchFamily="18" charset="0"/>
        <a:ea typeface="宋体" pitchFamily="2" charset="-122"/>
        <a:cs typeface="+mn-cs"/>
      </a:defRPr>
    </a:lvl5pPr>
    <a:lvl6pPr marL="2286000" algn="l" defTabSz="914400" rtl="0" eaLnBrk="1" latinLnBrk="0" hangingPunct="1">
      <a:defRPr sz="1400" kern="1200">
        <a:solidFill>
          <a:schemeClr val="tx1"/>
        </a:solidFill>
        <a:latin typeface="Palatino Linotype" pitchFamily="18" charset="0"/>
        <a:ea typeface="宋体" pitchFamily="2" charset="-122"/>
        <a:cs typeface="+mn-cs"/>
      </a:defRPr>
    </a:lvl6pPr>
    <a:lvl7pPr marL="2743200" algn="l" defTabSz="914400" rtl="0" eaLnBrk="1" latinLnBrk="0" hangingPunct="1">
      <a:defRPr sz="1400" kern="1200">
        <a:solidFill>
          <a:schemeClr val="tx1"/>
        </a:solidFill>
        <a:latin typeface="Palatino Linotype" pitchFamily="18" charset="0"/>
        <a:ea typeface="宋体" pitchFamily="2" charset="-122"/>
        <a:cs typeface="+mn-cs"/>
      </a:defRPr>
    </a:lvl7pPr>
    <a:lvl8pPr marL="3200400" algn="l" defTabSz="914400" rtl="0" eaLnBrk="1" latinLnBrk="0" hangingPunct="1">
      <a:defRPr sz="1400" kern="1200">
        <a:solidFill>
          <a:schemeClr val="tx1"/>
        </a:solidFill>
        <a:latin typeface="Palatino Linotype" pitchFamily="18" charset="0"/>
        <a:ea typeface="宋体" pitchFamily="2" charset="-122"/>
        <a:cs typeface="+mn-cs"/>
      </a:defRPr>
    </a:lvl8pPr>
    <a:lvl9pPr marL="3657600" algn="l" defTabSz="914400" rtl="0" eaLnBrk="1" latinLnBrk="0" hangingPunct="1">
      <a:defRPr sz="1400" kern="1200">
        <a:solidFill>
          <a:schemeClr val="tx1"/>
        </a:solidFill>
        <a:latin typeface="Palatino Linotype" pitchFamily="18" charset="0"/>
        <a:ea typeface="宋体" pitchFamily="2" charset="-122"/>
        <a:cs typeface="+mn-cs"/>
      </a:defRPr>
    </a:lvl9pPr>
  </p:defaultTextStyle>
  <p:extLst>
    <p:ext uri="{EFAFB233-063F-42B5-8137-9DF3F51BA10A}">
      <p15:sldGuideLst xmlns:p15="http://schemas.microsoft.com/office/powerpoint/2012/main">
        <p15:guide id="1" orient="horz" pos="384" userDrawn="1">
          <p15:clr>
            <a:srgbClr val="A4A3A4"/>
          </p15:clr>
        </p15:guide>
        <p15:guide id="2" pos="240" userDrawn="1">
          <p15:clr>
            <a:srgbClr val="A4A3A4"/>
          </p15:clr>
        </p15:guide>
        <p15:guide id="3"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2C9D7"/>
    <a:srgbClr val="000000"/>
    <a:srgbClr val="F4F600"/>
    <a:srgbClr val="7A5900"/>
    <a:srgbClr val="ECAC00"/>
    <a:srgbClr val="91F9FF"/>
    <a:srgbClr val="55F1FF"/>
    <a:srgbClr val="0FE6FF"/>
    <a:srgbClr val="00D1F0"/>
    <a:srgbClr val="C68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39" autoAdjust="0"/>
    <p:restoredTop sz="86217" autoAdjust="0"/>
  </p:normalViewPr>
  <p:slideViewPr>
    <p:cSldViewPr>
      <p:cViewPr varScale="1">
        <p:scale>
          <a:sx n="96" d="100"/>
          <a:sy n="96" d="100"/>
        </p:scale>
        <p:origin x="1824" y="176"/>
      </p:cViewPr>
      <p:guideLst>
        <p:guide orient="horz" pos="384"/>
        <p:guide pos="24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72" d="100"/>
          <a:sy n="72" d="100"/>
        </p:scale>
        <p:origin x="2344" y="208"/>
      </p:cViewPr>
      <p:guideLst/>
    </p:cSldViewPr>
  </p:notesViewPr>
  <p:gridSpacing cx="76198" cy="7619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DDD8D5A-D28F-F94E-B3A3-55F77A1B9244}" type="datetimeFigureOut">
              <a:rPr kumimoji="1" lang="zh-CN" altLang="en-US" smtClean="0"/>
              <a:t>2023/9/13</a:t>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A97B8A-DB23-4C4C-9D85-D8906B28004A}" type="slidenum">
              <a:rPr kumimoji="1" lang="zh-CN" altLang="en-US" smtClean="0"/>
              <a:t>‹#›</a:t>
            </a:fld>
            <a:endParaRPr kumimoji="1" lang="zh-CN" altLang="en-US"/>
          </a:p>
        </p:txBody>
      </p:sp>
    </p:spTree>
    <p:extLst>
      <p:ext uri="{BB962C8B-B14F-4D97-AF65-F5344CB8AC3E}">
        <p14:creationId xmlns:p14="http://schemas.microsoft.com/office/powerpoint/2010/main" val="16716927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idx="4294967295"/>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800"/>
            </a:lvl1pPr>
          </a:lstStyle>
          <a:p>
            <a:pPr>
              <a:defRPr/>
            </a:pPr>
            <a:endParaRPr lang="zh-CN" altLang="zh-CN"/>
          </a:p>
        </p:txBody>
      </p:sp>
      <p:sp>
        <p:nvSpPr>
          <p:cNvPr id="4099" name="Rectangle 3"/>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800"/>
            </a:lvl1pPr>
          </a:lstStyle>
          <a:p>
            <a:pPr>
              <a:defRPr/>
            </a:pPr>
            <a:endParaRPr lang="zh-CN" altLang="zh-CN"/>
          </a:p>
        </p:txBody>
      </p:sp>
      <p:sp>
        <p:nvSpPr>
          <p:cNvPr id="30724" name="Rectangle 4"/>
          <p:cNvSpPr>
            <a:spLocks noGrp="1" noRot="1" noChangeAspect="1" noChangeArrowheads="1" noTextEdit="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4101" name="Rectangle 5"/>
          <p:cNvSpPr>
            <a:spLocks noGrp="1" noRot="1" noChangeAspect="1" noChangeArrowheads="1" noTextEdit="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0">
              <a:spcBef>
                <a:spcPct val="30000"/>
              </a:spcBef>
              <a:defRPr sz="1200">
                <a:solidFill>
                  <a:schemeClr val="tx1"/>
                </a:solidFill>
                <a:latin typeface="Arial" pitchFamily="34" charset="0"/>
              </a:defRPr>
            </a:lvl1pPr>
            <a:lvl2pPr defTabSz="0">
              <a:spcBef>
                <a:spcPct val="30000"/>
              </a:spcBef>
              <a:defRPr sz="1200">
                <a:solidFill>
                  <a:schemeClr val="tx1"/>
                </a:solidFill>
                <a:latin typeface="Arial" pitchFamily="34" charset="0"/>
              </a:defRPr>
            </a:lvl2pPr>
            <a:lvl3pPr defTabSz="0">
              <a:spcBef>
                <a:spcPct val="30000"/>
              </a:spcBef>
              <a:defRPr sz="1200">
                <a:solidFill>
                  <a:schemeClr val="tx1"/>
                </a:solidFill>
                <a:latin typeface="Arial" pitchFamily="34" charset="0"/>
              </a:defRPr>
            </a:lvl3pPr>
            <a:lvl4pPr defTabSz="0">
              <a:spcBef>
                <a:spcPct val="30000"/>
              </a:spcBef>
              <a:defRPr sz="1200">
                <a:solidFill>
                  <a:schemeClr val="tx1"/>
                </a:solidFill>
                <a:latin typeface="Arial" pitchFamily="34" charset="0"/>
              </a:defRPr>
            </a:lvl4pPr>
            <a:lvl5pPr defTabSz="0">
              <a:spcBef>
                <a:spcPct val="30000"/>
              </a:spcBef>
              <a:defRPr sz="1200">
                <a:solidFill>
                  <a:schemeClr val="tx1"/>
                </a:solidFill>
                <a:latin typeface="Arial" pitchFamily="34" charset="0"/>
              </a:defRPr>
            </a:lvl5pPr>
            <a:lvl6pPr marL="457200" defTabSz="0" eaLnBrk="0" fontAlgn="base" hangingPunct="0">
              <a:spcBef>
                <a:spcPct val="30000"/>
              </a:spcBef>
              <a:spcAft>
                <a:spcPct val="0"/>
              </a:spcAft>
              <a:defRPr sz="1200">
                <a:solidFill>
                  <a:schemeClr val="tx1"/>
                </a:solidFill>
                <a:latin typeface="Arial" pitchFamily="34" charset="0"/>
              </a:defRPr>
            </a:lvl6pPr>
            <a:lvl7pPr marL="914400" defTabSz="0" eaLnBrk="0" fontAlgn="base" hangingPunct="0">
              <a:spcBef>
                <a:spcPct val="30000"/>
              </a:spcBef>
              <a:spcAft>
                <a:spcPct val="0"/>
              </a:spcAft>
              <a:defRPr sz="1200">
                <a:solidFill>
                  <a:schemeClr val="tx1"/>
                </a:solidFill>
                <a:latin typeface="Arial" pitchFamily="34" charset="0"/>
              </a:defRPr>
            </a:lvl7pPr>
            <a:lvl8pPr marL="1371600" defTabSz="0" eaLnBrk="0" fontAlgn="base" hangingPunct="0">
              <a:spcBef>
                <a:spcPct val="30000"/>
              </a:spcBef>
              <a:spcAft>
                <a:spcPct val="0"/>
              </a:spcAft>
              <a:defRPr sz="1200">
                <a:solidFill>
                  <a:schemeClr val="tx1"/>
                </a:solidFill>
                <a:latin typeface="Arial" pitchFamily="34" charset="0"/>
              </a:defRPr>
            </a:lvl8pPr>
            <a:lvl9pPr marL="1828800" defTabSz="0" eaLnBrk="0" fontAlgn="base" hangingPunct="0">
              <a:spcBef>
                <a:spcPct val="30000"/>
              </a:spcBef>
              <a:spcAft>
                <a:spcPct val="0"/>
              </a:spcAft>
              <a:defRPr sz="1200">
                <a:solidFill>
                  <a:schemeClr val="tx1"/>
                </a:solidFill>
                <a:latin typeface="Arial" pitchFamily="34" charset="0"/>
              </a:defRPr>
            </a:lvl9pPr>
          </a:lstStyle>
          <a:p>
            <a:pPr>
              <a:buFontTx/>
              <a:buNone/>
              <a:defRPr/>
            </a:pPr>
            <a:r>
              <a:rPr lang="zh-CN" altLang="zh-CN"/>
              <a:t>                                </a:t>
            </a:r>
          </a:p>
          <a:p>
            <a:pPr>
              <a:buFontTx/>
              <a:buNone/>
              <a:defRPr/>
            </a:pPr>
            <a:r>
              <a:rPr lang="zh-CN" altLang="zh-CN"/>
              <a:t>            </a:t>
            </a:r>
          </a:p>
          <a:p>
            <a:pPr>
              <a:buFontTx/>
              <a:buNone/>
              <a:defRPr/>
            </a:pPr>
            <a:r>
              <a:rPr lang="zh-CN" altLang="zh-CN"/>
              <a:t>           </a:t>
            </a:r>
          </a:p>
          <a:p>
            <a:pPr>
              <a:buFontTx/>
              <a:buNone/>
              <a:defRPr/>
            </a:pPr>
            <a:r>
              <a:rPr lang="zh-CN" altLang="zh-CN"/>
              <a:t>            </a:t>
            </a:r>
          </a:p>
          <a:p>
            <a:pPr>
              <a:buFontTx/>
              <a:buNone/>
              <a:defRPr/>
            </a:pPr>
            <a:r>
              <a:rPr lang="zh-CN" altLang="zh-CN"/>
              <a:t>           </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800"/>
            </a:lvl1pPr>
          </a:lstStyle>
          <a:p>
            <a:pPr>
              <a:defRPr/>
            </a:pPr>
            <a:endParaRPr lang="zh-CN" altLang="zh-CN"/>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a:lvl1pPr>
          </a:lstStyle>
          <a:p>
            <a:pPr>
              <a:defRPr/>
            </a:pPr>
            <a:fld id="{2C9A6857-A53D-4084-A189-BC0AAD62C557}" type="slidenum">
              <a:rPr lang="zh-CN" altLang="zh-CN"/>
              <a:pPr>
                <a:defRPr/>
              </a:pPr>
              <a:t>‹#›</a:t>
            </a:fld>
            <a:endParaRPr lang="zh-CN" altLang="zh-CN" sz="800"/>
          </a:p>
        </p:txBody>
      </p:sp>
    </p:spTree>
    <p:extLst>
      <p:ext uri="{BB962C8B-B14F-4D97-AF65-F5344CB8AC3E}">
        <p14:creationId xmlns:p14="http://schemas.microsoft.com/office/powerpoint/2010/main" val="1391295517"/>
      </p:ext>
    </p:extLst>
  </p:cSld>
  <p:clrMap bg1="lt1" tx1="dk1" bg2="lt2" tx2="dk2" accent1="accent1" accent2="accent2" accent3="accent3" accent4="accent4" accent5="accent5" accent6="accent6" hlink="hlink" folHlink="folHlink"/>
  <p:notesStyle>
    <a:lvl1pPr algn="l" defTabSz="0" rtl="0" eaLnBrk="0" fontAlgn="base" hangingPunct="0">
      <a:spcBef>
        <a:spcPct val="30000"/>
      </a:spcBef>
      <a:spcAft>
        <a:spcPct val="0"/>
      </a:spcAft>
      <a:defRPr sz="1200" kern="1200">
        <a:solidFill>
          <a:schemeClr val="tx1"/>
        </a:solidFill>
        <a:latin typeface="Arial" pitchFamily="34" charset="0"/>
        <a:ea typeface="+mn-ea"/>
        <a:cs typeface="+mn-cs"/>
      </a:defRPr>
    </a:lvl1pPr>
    <a:lvl2pPr algn="l" defTabSz="0" rtl="0" eaLnBrk="0" fontAlgn="base" hangingPunct="0">
      <a:spcBef>
        <a:spcPct val="30000"/>
      </a:spcBef>
      <a:spcAft>
        <a:spcPct val="0"/>
      </a:spcAft>
      <a:defRPr sz="1200" kern="1200">
        <a:solidFill>
          <a:schemeClr val="tx1"/>
        </a:solidFill>
        <a:latin typeface="Arial" pitchFamily="34" charset="0"/>
        <a:ea typeface="+mn-ea"/>
        <a:cs typeface="+mn-cs"/>
      </a:defRPr>
    </a:lvl2pPr>
    <a:lvl3pPr algn="l" defTabSz="0" rtl="0" eaLnBrk="0" fontAlgn="base" hangingPunct="0">
      <a:spcBef>
        <a:spcPct val="30000"/>
      </a:spcBef>
      <a:spcAft>
        <a:spcPct val="0"/>
      </a:spcAft>
      <a:defRPr sz="1200" kern="1200">
        <a:solidFill>
          <a:schemeClr val="tx1"/>
        </a:solidFill>
        <a:latin typeface="Arial" pitchFamily="34" charset="0"/>
        <a:ea typeface="+mn-ea"/>
        <a:cs typeface="+mn-cs"/>
      </a:defRPr>
    </a:lvl3pPr>
    <a:lvl4pPr algn="l" defTabSz="0" rtl="0" eaLnBrk="0" fontAlgn="base" hangingPunct="0">
      <a:spcBef>
        <a:spcPct val="30000"/>
      </a:spcBef>
      <a:spcAft>
        <a:spcPct val="0"/>
      </a:spcAft>
      <a:defRPr sz="1200" kern="1200">
        <a:solidFill>
          <a:schemeClr val="tx1"/>
        </a:solidFill>
        <a:latin typeface="Arial" pitchFamily="34" charset="0"/>
        <a:ea typeface="+mn-ea"/>
        <a:cs typeface="+mn-cs"/>
      </a:defRPr>
    </a:lvl4pPr>
    <a:lvl5pPr algn="l" defTabSz="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备注占位符 2"/>
          <p:cNvSpPr>
            <a:spLocks noGrp="1"/>
          </p:cNvSpPr>
          <p:nvPr>
            <p:ph type="body" idx="1"/>
          </p:nvPr>
        </p:nvSpPr>
        <p:spPr bwMode="auto">
          <a:xfrm>
            <a:off x="685800" y="4400550"/>
            <a:ext cx="5486400" cy="3600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163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B7595F9-AC3B-49EB-BC03-8222DEB2A774}" type="slidenum">
              <a:rPr lang="zh-CN" altLang="en-US">
                <a:solidFill>
                  <a:srgbClr val="000000"/>
                </a:solidFill>
              </a:rPr>
              <a:pPr/>
              <a:t>1</a:t>
            </a:fld>
            <a:endParaRPr lang="zh-CN" altLang="en-US">
              <a:solidFill>
                <a:srgbClr val="000000"/>
              </a:solidFill>
            </a:endParaRPr>
          </a:p>
        </p:txBody>
      </p:sp>
    </p:spTree>
    <p:extLst>
      <p:ext uri="{BB962C8B-B14F-4D97-AF65-F5344CB8AC3E}">
        <p14:creationId xmlns:p14="http://schemas.microsoft.com/office/powerpoint/2010/main" val="42249538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2C9A6857-A53D-4084-A189-BC0AAD62C557}" type="slidenum">
              <a:rPr lang="zh-CN" altLang="zh-CN" smtClean="0"/>
              <a:pPr>
                <a:defRPr/>
              </a:pPr>
              <a:t>5</a:t>
            </a:fld>
            <a:endParaRPr lang="zh-CN" altLang="zh-CN" sz="800"/>
          </a:p>
        </p:txBody>
      </p:sp>
    </p:spTree>
    <p:extLst>
      <p:ext uri="{BB962C8B-B14F-4D97-AF65-F5344CB8AC3E}">
        <p14:creationId xmlns:p14="http://schemas.microsoft.com/office/powerpoint/2010/main" val="14421757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2C9A6857-A53D-4084-A189-BC0AAD62C557}" type="slidenum">
              <a:rPr lang="zh-CN" altLang="zh-CN" smtClean="0"/>
              <a:pPr>
                <a:defRPr/>
              </a:pPr>
              <a:t>7</a:t>
            </a:fld>
            <a:endParaRPr lang="zh-CN" altLang="zh-CN" sz="800"/>
          </a:p>
        </p:txBody>
      </p:sp>
    </p:spTree>
    <p:extLst>
      <p:ext uri="{BB962C8B-B14F-4D97-AF65-F5344CB8AC3E}">
        <p14:creationId xmlns:p14="http://schemas.microsoft.com/office/powerpoint/2010/main" val="12858865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kumimoji="1" lang="en-US" altLang="zh-CN" dirty="0"/>
              <a:t>COBOL (/ˈ</a:t>
            </a:r>
            <a:r>
              <a:rPr kumimoji="1" lang="en-US" altLang="zh-CN" dirty="0" err="1"/>
              <a:t>koʊbɒl</a:t>
            </a:r>
            <a:r>
              <a:rPr kumimoji="1" lang="en-US" altLang="zh-CN" dirty="0"/>
              <a:t>, -</a:t>
            </a:r>
            <a:r>
              <a:rPr kumimoji="1" lang="en-US" altLang="zh-CN" dirty="0" err="1"/>
              <a:t>bɔːl</a:t>
            </a:r>
            <a:r>
              <a:rPr kumimoji="1" lang="en-US" altLang="zh-CN" dirty="0"/>
              <a:t>/; an acronym for "common business-oriented language") is a compiled English-like computer programming language designed for business use. It is imperative, procedural and, since 2002, object-oriented. COBOL is primarily used in business, finance, and administrative systems for companies and governments.</a:t>
            </a:r>
          </a:p>
          <a:p>
            <a:r>
              <a:rPr kumimoji="1" lang="en-US" altLang="zh-CN" dirty="0"/>
              <a:t>Fortran (/ˈ</a:t>
            </a:r>
            <a:r>
              <a:rPr kumimoji="1" lang="en-US" altLang="zh-CN" dirty="0" err="1"/>
              <a:t>fɔːrtræn</a:t>
            </a:r>
            <a:r>
              <a:rPr kumimoji="1" lang="en-US" altLang="zh-CN" dirty="0"/>
              <a:t>/; formerly FORTRAN, derived from Formula Translation[2]) is a general-purpose, compiled imperative programming language that is especially suited to numeric computation and scientific computing. Originally developed by IBM[3] in the 1950s for scientific and engineering applications. Fortran's design was the basis for many other programming languages. Among the better known is BASIC, which is based on FORTRAN II.</a:t>
            </a:r>
          </a:p>
          <a:p>
            <a:r>
              <a:rPr kumimoji="1" lang="en-US" altLang="zh-CN" dirty="0"/>
              <a:t>Originally specified in 1958, Lisp is the second-oldest high-level programming language in widespread use today. Only Fortran is older, by one year. Lisp was originally created as a practical mathematical notation for computer programs. It quickly became the favored programming language for artificial intelligence (AI) research. Linked lists are one of Lisp's major data structures, and Lisp source code is made of lists. </a:t>
            </a:r>
          </a:p>
          <a:p>
            <a:r>
              <a:rPr kumimoji="1" lang="en-US" altLang="zh-CN" dirty="0"/>
              <a:t>Perl is a family of two high-level, general-purpose, interpreted, dynamic programming languages. "Perl" usually refers to Perl 5, but it may also refer to its redesigned "sister language", Perl 6. Perl was originally developed by Larry Wall in 1987 as a general-purpose Unix scripting language to make report processing easier.</a:t>
            </a:r>
          </a:p>
          <a:p>
            <a:r>
              <a:rPr kumimoji="1" lang="en-US" altLang="zh-CN" dirty="0"/>
              <a:t>VBScript ("Microsoft Visual Basic Scripting Edition") is an Active Scripting language developed by Microsoft that is modeled on Visual Basic. It allows Microsoft Windows system administrators to generate powerful tools for managing computers with error handling, subroutines, and other advanced programming constructs. It can give the user complete control over many aspects of their computing environment.</a:t>
            </a:r>
          </a:p>
          <a:p>
            <a:endParaRPr kumimoji="1" lang="en-US" altLang="zh-CN" dirty="0"/>
          </a:p>
          <a:p>
            <a:endParaRPr kumimoji="1" lang="zh-CN" altLang="en-US" dirty="0"/>
          </a:p>
        </p:txBody>
      </p:sp>
      <p:sp>
        <p:nvSpPr>
          <p:cNvPr id="4" name="幻灯片编号占位符 3"/>
          <p:cNvSpPr>
            <a:spLocks noGrp="1"/>
          </p:cNvSpPr>
          <p:nvPr>
            <p:ph type="sldNum" sz="quarter" idx="10"/>
          </p:nvPr>
        </p:nvSpPr>
        <p:spPr/>
        <p:txBody>
          <a:bodyPr/>
          <a:lstStyle/>
          <a:p>
            <a:pPr>
              <a:defRPr/>
            </a:pPr>
            <a:fld id="{2C9A6857-A53D-4084-A189-BC0AAD62C557}" type="slidenum">
              <a:rPr lang="zh-CN" altLang="zh-CN" smtClean="0"/>
              <a:pPr>
                <a:defRPr/>
              </a:pPr>
              <a:t>9</a:t>
            </a:fld>
            <a:endParaRPr lang="zh-CN" altLang="zh-CN" sz="800"/>
          </a:p>
        </p:txBody>
      </p:sp>
    </p:spTree>
    <p:extLst>
      <p:ext uri="{BB962C8B-B14F-4D97-AF65-F5344CB8AC3E}">
        <p14:creationId xmlns:p14="http://schemas.microsoft.com/office/powerpoint/2010/main" val="21353539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sz="1200" b="0" i="0" u="none" strike="noStrike" kern="1200" dirty="0">
                <a:solidFill>
                  <a:schemeClr val="tx1"/>
                </a:solidFill>
                <a:effectLst/>
                <a:latin typeface="Arial" pitchFamily="34" charset="0"/>
                <a:ea typeface="+mn-ea"/>
                <a:cs typeface="+mn-cs"/>
              </a:rPr>
              <a:t>（</a:t>
            </a:r>
            <a:r>
              <a:rPr lang="en-US" altLang="zh-CN" sz="1200" b="0" i="0" u="none" strike="noStrike" kern="1200" dirty="0">
                <a:solidFill>
                  <a:schemeClr val="tx1"/>
                </a:solidFill>
                <a:effectLst/>
                <a:latin typeface="Arial" pitchFamily="34" charset="0"/>
                <a:ea typeface="+mn-ea"/>
                <a:cs typeface="+mn-cs"/>
              </a:rPr>
              <a:t>1</a:t>
            </a:r>
            <a:r>
              <a:rPr lang="zh-CN" altLang="en-US" sz="1200" b="0" i="0" u="none" strike="noStrike" kern="1200" dirty="0">
                <a:solidFill>
                  <a:schemeClr val="tx1"/>
                </a:solidFill>
                <a:effectLst/>
                <a:latin typeface="Arial" pitchFamily="34" charset="0"/>
                <a:ea typeface="+mn-ea"/>
                <a:cs typeface="+mn-cs"/>
              </a:rPr>
              <a:t>）</a:t>
            </a:r>
            <a:r>
              <a:rPr lang="en-US" altLang="zh-CN" sz="1200" b="0" i="0" u="none" strike="noStrike" kern="1200" dirty="0">
                <a:solidFill>
                  <a:schemeClr val="tx1"/>
                </a:solidFill>
                <a:effectLst/>
                <a:latin typeface="Arial" pitchFamily="34" charset="0"/>
                <a:ea typeface="+mn-ea"/>
                <a:cs typeface="+mn-cs"/>
              </a:rPr>
              <a:t>Java</a:t>
            </a:r>
            <a:r>
              <a:rPr lang="zh-CN" altLang="en-US" sz="1200" b="0" i="0" u="none" strike="noStrike" kern="1200" dirty="0">
                <a:solidFill>
                  <a:schemeClr val="tx1"/>
                </a:solidFill>
                <a:effectLst/>
                <a:latin typeface="Arial" pitchFamily="34" charset="0"/>
                <a:ea typeface="+mn-ea"/>
                <a:cs typeface="+mn-cs"/>
              </a:rPr>
              <a:t>比</a:t>
            </a:r>
            <a:r>
              <a:rPr lang="en-US" altLang="zh-CN" sz="1200" b="0" i="0" u="none" strike="noStrike" kern="1200" dirty="0">
                <a:solidFill>
                  <a:schemeClr val="tx1"/>
                </a:solidFill>
                <a:effectLst/>
                <a:latin typeface="Arial" pitchFamily="34" charset="0"/>
                <a:ea typeface="+mn-ea"/>
                <a:cs typeface="+mn-cs"/>
              </a:rPr>
              <a:t>C++</a:t>
            </a:r>
            <a:r>
              <a:rPr lang="zh-CN" altLang="en-US" sz="1200" b="0" i="0" u="none" strike="noStrike" kern="1200" dirty="0">
                <a:solidFill>
                  <a:schemeClr val="tx1"/>
                </a:solidFill>
                <a:effectLst/>
                <a:latin typeface="Arial" pitchFamily="34" charset="0"/>
                <a:ea typeface="+mn-ea"/>
                <a:cs typeface="+mn-cs"/>
              </a:rPr>
              <a:t>程序可靠性更高。有人曾估计每</a:t>
            </a:r>
            <a:r>
              <a:rPr lang="en-US" altLang="zh-CN" sz="1200" b="0" i="0" u="none" strike="noStrike" kern="1200" dirty="0">
                <a:solidFill>
                  <a:schemeClr val="tx1"/>
                </a:solidFill>
                <a:effectLst/>
                <a:latin typeface="Arial" pitchFamily="34" charset="0"/>
                <a:ea typeface="+mn-ea"/>
                <a:cs typeface="+mn-cs"/>
              </a:rPr>
              <a:t>50</a:t>
            </a:r>
            <a:r>
              <a:rPr lang="zh-CN" altLang="en-US" sz="1200" b="0" i="0" u="none" strike="noStrike" kern="1200" dirty="0">
                <a:solidFill>
                  <a:schemeClr val="tx1"/>
                </a:solidFill>
                <a:effectLst/>
                <a:latin typeface="Arial" pitchFamily="34" charset="0"/>
                <a:ea typeface="+mn-ea"/>
                <a:cs typeface="+mn-cs"/>
              </a:rPr>
              <a:t>行</a:t>
            </a:r>
            <a:r>
              <a:rPr lang="en-US" altLang="zh-CN" sz="1200" b="0" i="0" u="none" strike="noStrike" kern="1200" dirty="0">
                <a:solidFill>
                  <a:schemeClr val="tx1"/>
                </a:solidFill>
                <a:effectLst/>
                <a:latin typeface="Arial" pitchFamily="34" charset="0"/>
                <a:ea typeface="+mn-ea"/>
                <a:cs typeface="+mn-cs"/>
              </a:rPr>
              <a:t>C++</a:t>
            </a:r>
            <a:r>
              <a:rPr lang="zh-CN" altLang="en-US" sz="1200" b="0" i="0" u="none" strike="noStrike" kern="1200" dirty="0">
                <a:solidFill>
                  <a:schemeClr val="tx1"/>
                </a:solidFill>
                <a:effectLst/>
                <a:latin typeface="Arial" pitchFamily="34" charset="0"/>
                <a:ea typeface="+mn-ea"/>
                <a:cs typeface="+mn-cs"/>
              </a:rPr>
              <a:t>程序中至少有一个</a:t>
            </a:r>
            <a:r>
              <a:rPr lang="en-US" altLang="zh-CN" sz="1200" b="0" i="0" u="none" strike="noStrike" kern="1200" dirty="0">
                <a:solidFill>
                  <a:schemeClr val="tx1"/>
                </a:solidFill>
                <a:effectLst/>
                <a:latin typeface="Arial" pitchFamily="34" charset="0"/>
                <a:ea typeface="+mn-ea"/>
                <a:cs typeface="+mn-cs"/>
              </a:rPr>
              <a:t>BUG</a:t>
            </a:r>
            <a:r>
              <a:rPr lang="zh-CN" altLang="en-US" sz="1200" b="0" i="0" u="none" strike="noStrike" kern="1200" dirty="0">
                <a:solidFill>
                  <a:schemeClr val="tx1"/>
                </a:solidFill>
                <a:effectLst/>
                <a:latin typeface="Arial" pitchFamily="34" charset="0"/>
                <a:ea typeface="+mn-ea"/>
                <a:cs typeface="+mn-cs"/>
              </a:rPr>
              <a:t>。姑且不去讨论这个数字是否夸张，但是任何一个</a:t>
            </a:r>
            <a:r>
              <a:rPr lang="en-US" altLang="zh-CN" sz="1200" b="0" i="0" u="none" strike="noStrike" kern="1200" dirty="0">
                <a:solidFill>
                  <a:schemeClr val="tx1"/>
                </a:solidFill>
                <a:effectLst/>
                <a:latin typeface="Arial" pitchFamily="34" charset="0"/>
                <a:ea typeface="+mn-ea"/>
                <a:cs typeface="+mn-cs"/>
              </a:rPr>
              <a:t>C++</a:t>
            </a:r>
            <a:r>
              <a:rPr lang="zh-CN" altLang="en-US" sz="1200" b="0" i="0" u="none" strike="noStrike" kern="1200" dirty="0">
                <a:solidFill>
                  <a:schemeClr val="tx1"/>
                </a:solidFill>
                <a:effectLst/>
                <a:latin typeface="Arial" pitchFamily="34" charset="0"/>
                <a:ea typeface="+mn-ea"/>
                <a:cs typeface="+mn-cs"/>
              </a:rPr>
              <a:t>程序员都不得不承认</a:t>
            </a:r>
            <a:r>
              <a:rPr lang="en-US" altLang="zh-CN" sz="1200" b="0" i="0" u="none" strike="noStrike" kern="1200" dirty="0">
                <a:solidFill>
                  <a:schemeClr val="tx1"/>
                </a:solidFill>
                <a:effectLst/>
                <a:latin typeface="Arial" pitchFamily="34" charset="0"/>
                <a:ea typeface="+mn-ea"/>
                <a:cs typeface="+mn-cs"/>
              </a:rPr>
              <a:t>C++</a:t>
            </a:r>
            <a:r>
              <a:rPr lang="zh-CN" altLang="en-US" sz="1200" b="0" i="0" u="none" strike="noStrike" kern="1200" dirty="0">
                <a:solidFill>
                  <a:schemeClr val="tx1"/>
                </a:solidFill>
                <a:effectLst/>
                <a:latin typeface="Arial" pitchFamily="34" charset="0"/>
                <a:ea typeface="+mn-ea"/>
                <a:cs typeface="+mn-cs"/>
              </a:rPr>
              <a:t>语言在提供强大的功能的同时也提高了程序含</a:t>
            </a:r>
            <a:r>
              <a:rPr lang="en-US" altLang="zh-CN" sz="1200" b="0" i="0" u="none" strike="noStrike" kern="1200" dirty="0">
                <a:solidFill>
                  <a:schemeClr val="tx1"/>
                </a:solidFill>
                <a:effectLst/>
                <a:latin typeface="Arial" pitchFamily="34" charset="0"/>
                <a:ea typeface="+mn-ea"/>
                <a:cs typeface="+mn-cs"/>
              </a:rPr>
              <a:t>BUG</a:t>
            </a:r>
            <a:r>
              <a:rPr lang="zh-CN" altLang="en-US" sz="1200" b="0" i="0" u="none" strike="noStrike" kern="1200" dirty="0">
                <a:solidFill>
                  <a:schemeClr val="tx1"/>
                </a:solidFill>
                <a:effectLst/>
                <a:latin typeface="Arial" pitchFamily="34" charset="0"/>
                <a:ea typeface="+mn-ea"/>
                <a:cs typeface="+mn-cs"/>
              </a:rPr>
              <a:t>的可能性。</a:t>
            </a:r>
            <a:r>
              <a:rPr lang="en-US" altLang="zh-CN" sz="1200" b="0" i="0" u="none" strike="noStrike" kern="1200" dirty="0">
                <a:solidFill>
                  <a:schemeClr val="tx1"/>
                </a:solidFill>
                <a:effectLst/>
                <a:latin typeface="Arial" pitchFamily="34" charset="0"/>
                <a:ea typeface="+mn-ea"/>
                <a:cs typeface="+mn-cs"/>
              </a:rPr>
              <a:t>Java</a:t>
            </a:r>
            <a:r>
              <a:rPr lang="zh-CN" altLang="en-US" sz="1200" b="0" i="0" u="none" strike="noStrike" kern="1200" dirty="0">
                <a:solidFill>
                  <a:schemeClr val="tx1"/>
                </a:solidFill>
                <a:effectLst/>
                <a:latin typeface="Arial" pitchFamily="34" charset="0"/>
                <a:ea typeface="+mn-ea"/>
                <a:cs typeface="+mn-cs"/>
              </a:rPr>
              <a:t>语言通过改变语言的特性大大提高了程序的可靠性。</a:t>
            </a:r>
            <a:endParaRPr lang="en-US" altLang="zh-CN" sz="1200" b="0" i="0" u="none" strike="noStrike" kern="1200" dirty="0">
              <a:solidFill>
                <a:schemeClr val="tx1"/>
              </a:solidFill>
              <a:effectLst/>
              <a:latin typeface="Arial" pitchFamily="34" charset="0"/>
              <a:ea typeface="+mn-ea"/>
              <a:cs typeface="+mn-cs"/>
            </a:endParaRPr>
          </a:p>
          <a:p>
            <a:r>
              <a:rPr lang="zh-CN" altLang="en-US" sz="1200" b="0" i="0" u="none" strike="noStrike" kern="1200" dirty="0">
                <a:solidFill>
                  <a:schemeClr val="tx1"/>
                </a:solidFill>
                <a:effectLst/>
                <a:latin typeface="Arial" pitchFamily="34" charset="0"/>
                <a:ea typeface="+mn-ea"/>
                <a:cs typeface="+mn-cs"/>
              </a:rPr>
              <a:t>（</a:t>
            </a:r>
            <a:r>
              <a:rPr lang="en-US" altLang="zh-CN" sz="1200" b="0" i="0" u="none" strike="noStrike" kern="1200" dirty="0">
                <a:solidFill>
                  <a:schemeClr val="tx1"/>
                </a:solidFill>
                <a:effectLst/>
                <a:latin typeface="Arial" pitchFamily="34" charset="0"/>
                <a:ea typeface="+mn-ea"/>
                <a:cs typeface="+mn-cs"/>
              </a:rPr>
              <a:t>2</a:t>
            </a:r>
            <a:r>
              <a:rPr lang="zh-CN" altLang="en-US" sz="1200" b="0" i="0" u="none" strike="noStrike" kern="1200" dirty="0">
                <a:solidFill>
                  <a:schemeClr val="tx1"/>
                </a:solidFill>
                <a:effectLst/>
                <a:latin typeface="Arial" pitchFamily="34" charset="0"/>
                <a:ea typeface="+mn-ea"/>
                <a:cs typeface="+mn-cs"/>
              </a:rPr>
              <a:t>）</a:t>
            </a:r>
            <a:r>
              <a:rPr lang="en-US" altLang="zh-CN" sz="1200" b="0" i="0" u="none" strike="noStrike" kern="1200" baseline="0" dirty="0">
                <a:solidFill>
                  <a:schemeClr val="tx1"/>
                </a:solidFill>
                <a:effectLst/>
                <a:latin typeface="Arial" pitchFamily="34" charset="0"/>
                <a:ea typeface="+mn-ea"/>
                <a:cs typeface="+mn-cs"/>
              </a:rPr>
              <a:t>Java</a:t>
            </a:r>
            <a:r>
              <a:rPr lang="zh-CN" altLang="en-US" sz="1200" b="0" i="0" u="none" strike="noStrike" kern="1200" baseline="0" dirty="0">
                <a:solidFill>
                  <a:schemeClr val="tx1"/>
                </a:solidFill>
                <a:effectLst/>
                <a:latin typeface="Arial" pitchFamily="34" charset="0"/>
                <a:ea typeface="+mn-ea"/>
                <a:cs typeface="+mn-cs"/>
              </a:rPr>
              <a:t> 性能比</a:t>
            </a:r>
            <a:r>
              <a:rPr lang="en-US" altLang="zh-CN" sz="1200" b="0" i="0" u="none" strike="noStrike" kern="1200" baseline="0" dirty="0">
                <a:solidFill>
                  <a:schemeClr val="tx1"/>
                </a:solidFill>
                <a:effectLst/>
                <a:latin typeface="Arial" pitchFamily="34" charset="0"/>
                <a:ea typeface="+mn-ea"/>
                <a:cs typeface="+mn-cs"/>
              </a:rPr>
              <a:t>C++</a:t>
            </a:r>
            <a:r>
              <a:rPr lang="zh-CN" altLang="en-US" sz="1200" b="0" i="0" u="none" strike="noStrike" kern="1200" baseline="0" dirty="0">
                <a:solidFill>
                  <a:schemeClr val="tx1"/>
                </a:solidFill>
                <a:effectLst/>
                <a:latin typeface="Arial" pitchFamily="34" charset="0"/>
                <a:ea typeface="+mn-ea"/>
                <a:cs typeface="+mn-cs"/>
              </a:rPr>
              <a:t>慢约</a:t>
            </a:r>
            <a:r>
              <a:rPr lang="en-US" altLang="zh-CN" sz="1200" b="0" i="0" u="none" strike="noStrike" kern="1200" baseline="0" dirty="0">
                <a:solidFill>
                  <a:schemeClr val="tx1"/>
                </a:solidFill>
                <a:effectLst/>
                <a:latin typeface="Arial" pitchFamily="34" charset="0"/>
                <a:ea typeface="+mn-ea"/>
                <a:cs typeface="+mn-cs"/>
              </a:rPr>
              <a:t>20</a:t>
            </a:r>
            <a:r>
              <a:rPr lang="zh-CN" altLang="en-US" sz="1200" b="0" i="0" u="none" strike="noStrike" kern="1200" baseline="0" dirty="0">
                <a:solidFill>
                  <a:schemeClr val="tx1"/>
                </a:solidFill>
                <a:effectLst/>
                <a:latin typeface="Arial" pitchFamily="34" charset="0"/>
                <a:ea typeface="+mn-ea"/>
                <a:cs typeface="+mn-cs"/>
              </a:rPr>
              <a:t>倍</a:t>
            </a:r>
            <a:endParaRPr lang="en-US" altLang="zh-CN" sz="1200" b="0" i="0" u="none" strike="noStrike" kern="1200" baseline="0" dirty="0">
              <a:solidFill>
                <a:schemeClr val="tx1"/>
              </a:solidFill>
              <a:effectLst/>
              <a:latin typeface="Arial" pitchFamily="34" charset="0"/>
              <a:ea typeface="+mn-ea"/>
              <a:cs typeface="+mn-cs"/>
            </a:endParaRPr>
          </a:p>
          <a:p>
            <a:r>
              <a:rPr lang="zh-CN" altLang="en-US" sz="1200" b="0" i="0" u="none" strike="noStrike" kern="1200" baseline="0" dirty="0">
                <a:solidFill>
                  <a:schemeClr val="tx1"/>
                </a:solidFill>
                <a:effectLst/>
                <a:latin typeface="Arial" pitchFamily="34" charset="0"/>
                <a:ea typeface="+mn-ea"/>
                <a:cs typeface="+mn-cs"/>
              </a:rPr>
              <a:t>（</a:t>
            </a:r>
            <a:r>
              <a:rPr lang="en-US" altLang="zh-CN" sz="1200" b="0" i="0" u="none" strike="noStrike" kern="1200" baseline="0" dirty="0">
                <a:solidFill>
                  <a:schemeClr val="tx1"/>
                </a:solidFill>
                <a:effectLst/>
                <a:latin typeface="Arial" pitchFamily="34" charset="0"/>
                <a:ea typeface="+mn-ea"/>
                <a:cs typeface="+mn-cs"/>
              </a:rPr>
              <a:t>3</a:t>
            </a:r>
            <a:r>
              <a:rPr lang="zh-CN" altLang="en-US" sz="1200" b="0" i="0" u="none" strike="noStrike" kern="1200" baseline="0" dirty="0">
                <a:solidFill>
                  <a:schemeClr val="tx1"/>
                </a:solidFill>
                <a:effectLst/>
                <a:latin typeface="Arial" pitchFamily="34" charset="0"/>
                <a:ea typeface="+mn-ea"/>
                <a:cs typeface="+mn-cs"/>
              </a:rPr>
              <a:t>）</a:t>
            </a:r>
            <a:r>
              <a:rPr lang="en-US" altLang="zh-CN" sz="1200" b="0" i="0" u="none" strike="noStrike" kern="1200" dirty="0">
                <a:solidFill>
                  <a:schemeClr val="tx1"/>
                </a:solidFill>
                <a:effectLst/>
                <a:latin typeface="Arial" pitchFamily="34" charset="0"/>
                <a:ea typeface="+mn-ea"/>
                <a:cs typeface="+mn-cs"/>
              </a:rPr>
              <a:t>Java</a:t>
            </a:r>
            <a:r>
              <a:rPr lang="zh-CN" altLang="en-US" sz="1200" b="0" i="0" u="none" strike="noStrike" kern="1200" dirty="0">
                <a:solidFill>
                  <a:schemeClr val="tx1"/>
                </a:solidFill>
                <a:effectLst/>
                <a:latin typeface="Arial" pitchFamily="34" charset="0"/>
                <a:ea typeface="+mn-ea"/>
                <a:cs typeface="+mn-cs"/>
              </a:rPr>
              <a:t>语言不需要程序对内存进行分配和回收。</a:t>
            </a:r>
            <a:r>
              <a:rPr lang="en-US" altLang="zh-CN" sz="1200" b="0" i="0" u="none" strike="noStrike" kern="1200" dirty="0">
                <a:solidFill>
                  <a:schemeClr val="tx1"/>
                </a:solidFill>
                <a:effectLst/>
                <a:latin typeface="Arial" pitchFamily="34" charset="0"/>
                <a:ea typeface="+mn-ea"/>
                <a:cs typeface="+mn-cs"/>
              </a:rPr>
              <a:t>Java</a:t>
            </a:r>
            <a:r>
              <a:rPr lang="zh-CN" altLang="en-US" sz="1200" b="0" i="0" u="none" strike="noStrike" kern="1200" dirty="0">
                <a:solidFill>
                  <a:schemeClr val="tx1"/>
                </a:solidFill>
                <a:effectLst/>
                <a:latin typeface="Arial" pitchFamily="34" charset="0"/>
                <a:ea typeface="+mn-ea"/>
                <a:cs typeface="+mn-cs"/>
              </a:rPr>
              <a:t>丢弃了</a:t>
            </a:r>
            <a:r>
              <a:rPr lang="en-US" altLang="zh-CN" sz="1200" b="0" i="0" u="none" strike="noStrike" kern="1200" dirty="0">
                <a:solidFill>
                  <a:schemeClr val="tx1"/>
                </a:solidFill>
                <a:effectLst/>
                <a:latin typeface="Arial" pitchFamily="34" charset="0"/>
                <a:ea typeface="+mn-ea"/>
                <a:cs typeface="+mn-cs"/>
              </a:rPr>
              <a:t>C++  </a:t>
            </a:r>
            <a:r>
              <a:rPr lang="zh-CN" altLang="en-US" sz="1200" b="0" i="0" u="none" strike="noStrike" kern="1200" dirty="0">
                <a:solidFill>
                  <a:schemeClr val="tx1"/>
                </a:solidFill>
                <a:effectLst/>
                <a:latin typeface="Arial" pitchFamily="34" charset="0"/>
                <a:ea typeface="+mn-ea"/>
                <a:cs typeface="+mn-cs"/>
              </a:rPr>
              <a:t>中很少使用的、很难理解的、令人迷惑的那些特性，如操作符重载、多继承、自动的强制类型转换。</a:t>
            </a:r>
            <a:endParaRPr lang="en-US" altLang="zh-CN" sz="1200" b="0" i="0" u="none" strike="noStrike" kern="1200" dirty="0">
              <a:solidFill>
                <a:schemeClr val="tx1"/>
              </a:solidFill>
              <a:effectLst/>
              <a:latin typeface="Arial" pitchFamily="34" charset="0"/>
              <a:ea typeface="+mn-ea"/>
              <a:cs typeface="+mn-cs"/>
            </a:endParaRPr>
          </a:p>
          <a:p>
            <a:r>
              <a:rPr lang="zh-CN" altLang="en-US" sz="1200" b="0" i="0" u="none" strike="noStrike" kern="1200" dirty="0">
                <a:solidFill>
                  <a:schemeClr val="tx1"/>
                </a:solidFill>
                <a:effectLst/>
                <a:latin typeface="Arial" pitchFamily="34" charset="0"/>
                <a:ea typeface="+mn-ea"/>
                <a:cs typeface="+mn-cs"/>
              </a:rPr>
              <a:t>（</a:t>
            </a:r>
            <a:r>
              <a:rPr lang="en-US" altLang="zh-CN" sz="1200" b="0" i="0" u="none" strike="noStrike" kern="1200" dirty="0">
                <a:solidFill>
                  <a:schemeClr val="tx1"/>
                </a:solidFill>
                <a:effectLst/>
                <a:latin typeface="Arial" pitchFamily="34" charset="0"/>
                <a:ea typeface="+mn-ea"/>
                <a:cs typeface="+mn-cs"/>
              </a:rPr>
              <a:t>4</a:t>
            </a:r>
            <a:r>
              <a:rPr lang="zh-CN" altLang="en-US" sz="1200" b="0" i="0" u="none" strike="noStrike" kern="1200" dirty="0">
                <a:solidFill>
                  <a:schemeClr val="tx1"/>
                </a:solidFill>
                <a:effectLst/>
                <a:latin typeface="Arial" pitchFamily="34" charset="0"/>
                <a:ea typeface="+mn-ea"/>
                <a:cs typeface="+mn-cs"/>
              </a:rPr>
              <a:t>）</a:t>
            </a:r>
            <a:r>
              <a:rPr lang="en-US" altLang="zh-CN" sz="1200" b="0" i="0" u="none" strike="noStrike" kern="1200" dirty="0">
                <a:solidFill>
                  <a:schemeClr val="tx1"/>
                </a:solidFill>
                <a:effectLst/>
                <a:latin typeface="Arial" pitchFamily="34" charset="0"/>
                <a:ea typeface="+mn-ea"/>
                <a:cs typeface="+mn-cs"/>
              </a:rPr>
              <a:t>Java</a:t>
            </a:r>
            <a:r>
              <a:rPr lang="zh-CN" altLang="en-US" sz="1200" b="0" i="0" u="none" strike="noStrike" kern="1200" dirty="0">
                <a:solidFill>
                  <a:schemeClr val="tx1"/>
                </a:solidFill>
                <a:effectLst/>
                <a:latin typeface="Arial" pitchFamily="34" charset="0"/>
                <a:ea typeface="+mn-ea"/>
                <a:cs typeface="+mn-cs"/>
              </a:rPr>
              <a:t>语言中没有指针的概念，引入了真正的数组</a:t>
            </a:r>
            <a:endParaRPr lang="en-US" altLang="zh-CN" sz="1200" b="0" i="0" u="none" strike="noStrike" kern="1200" dirty="0">
              <a:solidFill>
                <a:schemeClr val="tx1"/>
              </a:solidFill>
              <a:effectLst/>
              <a:latin typeface="Arial" pitchFamily="34" charset="0"/>
              <a:ea typeface="+mn-ea"/>
              <a:cs typeface="+mn-cs"/>
            </a:endParaRPr>
          </a:p>
          <a:p>
            <a:r>
              <a:rPr lang="zh-CN" altLang="en-US" sz="1200" b="0" i="0" u="none" strike="noStrike" kern="1200" dirty="0">
                <a:solidFill>
                  <a:schemeClr val="tx1"/>
                </a:solidFill>
                <a:effectLst/>
                <a:latin typeface="Arial" pitchFamily="34" charset="0"/>
                <a:ea typeface="+mn-ea"/>
                <a:cs typeface="+mn-cs"/>
              </a:rPr>
              <a:t>（</a:t>
            </a:r>
            <a:r>
              <a:rPr lang="en-US" altLang="zh-CN" sz="1200" b="0" i="0" u="none" strike="noStrike" kern="1200" dirty="0">
                <a:solidFill>
                  <a:schemeClr val="tx1"/>
                </a:solidFill>
                <a:effectLst/>
                <a:latin typeface="Arial" pitchFamily="34" charset="0"/>
                <a:ea typeface="+mn-ea"/>
                <a:cs typeface="+mn-cs"/>
              </a:rPr>
              <a:t>5</a:t>
            </a:r>
            <a:r>
              <a:rPr lang="zh-CN" altLang="en-US" sz="1200" b="0" i="0" u="none" strike="noStrike" kern="1200" dirty="0">
                <a:solidFill>
                  <a:schemeClr val="tx1"/>
                </a:solidFill>
                <a:effectLst/>
                <a:latin typeface="Arial" pitchFamily="34" charset="0"/>
                <a:ea typeface="+mn-ea"/>
                <a:cs typeface="+mn-cs"/>
              </a:rPr>
              <a:t>）单继承，</a:t>
            </a:r>
            <a:r>
              <a:rPr lang="en-US" altLang="zh-CN" sz="1200" b="0" i="0" u="none" strike="noStrike" kern="1200" dirty="0">
                <a:solidFill>
                  <a:schemeClr val="tx1"/>
                </a:solidFill>
                <a:effectLst/>
                <a:latin typeface="Arial" pitchFamily="34" charset="0"/>
                <a:ea typeface="+mn-ea"/>
                <a:cs typeface="+mn-cs"/>
              </a:rPr>
              <a:t>Java</a:t>
            </a:r>
            <a:r>
              <a:rPr lang="zh-CN" altLang="en-US" sz="1200" b="0" i="0" u="none" strike="noStrike" kern="1200" dirty="0">
                <a:solidFill>
                  <a:schemeClr val="tx1"/>
                </a:solidFill>
                <a:effectLst/>
                <a:latin typeface="Arial" pitchFamily="34" charset="0"/>
                <a:ea typeface="+mn-ea"/>
                <a:cs typeface="+mn-cs"/>
              </a:rPr>
              <a:t>用接口（</a:t>
            </a:r>
            <a:r>
              <a:rPr lang="en-US" altLang="zh-CN" sz="1200" b="0" i="0" u="none" strike="noStrike" kern="1200" dirty="0">
                <a:solidFill>
                  <a:schemeClr val="tx1"/>
                </a:solidFill>
                <a:effectLst/>
                <a:latin typeface="Arial" pitchFamily="34" charset="0"/>
                <a:ea typeface="+mn-ea"/>
                <a:cs typeface="+mn-cs"/>
              </a:rPr>
              <a:t>Interface</a:t>
            </a:r>
            <a:r>
              <a:rPr lang="zh-CN" altLang="en-US" sz="1200" b="0" i="0" u="none" strike="noStrike" kern="1200" dirty="0">
                <a:solidFill>
                  <a:schemeClr val="tx1"/>
                </a:solidFill>
                <a:effectLst/>
                <a:latin typeface="Arial" pitchFamily="34" charset="0"/>
                <a:ea typeface="+mn-ea"/>
                <a:cs typeface="+mn-cs"/>
              </a:rPr>
              <a:t>）技术取代</a:t>
            </a:r>
            <a:r>
              <a:rPr lang="en-US" altLang="zh-CN" sz="1200" b="0" i="0" u="none" strike="noStrike" kern="1200" dirty="0">
                <a:solidFill>
                  <a:schemeClr val="tx1"/>
                </a:solidFill>
                <a:effectLst/>
                <a:latin typeface="Arial" pitchFamily="34" charset="0"/>
                <a:ea typeface="+mn-ea"/>
                <a:cs typeface="+mn-cs"/>
              </a:rPr>
              <a:t>C++</a:t>
            </a:r>
            <a:r>
              <a:rPr lang="zh-CN" altLang="en-US" sz="1200" b="0" i="0" u="none" strike="noStrike" kern="1200" dirty="0">
                <a:solidFill>
                  <a:schemeClr val="tx1"/>
                </a:solidFill>
                <a:effectLst/>
                <a:latin typeface="Arial" pitchFamily="34" charset="0"/>
                <a:ea typeface="+mn-ea"/>
                <a:cs typeface="+mn-cs"/>
              </a:rPr>
              <a:t>程序中的多继承性，省却了多继承在实现和维护上的复杂性</a:t>
            </a:r>
            <a:endParaRPr lang="en-US" altLang="zh-CN" sz="1200" b="0" i="0" u="none" strike="noStrike" kern="1200" dirty="0">
              <a:solidFill>
                <a:schemeClr val="tx1"/>
              </a:solidFill>
              <a:effectLst/>
              <a:latin typeface="Arial" pitchFamily="34" charset="0"/>
              <a:ea typeface="+mn-ea"/>
              <a:cs typeface="+mn-cs"/>
            </a:endParaRPr>
          </a:p>
          <a:p>
            <a:r>
              <a:rPr kumimoji="1" lang="zh-CN" altLang="en-US" dirty="0"/>
              <a:t>（</a:t>
            </a:r>
            <a:r>
              <a:rPr kumimoji="1" lang="en-US" altLang="zh-CN" dirty="0"/>
              <a:t>6</a:t>
            </a:r>
            <a:r>
              <a:rPr kumimoji="1" lang="zh-CN" altLang="en-US" dirty="0"/>
              <a:t>）</a:t>
            </a:r>
            <a:r>
              <a:rPr kumimoji="1" lang="en-US" altLang="zh-CN" dirty="0"/>
              <a:t>C#</a:t>
            </a:r>
            <a:r>
              <a:rPr kumimoji="1" lang="zh-CN" altLang="en-US" dirty="0"/>
              <a:t> 没有指针，模版，与</a:t>
            </a:r>
            <a:r>
              <a:rPr kumimoji="1" lang="en-US" altLang="zh-CN" dirty="0"/>
              <a:t>java</a:t>
            </a:r>
            <a:r>
              <a:rPr kumimoji="1" lang="zh-CN" altLang="en-US" dirty="0"/>
              <a:t>类似，</a:t>
            </a:r>
            <a:r>
              <a:rPr kumimoji="1" lang="en-US" altLang="zh-CN" dirty="0" err="1"/>
              <a:t>oo</a:t>
            </a:r>
            <a:r>
              <a:rPr kumimoji="1" lang="zh-CN" altLang="en-US" dirty="0"/>
              <a:t>特性更彻底。</a:t>
            </a:r>
            <a:endParaRPr kumimoji="1" lang="en-US" altLang="zh-CN" dirty="0"/>
          </a:p>
          <a:p>
            <a:r>
              <a:rPr kumimoji="1" lang="zh-CN" altLang="en-US" dirty="0"/>
              <a:t>（</a:t>
            </a:r>
            <a:r>
              <a:rPr kumimoji="1" lang="en-US" altLang="zh-CN" dirty="0"/>
              <a:t>7</a:t>
            </a:r>
            <a:r>
              <a:rPr kumimoji="1" lang="zh-CN" altLang="en-US" dirty="0"/>
              <a:t>）</a:t>
            </a:r>
            <a:r>
              <a:rPr kumimoji="1" lang="en-US" altLang="zh-CN" dirty="0"/>
              <a:t>PHP</a:t>
            </a:r>
            <a:r>
              <a:rPr kumimoji="1" lang="zh-CN" altLang="en-US" dirty="0"/>
              <a:t>，</a:t>
            </a:r>
            <a:r>
              <a:rPr kumimoji="1" lang="en-US" altLang="zh-CN" dirty="0"/>
              <a:t>Python</a:t>
            </a:r>
            <a:r>
              <a:rPr kumimoji="1" lang="zh-CN" altLang="en-US" dirty="0"/>
              <a:t>，</a:t>
            </a:r>
            <a:r>
              <a:rPr kumimoji="1" lang="en-US" altLang="zh-CN" dirty="0" err="1"/>
              <a:t>javascript</a:t>
            </a:r>
            <a:r>
              <a:rPr kumimoji="1" lang="zh-CN" altLang="en-US" dirty="0"/>
              <a:t>脚本式语言</a:t>
            </a:r>
            <a:r>
              <a:rPr kumimoji="1" lang="en-US" altLang="zh-CN" dirty="0"/>
              <a:t>,</a:t>
            </a:r>
            <a:r>
              <a:rPr kumimoji="1" lang="zh-CN" altLang="en-US" dirty="0"/>
              <a:t> </a:t>
            </a:r>
            <a:r>
              <a:rPr kumimoji="1" lang="en-US" altLang="zh-CN" dirty="0"/>
              <a:t>PHP</a:t>
            </a:r>
            <a:r>
              <a:rPr kumimoji="1" lang="zh-CN" altLang="en-US" dirty="0"/>
              <a:t>（外文名</a:t>
            </a:r>
            <a:r>
              <a:rPr kumimoji="1" lang="en-US" altLang="zh-CN" dirty="0"/>
              <a:t>:PHP: Hypertext Preprocessor</a:t>
            </a:r>
            <a:r>
              <a:rPr kumimoji="1" lang="zh-CN" altLang="en-US" dirty="0"/>
              <a:t>，中文名：“超文本预处理器”）是一种通用开源脚本语言。语法吸收了</a:t>
            </a:r>
            <a:r>
              <a:rPr kumimoji="1" lang="en-US" altLang="zh-CN" dirty="0"/>
              <a:t>C</a:t>
            </a:r>
            <a:r>
              <a:rPr kumimoji="1" lang="zh-CN" altLang="en-US" dirty="0"/>
              <a:t>语言、</a:t>
            </a:r>
            <a:r>
              <a:rPr kumimoji="1" lang="en-US" altLang="zh-CN" dirty="0"/>
              <a:t>Java</a:t>
            </a:r>
            <a:r>
              <a:rPr kumimoji="1" lang="zh-CN" altLang="en-US" dirty="0"/>
              <a:t>和</a:t>
            </a:r>
            <a:r>
              <a:rPr kumimoji="1" lang="en-US" altLang="zh-CN" dirty="0"/>
              <a:t>Perl</a:t>
            </a:r>
            <a:r>
              <a:rPr kumimoji="1" lang="zh-CN" altLang="en-US" dirty="0"/>
              <a:t>的特点，利于学习，使用广泛，主要适用于</a:t>
            </a:r>
            <a:r>
              <a:rPr kumimoji="1" lang="en-US" altLang="zh-CN" dirty="0"/>
              <a:t>Web</a:t>
            </a:r>
            <a:r>
              <a:rPr kumimoji="1" lang="zh-CN" altLang="en-US" dirty="0"/>
              <a:t>开发领域。</a:t>
            </a:r>
            <a:r>
              <a:rPr kumimoji="1" lang="en-US" altLang="zh-CN" dirty="0"/>
              <a:t>Python </a:t>
            </a:r>
            <a:r>
              <a:rPr kumimoji="1" lang="zh-CN" altLang="en-US" dirty="0"/>
              <a:t>是一种动态的、面向对象的脚本语言，最初被设计用于编写自动化脚本</a:t>
            </a:r>
            <a:r>
              <a:rPr kumimoji="1" lang="en-US" altLang="zh-CN" dirty="0"/>
              <a:t>(shell)</a:t>
            </a:r>
            <a:r>
              <a:rPr kumimoji="1" lang="zh-CN" altLang="en-US" dirty="0"/>
              <a:t>，随着版本的不断更新和语言新功能的添加，越来越多被用于独立的、大型项目的开发。</a:t>
            </a:r>
          </a:p>
        </p:txBody>
      </p:sp>
      <p:sp>
        <p:nvSpPr>
          <p:cNvPr id="4" name="幻灯片编号占位符 3"/>
          <p:cNvSpPr>
            <a:spLocks noGrp="1"/>
          </p:cNvSpPr>
          <p:nvPr>
            <p:ph type="sldNum" sz="quarter" idx="10"/>
          </p:nvPr>
        </p:nvSpPr>
        <p:spPr/>
        <p:txBody>
          <a:bodyPr/>
          <a:lstStyle/>
          <a:p>
            <a:pPr>
              <a:defRPr/>
            </a:pPr>
            <a:fld id="{2C9A6857-A53D-4084-A189-BC0AAD62C557}" type="slidenum">
              <a:rPr lang="zh-CN" altLang="zh-CN" smtClean="0"/>
              <a:pPr>
                <a:defRPr/>
              </a:pPr>
              <a:t>11</a:t>
            </a:fld>
            <a:endParaRPr lang="zh-CN" altLang="zh-CN" sz="800"/>
          </a:p>
        </p:txBody>
      </p:sp>
    </p:spTree>
    <p:extLst>
      <p:ext uri="{BB962C8B-B14F-4D97-AF65-F5344CB8AC3E}">
        <p14:creationId xmlns:p14="http://schemas.microsoft.com/office/powerpoint/2010/main" val="1998895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2C9A6857-A53D-4084-A189-BC0AAD62C557}" type="slidenum">
              <a:rPr lang="zh-CN" altLang="zh-CN" smtClean="0"/>
              <a:pPr>
                <a:defRPr/>
              </a:pPr>
              <a:t>12</a:t>
            </a:fld>
            <a:endParaRPr lang="zh-CN" altLang="zh-CN" sz="800"/>
          </a:p>
        </p:txBody>
      </p:sp>
    </p:spTree>
    <p:extLst>
      <p:ext uri="{BB962C8B-B14F-4D97-AF65-F5344CB8AC3E}">
        <p14:creationId xmlns:p14="http://schemas.microsoft.com/office/powerpoint/2010/main" val="1694448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altLang="zh-CN" sz="1200" b="0" i="0" u="none" strike="noStrike" kern="1200" dirty="0">
                <a:solidFill>
                  <a:schemeClr val="tx1"/>
                </a:solidFill>
                <a:effectLst/>
                <a:latin typeface="Arial" pitchFamily="34" charset="0"/>
                <a:ea typeface="+mn-ea"/>
                <a:cs typeface="+mn-cs"/>
              </a:rPr>
              <a:t>In C, a data member must be declared </a:t>
            </a:r>
            <a:r>
              <a:rPr lang="en-US" altLang="zh-CN" sz="1200" b="1" i="0" u="none" strike="noStrike" kern="1200" dirty="0">
                <a:solidFill>
                  <a:schemeClr val="tx1"/>
                </a:solidFill>
                <a:effectLst/>
                <a:latin typeface="Arial" pitchFamily="34" charset="0"/>
                <a:ea typeface="+mn-ea"/>
                <a:cs typeface="+mn-cs"/>
              </a:rPr>
              <a:t>GLOBAL</a:t>
            </a:r>
            <a:r>
              <a:rPr lang="en-US" altLang="zh-CN" sz="1200" b="0" i="0" u="none" strike="noStrike" kern="1200" dirty="0">
                <a:solidFill>
                  <a:schemeClr val="tx1"/>
                </a:solidFill>
                <a:effectLst/>
                <a:latin typeface="Arial" pitchFamily="34" charset="0"/>
                <a:ea typeface="+mn-ea"/>
                <a:cs typeface="+mn-cs"/>
              </a:rPr>
              <a:t> </a:t>
            </a:r>
            <a:r>
              <a:rPr lang="en-US" altLang="zh-CN" sz="1200" b="0" i="0" u="none" strike="noStrike" kern="1200" dirty="0" err="1">
                <a:solidFill>
                  <a:schemeClr val="tx1"/>
                </a:solidFill>
                <a:effectLst/>
                <a:latin typeface="Arial" pitchFamily="34" charset="0"/>
                <a:ea typeface="+mn-ea"/>
                <a:cs typeface="+mn-cs"/>
              </a:rPr>
              <a:t>inorder</a:t>
            </a:r>
            <a:r>
              <a:rPr lang="en-US" altLang="zh-CN" sz="1200" b="0" i="0" u="none" strike="noStrike" kern="1200" dirty="0">
                <a:solidFill>
                  <a:schemeClr val="tx1"/>
                </a:solidFill>
                <a:effectLst/>
                <a:latin typeface="Arial" pitchFamily="34" charset="0"/>
                <a:ea typeface="+mn-ea"/>
                <a:cs typeface="+mn-cs"/>
              </a:rPr>
              <a:t> to make it accessible by 2 or more functions in the program. What happens when 2 or more functions work on the same data member ? If there are 10 functions in a program, all these 10 functions can access a global data member. It is possible one function may accidentally change values of this global data member. If this data member is a key element of the program, any such accidental manipulation will affect the whole program. It will be too difficult to debug &amp; identify which function is causing the problem if the program is really big.</a:t>
            </a:r>
            <a:endParaRPr kumimoji="1" lang="zh-CN" altLang="en-US" dirty="0"/>
          </a:p>
        </p:txBody>
      </p:sp>
      <p:sp>
        <p:nvSpPr>
          <p:cNvPr id="4" name="幻灯片编号占位符 3"/>
          <p:cNvSpPr>
            <a:spLocks noGrp="1"/>
          </p:cNvSpPr>
          <p:nvPr>
            <p:ph type="sldNum" sz="quarter" idx="10"/>
          </p:nvPr>
        </p:nvSpPr>
        <p:spPr/>
        <p:txBody>
          <a:bodyPr/>
          <a:lstStyle/>
          <a:p>
            <a:pPr>
              <a:defRPr/>
            </a:pPr>
            <a:fld id="{2C9A6857-A53D-4084-A189-BC0AAD62C557}" type="slidenum">
              <a:rPr lang="zh-CN" altLang="zh-CN" smtClean="0"/>
              <a:pPr>
                <a:defRPr/>
              </a:pPr>
              <a:t>13</a:t>
            </a:fld>
            <a:endParaRPr lang="zh-CN" altLang="zh-CN" sz="800"/>
          </a:p>
        </p:txBody>
      </p:sp>
    </p:spTree>
    <p:extLst>
      <p:ext uri="{BB962C8B-B14F-4D97-AF65-F5344CB8AC3E}">
        <p14:creationId xmlns:p14="http://schemas.microsoft.com/office/powerpoint/2010/main" val="2080855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kumimoji="1" lang="en-US" altLang="zh-CN" b="1" i="1" dirty="0"/>
              <a:t>Data encapsulation</a:t>
            </a:r>
            <a:r>
              <a:rPr kumimoji="1" lang="en-US" altLang="zh-CN" dirty="0"/>
              <a:t>: </a:t>
            </a:r>
            <a:r>
              <a:rPr lang="en-US" altLang="zh-CN" sz="1200" b="0" i="0" u="none" strike="noStrike" kern="1200" dirty="0">
                <a:solidFill>
                  <a:schemeClr val="tx1"/>
                </a:solidFill>
                <a:effectLst/>
                <a:latin typeface="Arial" pitchFamily="34" charset="0"/>
                <a:ea typeface="+mn-ea"/>
                <a:cs typeface="+mn-cs"/>
              </a:rPr>
              <a:t>OOP ties the data closely to a particular class and its objects. There is no need of “global data types” as in POP and hence data will not flow freely around the program. </a:t>
            </a:r>
            <a:r>
              <a:rPr lang="en-US" altLang="zh-CN" sz="1200" b="1" i="1" u="none" strike="noStrike" kern="1200" dirty="0">
                <a:solidFill>
                  <a:schemeClr val="tx1"/>
                </a:solidFill>
                <a:effectLst/>
                <a:latin typeface="Arial" pitchFamily="34" charset="0"/>
                <a:ea typeface="+mn-ea"/>
                <a:cs typeface="+mn-cs"/>
              </a:rPr>
              <a:t>This makes sure there will be no ‘accidental modification’ of critical data.</a:t>
            </a:r>
          </a:p>
          <a:p>
            <a:endParaRPr kumimoji="1" lang="en-US" altLang="zh-CN" sz="1200" b="1" i="1" u="none" strike="noStrike" kern="1200" dirty="0">
              <a:solidFill>
                <a:schemeClr val="tx1"/>
              </a:solidFill>
              <a:effectLst/>
              <a:latin typeface="Arial" pitchFamily="34" charset="0"/>
              <a:ea typeface="+mn-ea"/>
              <a:cs typeface="+mn-cs"/>
            </a:endParaRPr>
          </a:p>
          <a:p>
            <a:r>
              <a:rPr kumimoji="1" lang="en-US" altLang="zh-CN" sz="1200" b="1" i="1" u="none" strike="noStrike" kern="1200" dirty="0">
                <a:solidFill>
                  <a:schemeClr val="tx1"/>
                </a:solidFill>
                <a:effectLst/>
                <a:latin typeface="Arial" pitchFamily="34" charset="0"/>
                <a:ea typeface="+mn-ea"/>
                <a:cs typeface="+mn-cs"/>
              </a:rPr>
              <a:t>Code</a:t>
            </a:r>
            <a:r>
              <a:rPr kumimoji="1" lang="en-US" altLang="zh-CN" sz="1200" b="1" i="1" u="none" strike="noStrike" kern="1200" baseline="0" dirty="0">
                <a:solidFill>
                  <a:schemeClr val="tx1"/>
                </a:solidFill>
                <a:effectLst/>
                <a:latin typeface="Arial" pitchFamily="34" charset="0"/>
                <a:ea typeface="+mn-ea"/>
                <a:cs typeface="+mn-cs"/>
              </a:rPr>
              <a:t> </a:t>
            </a:r>
            <a:r>
              <a:rPr kumimoji="1" lang="en-US" altLang="zh-CN" sz="1200" b="1" i="1" u="none" strike="noStrike" kern="1200" baseline="0" dirty="0" err="1">
                <a:solidFill>
                  <a:schemeClr val="tx1"/>
                </a:solidFill>
                <a:effectLst/>
                <a:latin typeface="Arial" pitchFamily="34" charset="0"/>
                <a:ea typeface="+mn-ea"/>
                <a:cs typeface="+mn-cs"/>
              </a:rPr>
              <a:t>resusability</a:t>
            </a:r>
            <a:r>
              <a:rPr kumimoji="1" lang="en-US" altLang="zh-CN" sz="1200" b="1" i="1" u="none" strike="noStrike" kern="1200" baseline="0" dirty="0">
                <a:solidFill>
                  <a:schemeClr val="tx1"/>
                </a:solidFill>
                <a:effectLst/>
                <a:latin typeface="Arial" pitchFamily="34" charset="0"/>
                <a:ea typeface="+mn-ea"/>
                <a:cs typeface="+mn-cs"/>
              </a:rPr>
              <a:t>: </a:t>
            </a:r>
            <a:r>
              <a:rPr lang="en-US" altLang="zh-CN" sz="1200" b="0" i="0" u="none" strike="noStrike" kern="1200" dirty="0">
                <a:solidFill>
                  <a:schemeClr val="tx1"/>
                </a:solidFill>
                <a:effectLst/>
                <a:latin typeface="Arial" pitchFamily="34" charset="0"/>
                <a:ea typeface="+mn-ea"/>
                <a:cs typeface="+mn-cs"/>
              </a:rPr>
              <a:t>This simply means, a piece of code written earlier in a program can be used later. This is made possible by a feature of classes named </a:t>
            </a:r>
            <a:r>
              <a:rPr lang="en-US" altLang="zh-CN" sz="1200" b="1" i="0" u="none" strike="noStrike" kern="1200" dirty="0">
                <a:solidFill>
                  <a:schemeClr val="tx1"/>
                </a:solidFill>
                <a:effectLst/>
                <a:latin typeface="Arial" pitchFamily="34" charset="0"/>
                <a:ea typeface="+mn-ea"/>
                <a:cs typeface="+mn-cs"/>
              </a:rPr>
              <a:t>“inheritance”.</a:t>
            </a:r>
            <a:endParaRPr kumimoji="1" lang="zh-CN" altLang="en-US" dirty="0"/>
          </a:p>
        </p:txBody>
      </p:sp>
      <p:sp>
        <p:nvSpPr>
          <p:cNvPr id="4" name="幻灯片编号占位符 3"/>
          <p:cNvSpPr>
            <a:spLocks noGrp="1"/>
          </p:cNvSpPr>
          <p:nvPr>
            <p:ph type="sldNum" sz="quarter" idx="10"/>
          </p:nvPr>
        </p:nvSpPr>
        <p:spPr/>
        <p:txBody>
          <a:bodyPr/>
          <a:lstStyle/>
          <a:p>
            <a:pPr>
              <a:defRPr/>
            </a:pPr>
            <a:fld id="{2C9A6857-A53D-4084-A189-BC0AAD62C557}" type="slidenum">
              <a:rPr lang="zh-CN" altLang="zh-CN" smtClean="0"/>
              <a:pPr>
                <a:defRPr/>
              </a:pPr>
              <a:t>14</a:t>
            </a:fld>
            <a:endParaRPr lang="zh-CN" altLang="zh-CN" sz="800"/>
          </a:p>
        </p:txBody>
      </p:sp>
    </p:spTree>
    <p:extLst>
      <p:ext uri="{BB962C8B-B14F-4D97-AF65-F5344CB8AC3E}">
        <p14:creationId xmlns:p14="http://schemas.microsoft.com/office/powerpoint/2010/main" val="15807757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8" name="Rectangle 3"/>
          <p:cNvSpPr>
            <a:spLocks noGrp="1" noChangeArrowheads="1"/>
          </p:cNvSpPr>
          <p:nvPr>
            <p:ph type="body" idx="1"/>
          </p:nvPr>
        </p:nvSpPr>
        <p:spPr bwMode="auto">
          <a:xfrm>
            <a:off x="719138" y="1844675"/>
            <a:ext cx="7993062" cy="417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lvl1pPr>
            <a:lvl2pPr>
              <a:defRPr sz="2000"/>
            </a:lvl2pPr>
          </a:lstStyle>
          <a:p>
            <a:pPr lvl="0"/>
            <a:r>
              <a:rPr lang="zh-CN" altLang="zh-CN" dirty="0">
                <a:sym typeface="Palatino Linotype" pitchFamily="18" charset="0"/>
              </a:rPr>
              <a:t>Muokkaa tekstin perustyylejä napsauttamalla</a:t>
            </a:r>
          </a:p>
          <a:p>
            <a:pPr lvl="1"/>
            <a:r>
              <a:rPr lang="zh-CN" altLang="zh-CN" dirty="0">
                <a:sym typeface="Palatino Linotype" pitchFamily="18" charset="0"/>
              </a:rPr>
              <a:t>toinen taso</a:t>
            </a:r>
          </a:p>
          <a:p>
            <a:pPr lvl="2"/>
            <a:r>
              <a:rPr lang="zh-CN" altLang="zh-CN" dirty="0">
                <a:sym typeface="Palatino Linotype" pitchFamily="18" charset="0"/>
              </a:rPr>
              <a:t>kolmas taso</a:t>
            </a:r>
          </a:p>
          <a:p>
            <a:pPr lvl="3"/>
            <a:r>
              <a:rPr lang="zh-CN" altLang="zh-CN" dirty="0">
                <a:sym typeface="Palatino Linotype" pitchFamily="18" charset="0"/>
              </a:rPr>
              <a:t>neljäs taso</a:t>
            </a:r>
          </a:p>
          <a:p>
            <a:pPr lvl="4"/>
            <a:r>
              <a:rPr lang="zh-CN" altLang="zh-CN" dirty="0">
                <a:sym typeface="Palatino Linotype" pitchFamily="18" charset="0"/>
              </a:rPr>
              <a:t>viides taso</a:t>
            </a:r>
          </a:p>
        </p:txBody>
      </p:sp>
      <p:sp>
        <p:nvSpPr>
          <p:cNvPr id="10" name="Rectangle 2"/>
          <p:cNvSpPr>
            <a:spLocks noGrp="1" noChangeArrowheads="1"/>
          </p:cNvSpPr>
          <p:nvPr>
            <p:ph type="title" idx="4294967295"/>
          </p:nvPr>
        </p:nvSpPr>
        <p:spPr bwMode="auto">
          <a:xfrm>
            <a:off x="719138" y="657225"/>
            <a:ext cx="7993062"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zh-CN" altLang="zh-CN" dirty="0">
                <a:sym typeface="Palatino Linotype" pitchFamily="18" charset="0"/>
              </a:rPr>
              <a:t>Muokkaa perustyyl. napsautt.</a:t>
            </a:r>
          </a:p>
        </p:txBody>
      </p:sp>
      <p:sp>
        <p:nvSpPr>
          <p:cNvPr id="4" name="日期占位符 3"/>
          <p:cNvSpPr>
            <a:spLocks noGrp="1"/>
          </p:cNvSpPr>
          <p:nvPr>
            <p:ph type="dt" sz="half" idx="10"/>
          </p:nvPr>
        </p:nvSpPr>
        <p:spPr/>
        <p:txBody>
          <a:bodyPr/>
          <a:lstStyle>
            <a:lvl1pPr>
              <a:defRPr/>
            </a:lvl1pPr>
          </a:lstStyle>
          <a:p>
            <a:pPr>
              <a:defRPr/>
            </a:pPr>
            <a:fld id="{DEB7C194-92A2-46AC-8936-F0085E6F0524}" type="datetime1">
              <a:rPr lang="zh-CN" altLang="en-US" smtClean="0"/>
              <a:t>2023/9/13</a:t>
            </a:fld>
            <a:endParaRPr lang="zh-CN" altLang="zh-CN" sz="1800"/>
          </a:p>
        </p:txBody>
      </p:sp>
      <p:sp>
        <p:nvSpPr>
          <p:cNvPr id="5" name="页脚占位符 4"/>
          <p:cNvSpPr>
            <a:spLocks noGrp="1"/>
          </p:cNvSpPr>
          <p:nvPr>
            <p:ph type="ftr" sz="quarter" idx="11"/>
          </p:nvPr>
        </p:nvSpPr>
        <p:spPr/>
        <p:txBody>
          <a:bodyPr/>
          <a:lstStyle>
            <a:lvl1pPr>
              <a:defRPr/>
            </a:lvl1pPr>
          </a:lstStyle>
          <a:p>
            <a:pPr>
              <a:defRPr/>
            </a:pPr>
            <a:r>
              <a:rPr lang="en-US" altLang="zh-CN" dirty="0"/>
              <a:t>OOP C++ / </a:t>
            </a:r>
            <a:r>
              <a:rPr lang="en-US" altLang="zh-CN" dirty="0" err="1"/>
              <a:t>Qinpei</a:t>
            </a:r>
            <a:r>
              <a:rPr lang="en-US" altLang="zh-CN" dirty="0"/>
              <a:t> Zhao</a:t>
            </a:r>
            <a:endParaRPr lang="zh-CN" altLang="en-US" sz="1400" dirty="0"/>
          </a:p>
        </p:txBody>
      </p:sp>
      <p:sp>
        <p:nvSpPr>
          <p:cNvPr id="6" name="灯片编号占位符 5"/>
          <p:cNvSpPr>
            <a:spLocks noGrp="1"/>
          </p:cNvSpPr>
          <p:nvPr>
            <p:ph type="sldNum" sz="quarter" idx="12"/>
          </p:nvPr>
        </p:nvSpPr>
        <p:spPr/>
        <p:txBody>
          <a:bodyPr/>
          <a:lstStyle>
            <a:lvl1pPr>
              <a:defRPr/>
            </a:lvl1pPr>
          </a:lstStyle>
          <a:p>
            <a:pPr>
              <a:defRPr/>
            </a:pPr>
            <a:fld id="{60695F15-6C25-4B5C-B892-4287FE61A0D3}" type="slidenum">
              <a:rPr lang="zh-CN" altLang="zh-CN"/>
              <a:pPr>
                <a:defRPr/>
              </a:pPr>
              <a:t>‹#›</a:t>
            </a:fld>
            <a:endParaRPr lang="zh-CN" altLang="zh-CN" sz="1800" b="0">
              <a:latin typeface="+mn-lt"/>
            </a:endParaRPr>
          </a:p>
        </p:txBody>
      </p:sp>
    </p:spTree>
    <p:extLst>
      <p:ext uri="{BB962C8B-B14F-4D97-AF65-F5344CB8AC3E}">
        <p14:creationId xmlns:p14="http://schemas.microsoft.com/office/powerpoint/2010/main" val="539343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eaLnBrk="1" hangingPunct="1">
              <a:buFontTx/>
              <a:buNone/>
              <a:defRPr smtClean="0">
                <a:latin typeface="Arial" panose="020B0604020202020204" pitchFamily="34" charset="0"/>
              </a:defRPr>
            </a:lvl1pPr>
          </a:lstStyle>
          <a:p>
            <a:pPr>
              <a:defRPr/>
            </a:pPr>
            <a:fld id="{E3D7DC2E-DAAE-464F-8417-D06E544DB23A}" type="datetime1">
              <a:rPr lang="zh-CN" altLang="en-US" smtClean="0"/>
              <a:t>2023/9/13</a:t>
            </a:fld>
            <a:endParaRPr lang="zh-CN" altLang="en-US" sz="1800"/>
          </a:p>
        </p:txBody>
      </p:sp>
      <p:sp>
        <p:nvSpPr>
          <p:cNvPr id="6" name="页脚占位符 5"/>
          <p:cNvSpPr>
            <a:spLocks noGrp="1"/>
          </p:cNvSpPr>
          <p:nvPr>
            <p:ph type="ftr" sz="quarter" idx="11"/>
          </p:nvPr>
        </p:nvSpPr>
        <p:spPr/>
        <p:txBody>
          <a:bodyPr/>
          <a:lstStyle>
            <a:lvl1pPr eaLnBrk="1" hangingPunct="1">
              <a:buFontTx/>
              <a:buNone/>
              <a:defRPr smtClean="0">
                <a:latin typeface="Arial" panose="020B0604020202020204" pitchFamily="34" charset="0"/>
              </a:defRPr>
            </a:lvl1pPr>
          </a:lstStyle>
          <a:p>
            <a:pPr>
              <a:defRPr/>
            </a:pPr>
            <a:r>
              <a:rPr lang="en-US" altLang="zh-CN" dirty="0"/>
              <a:t>OOP C++ / </a:t>
            </a:r>
            <a:r>
              <a:rPr lang="en-US" altLang="zh-CN" dirty="0" err="1"/>
              <a:t>Qinpei</a:t>
            </a:r>
            <a:r>
              <a:rPr lang="en-US" altLang="zh-CN" dirty="0"/>
              <a:t> Zhao</a:t>
            </a:r>
            <a:endParaRPr lang="zh-CN" altLang="en-US" sz="1400" dirty="0"/>
          </a:p>
        </p:txBody>
      </p:sp>
      <p:sp>
        <p:nvSpPr>
          <p:cNvPr id="7" name="灯片编号占位符 6"/>
          <p:cNvSpPr>
            <a:spLocks noGrp="1"/>
          </p:cNvSpPr>
          <p:nvPr>
            <p:ph type="sldNum" sz="quarter" idx="12"/>
          </p:nvPr>
        </p:nvSpPr>
        <p:spPr/>
        <p:txBody>
          <a:bodyPr/>
          <a:lstStyle>
            <a:lvl1pPr eaLnBrk="1" hangingPunct="1">
              <a:buFontTx/>
              <a:buNone/>
              <a:defRPr smtClean="0"/>
            </a:lvl1pPr>
          </a:lstStyle>
          <a:p>
            <a:pPr>
              <a:defRPr/>
            </a:pPr>
            <a:fld id="{C0517BCA-5C76-4CB9-926D-EE35F7FDA74D}" type="slidenum">
              <a:rPr lang="zh-CN" altLang="en-US"/>
              <a:pPr>
                <a:defRPr/>
              </a:pPr>
              <a:t>‹#›</a:t>
            </a:fld>
            <a:endParaRPr lang="zh-CN" altLang="en-US" sz="1800">
              <a:latin typeface="Palatino Linotype"/>
              <a:sym typeface="Palatino Linotype" panose="02040502050505030304" pitchFamily="18" charset="0"/>
            </a:endParaRPr>
          </a:p>
        </p:txBody>
      </p:sp>
    </p:spTree>
    <p:extLst>
      <p:ext uri="{BB962C8B-B14F-4D97-AF65-F5344CB8AC3E}">
        <p14:creationId xmlns:p14="http://schemas.microsoft.com/office/powerpoint/2010/main" val="1188816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Palatino Linotype" panose="02040502050505030304" pitchFamily="18" charset="0"/>
            </a:endParaRP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eaLnBrk="1" hangingPunct="1">
              <a:buFontTx/>
              <a:buNone/>
              <a:defRPr smtClean="0">
                <a:latin typeface="Arial" panose="020B0604020202020204" pitchFamily="34" charset="0"/>
              </a:defRPr>
            </a:lvl1pPr>
          </a:lstStyle>
          <a:p>
            <a:pPr>
              <a:defRPr/>
            </a:pPr>
            <a:fld id="{AB519652-A800-4FDA-A31C-40A729197FB7}" type="datetime1">
              <a:rPr lang="zh-CN" altLang="en-US" smtClean="0"/>
              <a:t>2023/9/13</a:t>
            </a:fld>
            <a:endParaRPr lang="zh-CN" altLang="en-US" sz="1800"/>
          </a:p>
        </p:txBody>
      </p:sp>
      <p:sp>
        <p:nvSpPr>
          <p:cNvPr id="6" name="页脚占位符 5"/>
          <p:cNvSpPr>
            <a:spLocks noGrp="1"/>
          </p:cNvSpPr>
          <p:nvPr>
            <p:ph type="ftr" sz="quarter" idx="11"/>
          </p:nvPr>
        </p:nvSpPr>
        <p:spPr/>
        <p:txBody>
          <a:bodyPr/>
          <a:lstStyle>
            <a:lvl1pPr eaLnBrk="1" hangingPunct="1">
              <a:buFontTx/>
              <a:buNone/>
              <a:defRPr smtClean="0">
                <a:latin typeface="Arial" panose="020B0604020202020204" pitchFamily="34" charset="0"/>
              </a:defRPr>
            </a:lvl1pPr>
          </a:lstStyle>
          <a:p>
            <a:pPr>
              <a:defRPr/>
            </a:pPr>
            <a:r>
              <a:rPr lang="en-US" altLang="zh-CN" dirty="0"/>
              <a:t>OOP C++ / </a:t>
            </a:r>
            <a:r>
              <a:rPr lang="en-US" altLang="zh-CN" dirty="0" err="1"/>
              <a:t>Qinpei</a:t>
            </a:r>
            <a:r>
              <a:rPr lang="en-US" altLang="zh-CN" dirty="0"/>
              <a:t> Zhao</a:t>
            </a:r>
            <a:endParaRPr lang="zh-CN" altLang="en-US" sz="1400" dirty="0"/>
          </a:p>
        </p:txBody>
      </p:sp>
      <p:sp>
        <p:nvSpPr>
          <p:cNvPr id="7" name="灯片编号占位符 6"/>
          <p:cNvSpPr>
            <a:spLocks noGrp="1"/>
          </p:cNvSpPr>
          <p:nvPr>
            <p:ph type="sldNum" sz="quarter" idx="12"/>
          </p:nvPr>
        </p:nvSpPr>
        <p:spPr/>
        <p:txBody>
          <a:bodyPr/>
          <a:lstStyle>
            <a:lvl1pPr eaLnBrk="1" hangingPunct="1">
              <a:buFontTx/>
              <a:buNone/>
              <a:defRPr smtClean="0"/>
            </a:lvl1pPr>
          </a:lstStyle>
          <a:p>
            <a:pPr>
              <a:defRPr/>
            </a:pPr>
            <a:fld id="{E041C6B6-08A9-48B5-B8AE-9C56043332FF}" type="slidenum">
              <a:rPr lang="zh-CN" altLang="en-US"/>
              <a:pPr>
                <a:defRPr/>
              </a:pPr>
              <a:t>‹#›</a:t>
            </a:fld>
            <a:endParaRPr lang="zh-CN" altLang="en-US" sz="1800">
              <a:latin typeface="Palatino Linotype"/>
              <a:sym typeface="Palatino Linotype" panose="02040502050505030304" pitchFamily="18" charset="0"/>
            </a:endParaRPr>
          </a:p>
        </p:txBody>
      </p:sp>
    </p:spTree>
    <p:extLst>
      <p:ext uri="{BB962C8B-B14F-4D97-AF65-F5344CB8AC3E}">
        <p14:creationId xmlns:p14="http://schemas.microsoft.com/office/powerpoint/2010/main" val="17542988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eaLnBrk="1" hangingPunct="1">
              <a:buFontTx/>
              <a:buNone/>
              <a:defRPr smtClean="0">
                <a:latin typeface="Arial" panose="020B0604020202020204" pitchFamily="34" charset="0"/>
              </a:defRPr>
            </a:lvl1pPr>
          </a:lstStyle>
          <a:p>
            <a:pPr>
              <a:defRPr/>
            </a:pPr>
            <a:fld id="{3C65885C-E910-434E-BA97-E2AF4772E1D4}" type="datetime1">
              <a:rPr lang="zh-CN" altLang="en-US" smtClean="0"/>
              <a:t>2023/9/13</a:t>
            </a:fld>
            <a:endParaRPr lang="zh-CN" altLang="en-US" sz="1800"/>
          </a:p>
        </p:txBody>
      </p:sp>
      <p:sp>
        <p:nvSpPr>
          <p:cNvPr id="5" name="页脚占位符 4"/>
          <p:cNvSpPr>
            <a:spLocks noGrp="1"/>
          </p:cNvSpPr>
          <p:nvPr>
            <p:ph type="ftr" sz="quarter" idx="11"/>
          </p:nvPr>
        </p:nvSpPr>
        <p:spPr/>
        <p:txBody>
          <a:bodyPr/>
          <a:lstStyle>
            <a:lvl1pPr eaLnBrk="1" hangingPunct="1">
              <a:buFontTx/>
              <a:buNone/>
              <a:defRPr smtClean="0">
                <a:latin typeface="Arial" panose="020B0604020202020204" pitchFamily="34" charset="0"/>
              </a:defRPr>
            </a:lvl1pPr>
          </a:lstStyle>
          <a:p>
            <a:pPr>
              <a:defRPr/>
            </a:pPr>
            <a:r>
              <a:rPr lang="en-US" altLang="zh-CN" dirty="0"/>
              <a:t>OOP C++ / </a:t>
            </a:r>
            <a:r>
              <a:rPr lang="en-US" altLang="zh-CN" dirty="0" err="1"/>
              <a:t>Qinpei</a:t>
            </a:r>
            <a:r>
              <a:rPr lang="en-US" altLang="zh-CN" dirty="0"/>
              <a:t> Zhao</a:t>
            </a:r>
            <a:endParaRPr lang="zh-CN" altLang="en-US" sz="1400" dirty="0"/>
          </a:p>
        </p:txBody>
      </p:sp>
      <p:sp>
        <p:nvSpPr>
          <p:cNvPr id="6" name="灯片编号占位符 5"/>
          <p:cNvSpPr>
            <a:spLocks noGrp="1"/>
          </p:cNvSpPr>
          <p:nvPr>
            <p:ph type="sldNum" sz="quarter" idx="12"/>
          </p:nvPr>
        </p:nvSpPr>
        <p:spPr/>
        <p:txBody>
          <a:bodyPr/>
          <a:lstStyle>
            <a:lvl1pPr eaLnBrk="1" hangingPunct="1">
              <a:buFontTx/>
              <a:buNone/>
              <a:defRPr smtClean="0"/>
            </a:lvl1pPr>
          </a:lstStyle>
          <a:p>
            <a:pPr>
              <a:defRPr/>
            </a:pPr>
            <a:fld id="{BFE5134B-E0D4-425E-BF4C-FB0DC4FD82C3}" type="slidenum">
              <a:rPr lang="zh-CN" altLang="en-US"/>
              <a:pPr>
                <a:defRPr/>
              </a:pPr>
              <a:t>‹#›</a:t>
            </a:fld>
            <a:endParaRPr lang="zh-CN" altLang="en-US" sz="1800">
              <a:latin typeface="Palatino Linotype"/>
              <a:sym typeface="Palatino Linotype" panose="02040502050505030304" pitchFamily="18" charset="0"/>
            </a:endParaRPr>
          </a:p>
        </p:txBody>
      </p:sp>
    </p:spTree>
    <p:extLst>
      <p:ext uri="{BB962C8B-B14F-4D97-AF65-F5344CB8AC3E}">
        <p14:creationId xmlns:p14="http://schemas.microsoft.com/office/powerpoint/2010/main" val="3053159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15125" y="657225"/>
            <a:ext cx="1997075" cy="53641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19138" y="657225"/>
            <a:ext cx="5843587" cy="53641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eaLnBrk="1" hangingPunct="1">
              <a:buFontTx/>
              <a:buNone/>
              <a:defRPr smtClean="0">
                <a:latin typeface="Arial" panose="020B0604020202020204" pitchFamily="34" charset="0"/>
              </a:defRPr>
            </a:lvl1pPr>
          </a:lstStyle>
          <a:p>
            <a:pPr>
              <a:defRPr/>
            </a:pPr>
            <a:fld id="{922006D9-D7BC-4CF0-87F7-336E7D10F911}" type="datetime1">
              <a:rPr lang="zh-CN" altLang="en-US" smtClean="0"/>
              <a:t>2023/9/13</a:t>
            </a:fld>
            <a:endParaRPr lang="zh-CN" altLang="en-US" sz="1800"/>
          </a:p>
        </p:txBody>
      </p:sp>
      <p:sp>
        <p:nvSpPr>
          <p:cNvPr id="5" name="页脚占位符 4"/>
          <p:cNvSpPr>
            <a:spLocks noGrp="1"/>
          </p:cNvSpPr>
          <p:nvPr>
            <p:ph type="ftr" sz="quarter" idx="11"/>
          </p:nvPr>
        </p:nvSpPr>
        <p:spPr/>
        <p:txBody>
          <a:bodyPr/>
          <a:lstStyle>
            <a:lvl1pPr eaLnBrk="1" hangingPunct="1">
              <a:buFontTx/>
              <a:buNone/>
              <a:defRPr smtClean="0">
                <a:latin typeface="Arial" panose="020B0604020202020204" pitchFamily="34" charset="0"/>
              </a:defRPr>
            </a:lvl1pPr>
          </a:lstStyle>
          <a:p>
            <a:pPr>
              <a:defRPr/>
            </a:pPr>
            <a:r>
              <a:rPr lang="en-US" altLang="zh-CN" dirty="0"/>
              <a:t>OOP C++ / </a:t>
            </a:r>
            <a:r>
              <a:rPr lang="en-US" altLang="zh-CN" dirty="0" err="1"/>
              <a:t>Qinpei</a:t>
            </a:r>
            <a:r>
              <a:rPr lang="en-US" altLang="zh-CN" dirty="0"/>
              <a:t> Zhao</a:t>
            </a:r>
            <a:endParaRPr lang="zh-CN" altLang="en-US" sz="1400" dirty="0"/>
          </a:p>
        </p:txBody>
      </p:sp>
      <p:sp>
        <p:nvSpPr>
          <p:cNvPr id="6" name="灯片编号占位符 5"/>
          <p:cNvSpPr>
            <a:spLocks noGrp="1"/>
          </p:cNvSpPr>
          <p:nvPr>
            <p:ph type="sldNum" sz="quarter" idx="12"/>
          </p:nvPr>
        </p:nvSpPr>
        <p:spPr/>
        <p:txBody>
          <a:bodyPr/>
          <a:lstStyle>
            <a:lvl1pPr eaLnBrk="1" hangingPunct="1">
              <a:buFontTx/>
              <a:buNone/>
              <a:defRPr smtClean="0"/>
            </a:lvl1pPr>
          </a:lstStyle>
          <a:p>
            <a:pPr>
              <a:defRPr/>
            </a:pPr>
            <a:fld id="{18882383-6D10-4E2C-9033-344B8881BF8A}" type="slidenum">
              <a:rPr lang="zh-CN" altLang="en-US"/>
              <a:pPr>
                <a:defRPr/>
              </a:pPr>
              <a:t>‹#›</a:t>
            </a:fld>
            <a:endParaRPr lang="zh-CN" altLang="en-US" sz="1800">
              <a:latin typeface="Palatino Linotype"/>
              <a:sym typeface="Palatino Linotype" panose="02040502050505030304" pitchFamily="18" charset="0"/>
            </a:endParaRPr>
          </a:p>
        </p:txBody>
      </p:sp>
    </p:spTree>
    <p:extLst>
      <p:ext uri="{BB962C8B-B14F-4D97-AF65-F5344CB8AC3E}">
        <p14:creationId xmlns:p14="http://schemas.microsoft.com/office/powerpoint/2010/main" val="12630415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719138" y="657225"/>
            <a:ext cx="7993062" cy="1008063"/>
          </a:xfrm>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eaLnBrk="1" hangingPunct="1">
              <a:buFontTx/>
              <a:buNone/>
              <a:defRPr smtClean="0">
                <a:latin typeface="Arial" panose="020B0604020202020204" pitchFamily="34" charset="0"/>
              </a:defRPr>
            </a:lvl1pPr>
          </a:lstStyle>
          <a:p>
            <a:pPr>
              <a:defRPr/>
            </a:pPr>
            <a:fld id="{96932B43-2233-4E3D-8DE7-50A330332E00}" type="datetime1">
              <a:rPr lang="zh-CN" altLang="en-US" smtClean="0"/>
              <a:t>2023/9/13</a:t>
            </a:fld>
            <a:endParaRPr lang="zh-CN" altLang="en-US" sz="1800"/>
          </a:p>
        </p:txBody>
      </p:sp>
      <p:sp>
        <p:nvSpPr>
          <p:cNvPr id="4" name="页脚占位符 3"/>
          <p:cNvSpPr>
            <a:spLocks noGrp="1"/>
          </p:cNvSpPr>
          <p:nvPr>
            <p:ph type="ftr" sz="quarter" idx="11"/>
          </p:nvPr>
        </p:nvSpPr>
        <p:spPr/>
        <p:txBody>
          <a:bodyPr/>
          <a:lstStyle>
            <a:lvl1pPr eaLnBrk="1" hangingPunct="1">
              <a:buFontTx/>
              <a:buNone/>
              <a:defRPr smtClean="0">
                <a:latin typeface="Arial" panose="020B0604020202020204" pitchFamily="34" charset="0"/>
              </a:defRPr>
            </a:lvl1pPr>
          </a:lstStyle>
          <a:p>
            <a:pPr>
              <a:defRPr/>
            </a:pPr>
            <a:r>
              <a:rPr lang="en-US" altLang="zh-CN" dirty="0"/>
              <a:t>OOP C++ / </a:t>
            </a:r>
            <a:r>
              <a:rPr lang="en-US" altLang="zh-CN" dirty="0" err="1"/>
              <a:t>Qinpei</a:t>
            </a:r>
            <a:r>
              <a:rPr lang="en-US" altLang="zh-CN" dirty="0"/>
              <a:t> Zhao</a:t>
            </a:r>
            <a:endParaRPr lang="zh-CN" altLang="en-US" sz="1400" dirty="0"/>
          </a:p>
        </p:txBody>
      </p:sp>
      <p:sp>
        <p:nvSpPr>
          <p:cNvPr id="5" name="灯片编号占位符 4"/>
          <p:cNvSpPr>
            <a:spLocks noGrp="1"/>
          </p:cNvSpPr>
          <p:nvPr>
            <p:ph type="sldNum" sz="quarter" idx="12"/>
          </p:nvPr>
        </p:nvSpPr>
        <p:spPr/>
        <p:txBody>
          <a:bodyPr/>
          <a:lstStyle>
            <a:lvl1pPr eaLnBrk="1" hangingPunct="1">
              <a:buFontTx/>
              <a:buNone/>
              <a:defRPr smtClean="0"/>
            </a:lvl1pPr>
          </a:lstStyle>
          <a:p>
            <a:pPr>
              <a:defRPr/>
            </a:pPr>
            <a:fld id="{CB5F1368-00F5-49BE-A41E-305F795F7103}" type="slidenum">
              <a:rPr lang="zh-CN" altLang="en-US"/>
              <a:pPr>
                <a:defRPr/>
              </a:pPr>
              <a:t>‹#›</a:t>
            </a:fld>
            <a:endParaRPr lang="zh-CN" altLang="en-US" sz="1800">
              <a:latin typeface="Palatino Linotype"/>
              <a:sym typeface="Palatino Linotype" panose="02040502050505030304" pitchFamily="18" charset="0"/>
            </a:endParaRPr>
          </a:p>
        </p:txBody>
      </p:sp>
    </p:spTree>
    <p:extLst>
      <p:ext uri="{BB962C8B-B14F-4D97-AF65-F5344CB8AC3E}">
        <p14:creationId xmlns:p14="http://schemas.microsoft.com/office/powerpoint/2010/main" val="27726696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lvl1pPr eaLnBrk="1" hangingPunct="1">
              <a:buFontTx/>
              <a:buNone/>
              <a:defRPr smtClean="0">
                <a:latin typeface="Arial" panose="020B0604020202020204" pitchFamily="34" charset="0"/>
              </a:defRPr>
            </a:lvl1pPr>
          </a:lstStyle>
          <a:p>
            <a:pPr>
              <a:defRPr/>
            </a:pPr>
            <a:fld id="{FEC9F460-281C-4EE5-9F61-27B1B9893FF7}" type="datetime1">
              <a:rPr lang="zh-CN" altLang="en-US"/>
              <a:pPr>
                <a:defRPr/>
              </a:pPr>
              <a:t>2023/9/13</a:t>
            </a:fld>
            <a:endParaRPr lang="zh-CN" altLang="en-US" sz="1800"/>
          </a:p>
        </p:txBody>
      </p:sp>
      <p:sp>
        <p:nvSpPr>
          <p:cNvPr id="5" name="页脚占位符 4"/>
          <p:cNvSpPr>
            <a:spLocks noGrp="1"/>
          </p:cNvSpPr>
          <p:nvPr>
            <p:ph type="ftr" sz="quarter" idx="11"/>
          </p:nvPr>
        </p:nvSpPr>
        <p:spPr/>
        <p:txBody>
          <a:bodyPr/>
          <a:lstStyle>
            <a:lvl1pPr eaLnBrk="1" hangingPunct="1">
              <a:buFontTx/>
              <a:buNone/>
              <a:defRPr smtClean="0">
                <a:latin typeface="Arial" panose="020B0604020202020204" pitchFamily="34" charset="0"/>
              </a:defRPr>
            </a:lvl1pPr>
          </a:lstStyle>
          <a:p>
            <a:pPr>
              <a:defRPr/>
            </a:pPr>
            <a:r>
              <a:rPr lang="en-US" altLang="zh-CN" dirty="0"/>
              <a:t>OOP C++ / </a:t>
            </a:r>
            <a:r>
              <a:rPr lang="en-US" altLang="zh-CN" dirty="0" err="1"/>
              <a:t>Qinpei</a:t>
            </a:r>
            <a:r>
              <a:rPr lang="en-US" altLang="zh-CN" dirty="0"/>
              <a:t> Zhao</a:t>
            </a:r>
            <a:endParaRPr lang="zh-CN" altLang="en-US" sz="1400" dirty="0"/>
          </a:p>
        </p:txBody>
      </p:sp>
      <p:sp>
        <p:nvSpPr>
          <p:cNvPr id="6" name="灯片编号占位符 5"/>
          <p:cNvSpPr>
            <a:spLocks noGrp="1"/>
          </p:cNvSpPr>
          <p:nvPr>
            <p:ph type="sldNum" sz="quarter" idx="12"/>
          </p:nvPr>
        </p:nvSpPr>
        <p:spPr/>
        <p:txBody>
          <a:bodyPr/>
          <a:lstStyle>
            <a:lvl1pPr eaLnBrk="1" hangingPunct="1">
              <a:buFontTx/>
              <a:buNone/>
              <a:defRPr smtClean="0"/>
            </a:lvl1pPr>
          </a:lstStyle>
          <a:p>
            <a:pPr>
              <a:defRPr/>
            </a:pPr>
            <a:fld id="{5D863191-8DDB-4102-9B07-78EACCCFDA4B}" type="slidenum">
              <a:rPr lang="zh-CN" altLang="en-US"/>
              <a:pPr>
                <a:defRPr/>
              </a:pPr>
              <a:t>‹#›</a:t>
            </a:fld>
            <a:endParaRPr lang="zh-CN" altLang="en-US" sz="1800">
              <a:latin typeface="Palatino Linotype"/>
              <a:sym typeface="Palatino Linotype" panose="02040502050505030304" pitchFamily="18" charset="0"/>
            </a:endParaRPr>
          </a:p>
        </p:txBody>
      </p:sp>
    </p:spTree>
    <p:extLst>
      <p:ext uri="{BB962C8B-B14F-4D97-AF65-F5344CB8AC3E}">
        <p14:creationId xmlns:p14="http://schemas.microsoft.com/office/powerpoint/2010/main" val="10247795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eaLnBrk="1" hangingPunct="1">
              <a:buFontTx/>
              <a:buNone/>
              <a:defRPr smtClean="0">
                <a:latin typeface="Arial" panose="020B0604020202020204" pitchFamily="34" charset="0"/>
              </a:defRPr>
            </a:lvl1pPr>
          </a:lstStyle>
          <a:p>
            <a:pPr>
              <a:defRPr/>
            </a:pPr>
            <a:fld id="{EF00AC3C-E6CD-4C76-B777-E4DE2D5FA96B}" type="datetime1">
              <a:rPr lang="zh-CN" altLang="en-US"/>
              <a:pPr>
                <a:defRPr/>
              </a:pPr>
              <a:t>2023/9/13</a:t>
            </a:fld>
            <a:endParaRPr lang="zh-CN" altLang="en-US" sz="1800"/>
          </a:p>
        </p:txBody>
      </p:sp>
      <p:sp>
        <p:nvSpPr>
          <p:cNvPr id="5" name="页脚占位符 4"/>
          <p:cNvSpPr>
            <a:spLocks noGrp="1"/>
          </p:cNvSpPr>
          <p:nvPr>
            <p:ph type="ftr" sz="quarter" idx="11"/>
          </p:nvPr>
        </p:nvSpPr>
        <p:spPr/>
        <p:txBody>
          <a:bodyPr/>
          <a:lstStyle>
            <a:lvl1pPr eaLnBrk="1" hangingPunct="1">
              <a:buFontTx/>
              <a:buNone/>
              <a:defRPr smtClean="0">
                <a:latin typeface="Arial" panose="020B0604020202020204" pitchFamily="34" charset="0"/>
              </a:defRPr>
            </a:lvl1pPr>
          </a:lstStyle>
          <a:p>
            <a:pPr>
              <a:defRPr/>
            </a:pPr>
            <a:r>
              <a:rPr lang="en-US" altLang="zh-CN" dirty="0"/>
              <a:t>OOP C++ / </a:t>
            </a:r>
            <a:r>
              <a:rPr lang="en-US" altLang="zh-CN" dirty="0" err="1"/>
              <a:t>Qinpei</a:t>
            </a:r>
            <a:r>
              <a:rPr lang="en-US" altLang="zh-CN" dirty="0"/>
              <a:t> Zhao</a:t>
            </a:r>
            <a:endParaRPr lang="zh-CN" altLang="en-US" sz="1400" dirty="0"/>
          </a:p>
        </p:txBody>
      </p:sp>
      <p:sp>
        <p:nvSpPr>
          <p:cNvPr id="6" name="灯片编号占位符 5"/>
          <p:cNvSpPr>
            <a:spLocks noGrp="1"/>
          </p:cNvSpPr>
          <p:nvPr>
            <p:ph type="sldNum" sz="quarter" idx="12"/>
          </p:nvPr>
        </p:nvSpPr>
        <p:spPr/>
        <p:txBody>
          <a:bodyPr/>
          <a:lstStyle>
            <a:lvl1pPr eaLnBrk="1" hangingPunct="1">
              <a:buFontTx/>
              <a:buNone/>
              <a:defRPr smtClean="0"/>
            </a:lvl1pPr>
          </a:lstStyle>
          <a:p>
            <a:pPr>
              <a:defRPr/>
            </a:pPr>
            <a:fld id="{6B140D25-833F-498B-9B7E-0109CAC55F28}" type="slidenum">
              <a:rPr lang="zh-CN" altLang="en-US"/>
              <a:pPr>
                <a:defRPr/>
              </a:pPr>
              <a:t>‹#›</a:t>
            </a:fld>
            <a:endParaRPr lang="zh-CN" altLang="en-US" sz="1800">
              <a:latin typeface="Palatino Linotype"/>
              <a:sym typeface="Palatino Linotype" panose="02040502050505030304" pitchFamily="18" charset="0"/>
            </a:endParaRPr>
          </a:p>
        </p:txBody>
      </p:sp>
    </p:spTree>
    <p:extLst>
      <p:ext uri="{BB962C8B-B14F-4D97-AF65-F5344CB8AC3E}">
        <p14:creationId xmlns:p14="http://schemas.microsoft.com/office/powerpoint/2010/main" val="39919715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eaLnBrk="1" hangingPunct="1">
              <a:buFontTx/>
              <a:buNone/>
              <a:defRPr smtClean="0">
                <a:latin typeface="Arial" panose="020B0604020202020204" pitchFamily="34" charset="0"/>
              </a:defRPr>
            </a:lvl1pPr>
          </a:lstStyle>
          <a:p>
            <a:pPr>
              <a:defRPr/>
            </a:pPr>
            <a:fld id="{62C37B46-82D0-422F-9D2C-C3D5E1E1A129}" type="datetime1">
              <a:rPr lang="zh-CN" altLang="en-US"/>
              <a:pPr>
                <a:defRPr/>
              </a:pPr>
              <a:t>2023/9/13</a:t>
            </a:fld>
            <a:endParaRPr lang="zh-CN" altLang="en-US" sz="1800"/>
          </a:p>
        </p:txBody>
      </p:sp>
      <p:sp>
        <p:nvSpPr>
          <p:cNvPr id="5" name="页脚占位符 4"/>
          <p:cNvSpPr>
            <a:spLocks noGrp="1"/>
          </p:cNvSpPr>
          <p:nvPr>
            <p:ph type="ftr" sz="quarter" idx="11"/>
          </p:nvPr>
        </p:nvSpPr>
        <p:spPr/>
        <p:txBody>
          <a:bodyPr/>
          <a:lstStyle>
            <a:lvl1pPr eaLnBrk="1" hangingPunct="1">
              <a:buFontTx/>
              <a:buNone/>
              <a:defRPr smtClean="0">
                <a:latin typeface="Arial" panose="020B0604020202020204" pitchFamily="34" charset="0"/>
              </a:defRPr>
            </a:lvl1pPr>
          </a:lstStyle>
          <a:p>
            <a:pPr>
              <a:defRPr/>
            </a:pPr>
            <a:r>
              <a:rPr lang="en-US" altLang="zh-CN" dirty="0"/>
              <a:t>OOP C++ / </a:t>
            </a:r>
            <a:r>
              <a:rPr lang="en-US" altLang="zh-CN" dirty="0" err="1"/>
              <a:t>Qinpei</a:t>
            </a:r>
            <a:r>
              <a:rPr lang="en-US" altLang="zh-CN" dirty="0"/>
              <a:t> Zhao</a:t>
            </a:r>
            <a:endParaRPr lang="zh-CN" altLang="en-US" sz="1400" dirty="0"/>
          </a:p>
        </p:txBody>
      </p:sp>
      <p:sp>
        <p:nvSpPr>
          <p:cNvPr id="6" name="灯片编号占位符 5"/>
          <p:cNvSpPr>
            <a:spLocks noGrp="1"/>
          </p:cNvSpPr>
          <p:nvPr>
            <p:ph type="sldNum" sz="quarter" idx="12"/>
          </p:nvPr>
        </p:nvSpPr>
        <p:spPr/>
        <p:txBody>
          <a:bodyPr/>
          <a:lstStyle>
            <a:lvl1pPr eaLnBrk="1" hangingPunct="1">
              <a:buFontTx/>
              <a:buNone/>
              <a:defRPr smtClean="0"/>
            </a:lvl1pPr>
          </a:lstStyle>
          <a:p>
            <a:pPr>
              <a:defRPr/>
            </a:pPr>
            <a:fld id="{394CE74B-24FB-467E-BB96-FC0083946D42}" type="slidenum">
              <a:rPr lang="zh-CN" altLang="en-US"/>
              <a:pPr>
                <a:defRPr/>
              </a:pPr>
              <a:t>‹#›</a:t>
            </a:fld>
            <a:endParaRPr lang="zh-CN" altLang="en-US" sz="1800">
              <a:latin typeface="Palatino Linotype"/>
              <a:sym typeface="Palatino Linotype" panose="02040502050505030304" pitchFamily="18" charset="0"/>
            </a:endParaRPr>
          </a:p>
        </p:txBody>
      </p:sp>
    </p:spTree>
    <p:extLst>
      <p:ext uri="{BB962C8B-B14F-4D97-AF65-F5344CB8AC3E}">
        <p14:creationId xmlns:p14="http://schemas.microsoft.com/office/powerpoint/2010/main" val="18168457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19138" y="1844675"/>
            <a:ext cx="3919537" cy="41767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91075" y="1844675"/>
            <a:ext cx="3921125" cy="41767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eaLnBrk="1" hangingPunct="1">
              <a:buFontTx/>
              <a:buNone/>
              <a:defRPr smtClean="0">
                <a:latin typeface="Arial" panose="020B0604020202020204" pitchFamily="34" charset="0"/>
              </a:defRPr>
            </a:lvl1pPr>
          </a:lstStyle>
          <a:p>
            <a:pPr>
              <a:defRPr/>
            </a:pPr>
            <a:fld id="{7B422319-4E39-4DDC-B85A-FD852C54BA7E}" type="datetime1">
              <a:rPr lang="zh-CN" altLang="en-US"/>
              <a:pPr>
                <a:defRPr/>
              </a:pPr>
              <a:t>2023/9/13</a:t>
            </a:fld>
            <a:endParaRPr lang="zh-CN" altLang="en-US" sz="1800"/>
          </a:p>
        </p:txBody>
      </p:sp>
      <p:sp>
        <p:nvSpPr>
          <p:cNvPr id="6" name="页脚占位符 5"/>
          <p:cNvSpPr>
            <a:spLocks noGrp="1"/>
          </p:cNvSpPr>
          <p:nvPr>
            <p:ph type="ftr" sz="quarter" idx="11"/>
          </p:nvPr>
        </p:nvSpPr>
        <p:spPr/>
        <p:txBody>
          <a:bodyPr/>
          <a:lstStyle>
            <a:lvl1pPr eaLnBrk="1" hangingPunct="1">
              <a:buFontTx/>
              <a:buNone/>
              <a:defRPr smtClean="0">
                <a:latin typeface="Arial" panose="020B0604020202020204" pitchFamily="34" charset="0"/>
              </a:defRPr>
            </a:lvl1pPr>
          </a:lstStyle>
          <a:p>
            <a:pPr>
              <a:defRPr/>
            </a:pPr>
            <a:r>
              <a:rPr lang="en-US" altLang="zh-CN" dirty="0"/>
              <a:t>OOP C++ / </a:t>
            </a:r>
            <a:r>
              <a:rPr lang="en-US" altLang="zh-CN" dirty="0" err="1"/>
              <a:t>Qinpei</a:t>
            </a:r>
            <a:r>
              <a:rPr lang="en-US" altLang="zh-CN" dirty="0"/>
              <a:t> Zhao</a:t>
            </a:r>
            <a:endParaRPr lang="zh-CN" altLang="en-US" sz="1400" dirty="0"/>
          </a:p>
        </p:txBody>
      </p:sp>
      <p:sp>
        <p:nvSpPr>
          <p:cNvPr id="7" name="灯片编号占位符 6"/>
          <p:cNvSpPr>
            <a:spLocks noGrp="1"/>
          </p:cNvSpPr>
          <p:nvPr>
            <p:ph type="sldNum" sz="quarter" idx="12"/>
          </p:nvPr>
        </p:nvSpPr>
        <p:spPr/>
        <p:txBody>
          <a:bodyPr/>
          <a:lstStyle>
            <a:lvl1pPr eaLnBrk="1" hangingPunct="1">
              <a:buFontTx/>
              <a:buNone/>
              <a:defRPr smtClean="0"/>
            </a:lvl1pPr>
          </a:lstStyle>
          <a:p>
            <a:pPr>
              <a:defRPr/>
            </a:pPr>
            <a:fld id="{F70279F0-4C24-4DA5-BA7E-68A11EE626A2}" type="slidenum">
              <a:rPr lang="zh-CN" altLang="en-US"/>
              <a:pPr>
                <a:defRPr/>
              </a:pPr>
              <a:t>‹#›</a:t>
            </a:fld>
            <a:endParaRPr lang="zh-CN" altLang="en-US" sz="1800">
              <a:latin typeface="Palatino Linotype"/>
              <a:sym typeface="Palatino Linotype" panose="02040502050505030304" pitchFamily="18" charset="0"/>
            </a:endParaRPr>
          </a:p>
        </p:txBody>
      </p:sp>
    </p:spTree>
    <p:extLst>
      <p:ext uri="{BB962C8B-B14F-4D97-AF65-F5344CB8AC3E}">
        <p14:creationId xmlns:p14="http://schemas.microsoft.com/office/powerpoint/2010/main" val="41056326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eaLnBrk="1" hangingPunct="1">
              <a:buFontTx/>
              <a:buNone/>
              <a:defRPr smtClean="0">
                <a:latin typeface="Arial" panose="020B0604020202020204" pitchFamily="34" charset="0"/>
              </a:defRPr>
            </a:lvl1pPr>
          </a:lstStyle>
          <a:p>
            <a:pPr>
              <a:defRPr/>
            </a:pPr>
            <a:fld id="{6357EBEE-C764-467F-92BF-300B52CF68B2}" type="datetime1">
              <a:rPr lang="zh-CN" altLang="en-US"/>
              <a:pPr>
                <a:defRPr/>
              </a:pPr>
              <a:t>2023/9/13</a:t>
            </a:fld>
            <a:endParaRPr lang="zh-CN" altLang="en-US" sz="1800"/>
          </a:p>
        </p:txBody>
      </p:sp>
      <p:sp>
        <p:nvSpPr>
          <p:cNvPr id="8" name="页脚占位符 7"/>
          <p:cNvSpPr>
            <a:spLocks noGrp="1"/>
          </p:cNvSpPr>
          <p:nvPr>
            <p:ph type="ftr" sz="quarter" idx="11"/>
          </p:nvPr>
        </p:nvSpPr>
        <p:spPr/>
        <p:txBody>
          <a:bodyPr/>
          <a:lstStyle>
            <a:lvl1pPr eaLnBrk="1" hangingPunct="1">
              <a:buFontTx/>
              <a:buNone/>
              <a:defRPr smtClean="0">
                <a:latin typeface="Arial" panose="020B0604020202020204" pitchFamily="34" charset="0"/>
              </a:defRPr>
            </a:lvl1pPr>
          </a:lstStyle>
          <a:p>
            <a:pPr>
              <a:defRPr/>
            </a:pPr>
            <a:r>
              <a:rPr lang="en-US" altLang="zh-CN" dirty="0"/>
              <a:t>OOP C++ / </a:t>
            </a:r>
            <a:r>
              <a:rPr lang="en-US" altLang="zh-CN" dirty="0" err="1"/>
              <a:t>Qinpei</a:t>
            </a:r>
            <a:r>
              <a:rPr lang="en-US" altLang="zh-CN" dirty="0"/>
              <a:t> Zhao</a:t>
            </a:r>
            <a:endParaRPr lang="zh-CN" altLang="en-US" sz="1400" dirty="0"/>
          </a:p>
        </p:txBody>
      </p:sp>
      <p:sp>
        <p:nvSpPr>
          <p:cNvPr id="9" name="灯片编号占位符 8"/>
          <p:cNvSpPr>
            <a:spLocks noGrp="1"/>
          </p:cNvSpPr>
          <p:nvPr>
            <p:ph type="sldNum" sz="quarter" idx="12"/>
          </p:nvPr>
        </p:nvSpPr>
        <p:spPr/>
        <p:txBody>
          <a:bodyPr/>
          <a:lstStyle>
            <a:lvl1pPr eaLnBrk="1" hangingPunct="1">
              <a:buFontTx/>
              <a:buNone/>
              <a:defRPr smtClean="0"/>
            </a:lvl1pPr>
          </a:lstStyle>
          <a:p>
            <a:pPr>
              <a:defRPr/>
            </a:pPr>
            <a:fld id="{30A7C075-1B4A-44A8-A8D4-0C0B03F10CE3}" type="slidenum">
              <a:rPr lang="zh-CN" altLang="en-US"/>
              <a:pPr>
                <a:defRPr/>
              </a:pPr>
              <a:t>‹#›</a:t>
            </a:fld>
            <a:endParaRPr lang="zh-CN" altLang="en-US" sz="1800">
              <a:latin typeface="Palatino Linotype"/>
              <a:sym typeface="Palatino Linotype" panose="02040502050505030304" pitchFamily="18" charset="0"/>
            </a:endParaRPr>
          </a:p>
        </p:txBody>
      </p:sp>
    </p:spTree>
    <p:extLst>
      <p:ext uri="{BB962C8B-B14F-4D97-AF65-F5344CB8AC3E}">
        <p14:creationId xmlns:p14="http://schemas.microsoft.com/office/powerpoint/2010/main" val="965463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8" name="Rectangle 3"/>
          <p:cNvSpPr>
            <a:spLocks noGrp="1" noChangeArrowheads="1"/>
          </p:cNvSpPr>
          <p:nvPr>
            <p:ph type="body" idx="1"/>
          </p:nvPr>
        </p:nvSpPr>
        <p:spPr bwMode="auto">
          <a:xfrm>
            <a:off x="719138" y="1844675"/>
            <a:ext cx="7993062" cy="417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2pPr>
              <a:defRPr sz="2000"/>
            </a:lvl2pPr>
          </a:lstStyle>
          <a:p>
            <a:pPr lvl="0"/>
            <a:r>
              <a:rPr lang="zh-CN" altLang="zh-CN" dirty="0">
                <a:sym typeface="Palatino Linotype" pitchFamily="18" charset="0"/>
              </a:rPr>
              <a:t>Muokkaa tekstin perustyylejä napsauttamalla</a:t>
            </a:r>
          </a:p>
          <a:p>
            <a:pPr lvl="1"/>
            <a:r>
              <a:rPr lang="zh-CN" altLang="zh-CN" dirty="0">
                <a:sym typeface="Palatino Linotype" pitchFamily="18" charset="0"/>
              </a:rPr>
              <a:t>toinen taso</a:t>
            </a:r>
          </a:p>
          <a:p>
            <a:pPr lvl="2"/>
            <a:r>
              <a:rPr lang="zh-CN" altLang="zh-CN" dirty="0">
                <a:sym typeface="Palatino Linotype" pitchFamily="18" charset="0"/>
              </a:rPr>
              <a:t>kolmas taso</a:t>
            </a:r>
          </a:p>
          <a:p>
            <a:pPr lvl="3"/>
            <a:r>
              <a:rPr lang="zh-CN" altLang="zh-CN" dirty="0">
                <a:sym typeface="Palatino Linotype" pitchFamily="18" charset="0"/>
              </a:rPr>
              <a:t>neljäs taso</a:t>
            </a:r>
          </a:p>
          <a:p>
            <a:pPr lvl="4"/>
            <a:r>
              <a:rPr lang="zh-CN" altLang="zh-CN" dirty="0">
                <a:sym typeface="Palatino Linotype" pitchFamily="18" charset="0"/>
              </a:rPr>
              <a:t>viides taso</a:t>
            </a:r>
          </a:p>
        </p:txBody>
      </p:sp>
      <p:sp>
        <p:nvSpPr>
          <p:cNvPr id="10" name="Rectangle 2"/>
          <p:cNvSpPr>
            <a:spLocks noGrp="1" noChangeArrowheads="1"/>
          </p:cNvSpPr>
          <p:nvPr>
            <p:ph type="title" idx="4294967295"/>
          </p:nvPr>
        </p:nvSpPr>
        <p:spPr bwMode="auto">
          <a:xfrm>
            <a:off x="719138" y="657225"/>
            <a:ext cx="7993062"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zh-CN" altLang="zh-CN" dirty="0">
                <a:sym typeface="Palatino Linotype" pitchFamily="18" charset="0"/>
              </a:rPr>
              <a:t>Muokkaa perustyyl. napsautt.</a:t>
            </a:r>
          </a:p>
        </p:txBody>
      </p:sp>
      <p:sp>
        <p:nvSpPr>
          <p:cNvPr id="4" name="日期占位符 3"/>
          <p:cNvSpPr>
            <a:spLocks noGrp="1"/>
          </p:cNvSpPr>
          <p:nvPr>
            <p:ph type="dt" sz="half" idx="10"/>
          </p:nvPr>
        </p:nvSpPr>
        <p:spPr/>
        <p:txBody>
          <a:bodyPr/>
          <a:lstStyle>
            <a:lvl1pPr>
              <a:defRPr/>
            </a:lvl1pPr>
          </a:lstStyle>
          <a:p>
            <a:pPr>
              <a:defRPr/>
            </a:pPr>
            <a:fld id="{2E41A3F1-7274-438D-83FC-C24D3C91C02C}" type="datetime1">
              <a:rPr lang="zh-CN" altLang="en-US" smtClean="0"/>
              <a:t>2023/9/13</a:t>
            </a:fld>
            <a:endParaRPr lang="zh-CN" altLang="zh-CN" sz="1800"/>
          </a:p>
        </p:txBody>
      </p:sp>
      <p:sp>
        <p:nvSpPr>
          <p:cNvPr id="5" name="页脚占位符 4"/>
          <p:cNvSpPr>
            <a:spLocks noGrp="1"/>
          </p:cNvSpPr>
          <p:nvPr>
            <p:ph type="ftr" sz="quarter" idx="11"/>
          </p:nvPr>
        </p:nvSpPr>
        <p:spPr/>
        <p:txBody>
          <a:bodyPr/>
          <a:lstStyle>
            <a:lvl1pPr>
              <a:defRPr/>
            </a:lvl1pPr>
          </a:lstStyle>
          <a:p>
            <a:pPr>
              <a:defRPr/>
            </a:pPr>
            <a:r>
              <a:rPr lang="en-US" altLang="zh-CN" dirty="0"/>
              <a:t>OOP C++ / </a:t>
            </a:r>
            <a:r>
              <a:rPr lang="en-US" altLang="zh-CN" dirty="0" err="1"/>
              <a:t>Qinpei</a:t>
            </a:r>
            <a:r>
              <a:rPr lang="en-US" altLang="zh-CN" dirty="0"/>
              <a:t> Zhao</a:t>
            </a:r>
            <a:endParaRPr lang="zh-CN" altLang="en-US" sz="1400" dirty="0"/>
          </a:p>
        </p:txBody>
      </p:sp>
      <p:sp>
        <p:nvSpPr>
          <p:cNvPr id="6" name="灯片编号占位符 5"/>
          <p:cNvSpPr>
            <a:spLocks noGrp="1"/>
          </p:cNvSpPr>
          <p:nvPr>
            <p:ph type="sldNum" sz="quarter" idx="12"/>
          </p:nvPr>
        </p:nvSpPr>
        <p:spPr/>
        <p:txBody>
          <a:bodyPr/>
          <a:lstStyle>
            <a:lvl1pPr>
              <a:defRPr/>
            </a:lvl1pPr>
          </a:lstStyle>
          <a:p>
            <a:pPr>
              <a:defRPr/>
            </a:pPr>
            <a:fld id="{60695F15-6C25-4B5C-B892-4287FE61A0D3}" type="slidenum">
              <a:rPr lang="zh-CN" altLang="zh-CN"/>
              <a:pPr>
                <a:defRPr/>
              </a:pPr>
              <a:t>‹#›</a:t>
            </a:fld>
            <a:endParaRPr lang="zh-CN" altLang="zh-CN" sz="1800" b="0">
              <a:latin typeface="+mn-lt"/>
            </a:endParaRPr>
          </a:p>
        </p:txBody>
      </p:sp>
    </p:spTree>
    <p:extLst>
      <p:ext uri="{BB962C8B-B14F-4D97-AF65-F5344CB8AC3E}">
        <p14:creationId xmlns:p14="http://schemas.microsoft.com/office/powerpoint/2010/main" val="27994934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eaLnBrk="1" hangingPunct="1">
              <a:buFontTx/>
              <a:buNone/>
              <a:defRPr smtClean="0">
                <a:latin typeface="Arial" panose="020B0604020202020204" pitchFamily="34" charset="0"/>
              </a:defRPr>
            </a:lvl1pPr>
          </a:lstStyle>
          <a:p>
            <a:pPr>
              <a:defRPr/>
            </a:pPr>
            <a:fld id="{9B3800D1-0139-4C40-96D1-87E6B31582D5}" type="datetime1">
              <a:rPr lang="zh-CN" altLang="en-US"/>
              <a:pPr>
                <a:defRPr/>
              </a:pPr>
              <a:t>2023/9/13</a:t>
            </a:fld>
            <a:endParaRPr lang="zh-CN" altLang="en-US" sz="1800"/>
          </a:p>
        </p:txBody>
      </p:sp>
      <p:sp>
        <p:nvSpPr>
          <p:cNvPr id="4" name="页脚占位符 3"/>
          <p:cNvSpPr>
            <a:spLocks noGrp="1"/>
          </p:cNvSpPr>
          <p:nvPr>
            <p:ph type="ftr" sz="quarter" idx="11"/>
          </p:nvPr>
        </p:nvSpPr>
        <p:spPr/>
        <p:txBody>
          <a:bodyPr/>
          <a:lstStyle>
            <a:lvl1pPr eaLnBrk="1" hangingPunct="1">
              <a:buFontTx/>
              <a:buNone/>
              <a:defRPr smtClean="0">
                <a:latin typeface="Arial" panose="020B0604020202020204" pitchFamily="34" charset="0"/>
              </a:defRPr>
            </a:lvl1pPr>
          </a:lstStyle>
          <a:p>
            <a:pPr>
              <a:defRPr/>
            </a:pPr>
            <a:r>
              <a:rPr lang="en-US" altLang="zh-CN" dirty="0"/>
              <a:t>OOP C++ / </a:t>
            </a:r>
            <a:r>
              <a:rPr lang="en-US" altLang="zh-CN" dirty="0" err="1"/>
              <a:t>Qinpei</a:t>
            </a:r>
            <a:r>
              <a:rPr lang="en-US" altLang="zh-CN" dirty="0"/>
              <a:t> Zhao</a:t>
            </a:r>
            <a:endParaRPr lang="zh-CN" altLang="en-US" sz="1400" dirty="0"/>
          </a:p>
        </p:txBody>
      </p:sp>
      <p:sp>
        <p:nvSpPr>
          <p:cNvPr id="5" name="灯片编号占位符 4"/>
          <p:cNvSpPr>
            <a:spLocks noGrp="1"/>
          </p:cNvSpPr>
          <p:nvPr>
            <p:ph type="sldNum" sz="quarter" idx="12"/>
          </p:nvPr>
        </p:nvSpPr>
        <p:spPr/>
        <p:txBody>
          <a:bodyPr/>
          <a:lstStyle>
            <a:lvl1pPr eaLnBrk="1" hangingPunct="1">
              <a:buFontTx/>
              <a:buNone/>
              <a:defRPr smtClean="0"/>
            </a:lvl1pPr>
          </a:lstStyle>
          <a:p>
            <a:pPr>
              <a:defRPr/>
            </a:pPr>
            <a:fld id="{A694A3A6-2461-4EF2-AB8B-5626BE5F41C6}" type="slidenum">
              <a:rPr lang="zh-CN" altLang="en-US"/>
              <a:pPr>
                <a:defRPr/>
              </a:pPr>
              <a:t>‹#›</a:t>
            </a:fld>
            <a:endParaRPr lang="zh-CN" altLang="en-US" sz="1800">
              <a:latin typeface="Palatino Linotype"/>
              <a:sym typeface="Palatino Linotype" panose="02040502050505030304" pitchFamily="18" charset="0"/>
            </a:endParaRPr>
          </a:p>
        </p:txBody>
      </p:sp>
    </p:spTree>
    <p:extLst>
      <p:ext uri="{BB962C8B-B14F-4D97-AF65-F5344CB8AC3E}">
        <p14:creationId xmlns:p14="http://schemas.microsoft.com/office/powerpoint/2010/main" val="19526422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eaLnBrk="1" hangingPunct="1">
              <a:buFontTx/>
              <a:buNone/>
              <a:defRPr smtClean="0">
                <a:latin typeface="Arial" panose="020B0604020202020204" pitchFamily="34" charset="0"/>
              </a:defRPr>
            </a:lvl1pPr>
          </a:lstStyle>
          <a:p>
            <a:pPr>
              <a:defRPr/>
            </a:pPr>
            <a:fld id="{76A66865-871D-4295-9F7E-B3D74BF5352C}" type="datetime1">
              <a:rPr lang="zh-CN" altLang="en-US"/>
              <a:pPr>
                <a:defRPr/>
              </a:pPr>
              <a:t>2023/9/13</a:t>
            </a:fld>
            <a:endParaRPr lang="zh-CN" altLang="en-US" sz="1800"/>
          </a:p>
        </p:txBody>
      </p:sp>
      <p:sp>
        <p:nvSpPr>
          <p:cNvPr id="3" name="页脚占位符 2"/>
          <p:cNvSpPr>
            <a:spLocks noGrp="1"/>
          </p:cNvSpPr>
          <p:nvPr>
            <p:ph type="ftr" sz="quarter" idx="11"/>
          </p:nvPr>
        </p:nvSpPr>
        <p:spPr/>
        <p:txBody>
          <a:bodyPr/>
          <a:lstStyle>
            <a:lvl1pPr eaLnBrk="1" hangingPunct="1">
              <a:buFontTx/>
              <a:buNone/>
              <a:defRPr smtClean="0">
                <a:latin typeface="Arial" panose="020B0604020202020204" pitchFamily="34" charset="0"/>
              </a:defRPr>
            </a:lvl1pPr>
          </a:lstStyle>
          <a:p>
            <a:pPr>
              <a:defRPr/>
            </a:pPr>
            <a:r>
              <a:rPr lang="en-US" altLang="zh-CN" dirty="0"/>
              <a:t>OOP C++ / </a:t>
            </a:r>
            <a:r>
              <a:rPr lang="en-US" altLang="zh-CN" dirty="0" err="1"/>
              <a:t>Qinpei</a:t>
            </a:r>
            <a:r>
              <a:rPr lang="en-US" altLang="zh-CN" dirty="0"/>
              <a:t> Zhao</a:t>
            </a:r>
            <a:endParaRPr lang="zh-CN" altLang="en-US" sz="1400" dirty="0"/>
          </a:p>
        </p:txBody>
      </p:sp>
      <p:sp>
        <p:nvSpPr>
          <p:cNvPr id="4" name="灯片编号占位符 3"/>
          <p:cNvSpPr>
            <a:spLocks noGrp="1"/>
          </p:cNvSpPr>
          <p:nvPr>
            <p:ph type="sldNum" sz="quarter" idx="12"/>
          </p:nvPr>
        </p:nvSpPr>
        <p:spPr/>
        <p:txBody>
          <a:bodyPr/>
          <a:lstStyle>
            <a:lvl1pPr eaLnBrk="1" hangingPunct="1">
              <a:buFontTx/>
              <a:buNone/>
              <a:defRPr smtClean="0"/>
            </a:lvl1pPr>
          </a:lstStyle>
          <a:p>
            <a:pPr>
              <a:defRPr/>
            </a:pPr>
            <a:fld id="{3218BD46-B495-4465-9193-B21700B6A28D}" type="slidenum">
              <a:rPr lang="zh-CN" altLang="en-US"/>
              <a:pPr>
                <a:defRPr/>
              </a:pPr>
              <a:t>‹#›</a:t>
            </a:fld>
            <a:endParaRPr lang="zh-CN" altLang="en-US" sz="1800">
              <a:latin typeface="Palatino Linotype"/>
              <a:sym typeface="Palatino Linotype" panose="02040502050505030304" pitchFamily="18" charset="0"/>
            </a:endParaRPr>
          </a:p>
        </p:txBody>
      </p:sp>
    </p:spTree>
    <p:extLst>
      <p:ext uri="{BB962C8B-B14F-4D97-AF65-F5344CB8AC3E}">
        <p14:creationId xmlns:p14="http://schemas.microsoft.com/office/powerpoint/2010/main" val="21955940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eaLnBrk="1" hangingPunct="1">
              <a:buFontTx/>
              <a:buNone/>
              <a:defRPr smtClean="0">
                <a:latin typeface="Arial" panose="020B0604020202020204" pitchFamily="34" charset="0"/>
              </a:defRPr>
            </a:lvl1pPr>
          </a:lstStyle>
          <a:p>
            <a:pPr>
              <a:defRPr/>
            </a:pPr>
            <a:fld id="{E3D7DC2E-DAAE-464F-8417-D06E544DB23A}" type="datetime1">
              <a:rPr lang="zh-CN" altLang="en-US"/>
              <a:pPr>
                <a:defRPr/>
              </a:pPr>
              <a:t>2023/9/13</a:t>
            </a:fld>
            <a:endParaRPr lang="zh-CN" altLang="en-US" sz="1800"/>
          </a:p>
        </p:txBody>
      </p:sp>
      <p:sp>
        <p:nvSpPr>
          <p:cNvPr id="6" name="页脚占位符 5"/>
          <p:cNvSpPr>
            <a:spLocks noGrp="1"/>
          </p:cNvSpPr>
          <p:nvPr>
            <p:ph type="ftr" sz="quarter" idx="11"/>
          </p:nvPr>
        </p:nvSpPr>
        <p:spPr/>
        <p:txBody>
          <a:bodyPr/>
          <a:lstStyle>
            <a:lvl1pPr eaLnBrk="1" hangingPunct="1">
              <a:buFontTx/>
              <a:buNone/>
              <a:defRPr smtClean="0">
                <a:latin typeface="Arial" panose="020B0604020202020204" pitchFamily="34" charset="0"/>
              </a:defRPr>
            </a:lvl1pPr>
          </a:lstStyle>
          <a:p>
            <a:pPr>
              <a:defRPr/>
            </a:pPr>
            <a:r>
              <a:rPr lang="en-US" altLang="zh-CN" dirty="0"/>
              <a:t>OOP C++ / </a:t>
            </a:r>
            <a:r>
              <a:rPr lang="en-US" altLang="zh-CN" dirty="0" err="1"/>
              <a:t>Qinpei</a:t>
            </a:r>
            <a:r>
              <a:rPr lang="en-US" altLang="zh-CN" dirty="0"/>
              <a:t> Zhao</a:t>
            </a:r>
            <a:endParaRPr lang="zh-CN" altLang="en-US" sz="1400" dirty="0"/>
          </a:p>
        </p:txBody>
      </p:sp>
      <p:sp>
        <p:nvSpPr>
          <p:cNvPr id="7" name="灯片编号占位符 6"/>
          <p:cNvSpPr>
            <a:spLocks noGrp="1"/>
          </p:cNvSpPr>
          <p:nvPr>
            <p:ph type="sldNum" sz="quarter" idx="12"/>
          </p:nvPr>
        </p:nvSpPr>
        <p:spPr/>
        <p:txBody>
          <a:bodyPr/>
          <a:lstStyle>
            <a:lvl1pPr eaLnBrk="1" hangingPunct="1">
              <a:buFontTx/>
              <a:buNone/>
              <a:defRPr smtClean="0"/>
            </a:lvl1pPr>
          </a:lstStyle>
          <a:p>
            <a:pPr>
              <a:defRPr/>
            </a:pPr>
            <a:fld id="{C0517BCA-5C76-4CB9-926D-EE35F7FDA74D}" type="slidenum">
              <a:rPr lang="zh-CN" altLang="en-US"/>
              <a:pPr>
                <a:defRPr/>
              </a:pPr>
              <a:t>‹#›</a:t>
            </a:fld>
            <a:endParaRPr lang="zh-CN" altLang="en-US" sz="1800">
              <a:latin typeface="Palatino Linotype"/>
              <a:sym typeface="Palatino Linotype" panose="02040502050505030304" pitchFamily="18" charset="0"/>
            </a:endParaRPr>
          </a:p>
        </p:txBody>
      </p:sp>
    </p:spTree>
    <p:extLst>
      <p:ext uri="{BB962C8B-B14F-4D97-AF65-F5344CB8AC3E}">
        <p14:creationId xmlns:p14="http://schemas.microsoft.com/office/powerpoint/2010/main" val="649732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Palatino Linotype" panose="02040502050505030304" pitchFamily="18" charset="0"/>
            </a:endParaRP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eaLnBrk="1" hangingPunct="1">
              <a:buFontTx/>
              <a:buNone/>
              <a:defRPr smtClean="0">
                <a:latin typeface="Arial" panose="020B0604020202020204" pitchFamily="34" charset="0"/>
              </a:defRPr>
            </a:lvl1pPr>
          </a:lstStyle>
          <a:p>
            <a:pPr>
              <a:defRPr/>
            </a:pPr>
            <a:fld id="{AB519652-A800-4FDA-A31C-40A729197FB7}" type="datetime1">
              <a:rPr lang="zh-CN" altLang="en-US"/>
              <a:pPr>
                <a:defRPr/>
              </a:pPr>
              <a:t>2023/9/13</a:t>
            </a:fld>
            <a:endParaRPr lang="zh-CN" altLang="en-US" sz="1800"/>
          </a:p>
        </p:txBody>
      </p:sp>
      <p:sp>
        <p:nvSpPr>
          <p:cNvPr id="6" name="页脚占位符 5"/>
          <p:cNvSpPr>
            <a:spLocks noGrp="1"/>
          </p:cNvSpPr>
          <p:nvPr>
            <p:ph type="ftr" sz="quarter" idx="11"/>
          </p:nvPr>
        </p:nvSpPr>
        <p:spPr/>
        <p:txBody>
          <a:bodyPr/>
          <a:lstStyle>
            <a:lvl1pPr eaLnBrk="1" hangingPunct="1">
              <a:buFontTx/>
              <a:buNone/>
              <a:defRPr smtClean="0">
                <a:latin typeface="Arial" panose="020B0604020202020204" pitchFamily="34" charset="0"/>
              </a:defRPr>
            </a:lvl1pPr>
          </a:lstStyle>
          <a:p>
            <a:pPr>
              <a:defRPr/>
            </a:pPr>
            <a:r>
              <a:rPr lang="en-US" altLang="zh-CN" dirty="0"/>
              <a:t>OOP C++ / </a:t>
            </a:r>
            <a:r>
              <a:rPr lang="en-US" altLang="zh-CN" dirty="0" err="1"/>
              <a:t>Qinpei</a:t>
            </a:r>
            <a:r>
              <a:rPr lang="en-US" altLang="zh-CN" dirty="0"/>
              <a:t> Zhao</a:t>
            </a:r>
            <a:endParaRPr lang="zh-CN" altLang="en-US" sz="1400" dirty="0"/>
          </a:p>
        </p:txBody>
      </p:sp>
      <p:sp>
        <p:nvSpPr>
          <p:cNvPr id="7" name="灯片编号占位符 6"/>
          <p:cNvSpPr>
            <a:spLocks noGrp="1"/>
          </p:cNvSpPr>
          <p:nvPr>
            <p:ph type="sldNum" sz="quarter" idx="12"/>
          </p:nvPr>
        </p:nvSpPr>
        <p:spPr/>
        <p:txBody>
          <a:bodyPr/>
          <a:lstStyle>
            <a:lvl1pPr eaLnBrk="1" hangingPunct="1">
              <a:buFontTx/>
              <a:buNone/>
              <a:defRPr smtClean="0"/>
            </a:lvl1pPr>
          </a:lstStyle>
          <a:p>
            <a:pPr>
              <a:defRPr/>
            </a:pPr>
            <a:fld id="{E041C6B6-08A9-48B5-B8AE-9C56043332FF}" type="slidenum">
              <a:rPr lang="zh-CN" altLang="en-US"/>
              <a:pPr>
                <a:defRPr/>
              </a:pPr>
              <a:t>‹#›</a:t>
            </a:fld>
            <a:endParaRPr lang="zh-CN" altLang="en-US" sz="1800">
              <a:latin typeface="Palatino Linotype"/>
              <a:sym typeface="Palatino Linotype" panose="02040502050505030304" pitchFamily="18" charset="0"/>
            </a:endParaRPr>
          </a:p>
        </p:txBody>
      </p:sp>
    </p:spTree>
    <p:extLst>
      <p:ext uri="{BB962C8B-B14F-4D97-AF65-F5344CB8AC3E}">
        <p14:creationId xmlns:p14="http://schemas.microsoft.com/office/powerpoint/2010/main" val="1960924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eaLnBrk="1" hangingPunct="1">
              <a:buFontTx/>
              <a:buNone/>
              <a:defRPr smtClean="0">
                <a:latin typeface="Arial" panose="020B0604020202020204" pitchFamily="34" charset="0"/>
              </a:defRPr>
            </a:lvl1pPr>
          </a:lstStyle>
          <a:p>
            <a:pPr>
              <a:defRPr/>
            </a:pPr>
            <a:fld id="{3C65885C-E910-434E-BA97-E2AF4772E1D4}" type="datetime1">
              <a:rPr lang="zh-CN" altLang="en-US"/>
              <a:pPr>
                <a:defRPr/>
              </a:pPr>
              <a:t>2023/9/13</a:t>
            </a:fld>
            <a:endParaRPr lang="zh-CN" altLang="en-US" sz="1800"/>
          </a:p>
        </p:txBody>
      </p:sp>
      <p:sp>
        <p:nvSpPr>
          <p:cNvPr id="5" name="页脚占位符 4"/>
          <p:cNvSpPr>
            <a:spLocks noGrp="1"/>
          </p:cNvSpPr>
          <p:nvPr>
            <p:ph type="ftr" sz="quarter" idx="11"/>
          </p:nvPr>
        </p:nvSpPr>
        <p:spPr/>
        <p:txBody>
          <a:bodyPr/>
          <a:lstStyle>
            <a:lvl1pPr eaLnBrk="1" hangingPunct="1">
              <a:buFontTx/>
              <a:buNone/>
              <a:defRPr smtClean="0">
                <a:latin typeface="Arial" panose="020B0604020202020204" pitchFamily="34" charset="0"/>
              </a:defRPr>
            </a:lvl1pPr>
          </a:lstStyle>
          <a:p>
            <a:pPr>
              <a:defRPr/>
            </a:pPr>
            <a:r>
              <a:rPr lang="en-US" altLang="zh-CN" dirty="0"/>
              <a:t>OOP C++ / </a:t>
            </a:r>
            <a:r>
              <a:rPr lang="en-US" altLang="zh-CN" dirty="0" err="1"/>
              <a:t>Qinpei</a:t>
            </a:r>
            <a:r>
              <a:rPr lang="en-US" altLang="zh-CN" dirty="0"/>
              <a:t> Zhao</a:t>
            </a:r>
            <a:endParaRPr lang="zh-CN" altLang="en-US" sz="1400" dirty="0"/>
          </a:p>
        </p:txBody>
      </p:sp>
      <p:sp>
        <p:nvSpPr>
          <p:cNvPr id="6" name="灯片编号占位符 5"/>
          <p:cNvSpPr>
            <a:spLocks noGrp="1"/>
          </p:cNvSpPr>
          <p:nvPr>
            <p:ph type="sldNum" sz="quarter" idx="12"/>
          </p:nvPr>
        </p:nvSpPr>
        <p:spPr/>
        <p:txBody>
          <a:bodyPr/>
          <a:lstStyle>
            <a:lvl1pPr eaLnBrk="1" hangingPunct="1">
              <a:buFontTx/>
              <a:buNone/>
              <a:defRPr smtClean="0"/>
            </a:lvl1pPr>
          </a:lstStyle>
          <a:p>
            <a:pPr>
              <a:defRPr/>
            </a:pPr>
            <a:fld id="{BFE5134B-E0D4-425E-BF4C-FB0DC4FD82C3}" type="slidenum">
              <a:rPr lang="zh-CN" altLang="en-US"/>
              <a:pPr>
                <a:defRPr/>
              </a:pPr>
              <a:t>‹#›</a:t>
            </a:fld>
            <a:endParaRPr lang="zh-CN" altLang="en-US" sz="1800">
              <a:latin typeface="Palatino Linotype"/>
              <a:sym typeface="Palatino Linotype" panose="02040502050505030304" pitchFamily="18" charset="0"/>
            </a:endParaRPr>
          </a:p>
        </p:txBody>
      </p:sp>
    </p:spTree>
    <p:extLst>
      <p:ext uri="{BB962C8B-B14F-4D97-AF65-F5344CB8AC3E}">
        <p14:creationId xmlns:p14="http://schemas.microsoft.com/office/powerpoint/2010/main" val="33492296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15125" y="657225"/>
            <a:ext cx="1997075" cy="53641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19138" y="657225"/>
            <a:ext cx="5843587" cy="53641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eaLnBrk="1" hangingPunct="1">
              <a:buFontTx/>
              <a:buNone/>
              <a:defRPr smtClean="0">
                <a:latin typeface="Arial" panose="020B0604020202020204" pitchFamily="34" charset="0"/>
              </a:defRPr>
            </a:lvl1pPr>
          </a:lstStyle>
          <a:p>
            <a:pPr>
              <a:defRPr/>
            </a:pPr>
            <a:fld id="{922006D9-D7BC-4CF0-87F7-336E7D10F911}" type="datetime1">
              <a:rPr lang="zh-CN" altLang="en-US"/>
              <a:pPr>
                <a:defRPr/>
              </a:pPr>
              <a:t>2023/9/13</a:t>
            </a:fld>
            <a:endParaRPr lang="zh-CN" altLang="en-US" sz="1800"/>
          </a:p>
        </p:txBody>
      </p:sp>
      <p:sp>
        <p:nvSpPr>
          <p:cNvPr id="5" name="页脚占位符 4"/>
          <p:cNvSpPr>
            <a:spLocks noGrp="1"/>
          </p:cNvSpPr>
          <p:nvPr>
            <p:ph type="ftr" sz="quarter" idx="11"/>
          </p:nvPr>
        </p:nvSpPr>
        <p:spPr/>
        <p:txBody>
          <a:bodyPr/>
          <a:lstStyle>
            <a:lvl1pPr eaLnBrk="1" hangingPunct="1">
              <a:buFontTx/>
              <a:buNone/>
              <a:defRPr smtClean="0">
                <a:latin typeface="Arial" panose="020B0604020202020204" pitchFamily="34" charset="0"/>
              </a:defRPr>
            </a:lvl1pPr>
          </a:lstStyle>
          <a:p>
            <a:pPr>
              <a:defRPr/>
            </a:pPr>
            <a:r>
              <a:rPr lang="en-US" altLang="zh-CN" dirty="0"/>
              <a:t>OOP C++ / </a:t>
            </a:r>
            <a:r>
              <a:rPr lang="en-US" altLang="zh-CN" dirty="0" err="1"/>
              <a:t>Qinpei</a:t>
            </a:r>
            <a:r>
              <a:rPr lang="en-US" altLang="zh-CN" dirty="0"/>
              <a:t> Zhao</a:t>
            </a:r>
            <a:endParaRPr lang="zh-CN" altLang="en-US" sz="1400" dirty="0"/>
          </a:p>
        </p:txBody>
      </p:sp>
      <p:sp>
        <p:nvSpPr>
          <p:cNvPr id="6" name="灯片编号占位符 5"/>
          <p:cNvSpPr>
            <a:spLocks noGrp="1"/>
          </p:cNvSpPr>
          <p:nvPr>
            <p:ph type="sldNum" sz="quarter" idx="12"/>
          </p:nvPr>
        </p:nvSpPr>
        <p:spPr/>
        <p:txBody>
          <a:bodyPr/>
          <a:lstStyle>
            <a:lvl1pPr eaLnBrk="1" hangingPunct="1">
              <a:buFontTx/>
              <a:buNone/>
              <a:defRPr smtClean="0"/>
            </a:lvl1pPr>
          </a:lstStyle>
          <a:p>
            <a:pPr>
              <a:defRPr/>
            </a:pPr>
            <a:fld id="{18882383-6D10-4E2C-9033-344B8881BF8A}" type="slidenum">
              <a:rPr lang="zh-CN" altLang="en-US"/>
              <a:pPr>
                <a:defRPr/>
              </a:pPr>
              <a:t>‹#›</a:t>
            </a:fld>
            <a:endParaRPr lang="zh-CN" altLang="en-US" sz="1800">
              <a:latin typeface="Palatino Linotype"/>
              <a:sym typeface="Palatino Linotype" panose="02040502050505030304" pitchFamily="18" charset="0"/>
            </a:endParaRPr>
          </a:p>
        </p:txBody>
      </p:sp>
    </p:spTree>
    <p:extLst>
      <p:ext uri="{BB962C8B-B14F-4D97-AF65-F5344CB8AC3E}">
        <p14:creationId xmlns:p14="http://schemas.microsoft.com/office/powerpoint/2010/main" val="1166400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719138" y="657225"/>
            <a:ext cx="7993062" cy="1008063"/>
          </a:xfrm>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eaLnBrk="1" hangingPunct="1">
              <a:buFontTx/>
              <a:buNone/>
              <a:defRPr smtClean="0">
                <a:latin typeface="Arial" panose="020B0604020202020204" pitchFamily="34" charset="0"/>
              </a:defRPr>
            </a:lvl1pPr>
          </a:lstStyle>
          <a:p>
            <a:pPr>
              <a:defRPr/>
            </a:pPr>
            <a:fld id="{96932B43-2233-4E3D-8DE7-50A330332E00}" type="datetime1">
              <a:rPr lang="zh-CN" altLang="en-US"/>
              <a:pPr>
                <a:defRPr/>
              </a:pPr>
              <a:t>2023/9/13</a:t>
            </a:fld>
            <a:endParaRPr lang="zh-CN" altLang="en-US" sz="1800"/>
          </a:p>
        </p:txBody>
      </p:sp>
      <p:sp>
        <p:nvSpPr>
          <p:cNvPr id="4" name="页脚占位符 3"/>
          <p:cNvSpPr>
            <a:spLocks noGrp="1"/>
          </p:cNvSpPr>
          <p:nvPr>
            <p:ph type="ftr" sz="quarter" idx="11"/>
          </p:nvPr>
        </p:nvSpPr>
        <p:spPr/>
        <p:txBody>
          <a:bodyPr/>
          <a:lstStyle>
            <a:lvl1pPr eaLnBrk="1" hangingPunct="1">
              <a:buFontTx/>
              <a:buNone/>
              <a:defRPr smtClean="0">
                <a:latin typeface="Arial" panose="020B0604020202020204" pitchFamily="34" charset="0"/>
              </a:defRPr>
            </a:lvl1pPr>
          </a:lstStyle>
          <a:p>
            <a:pPr>
              <a:defRPr/>
            </a:pPr>
            <a:r>
              <a:rPr lang="en-US" altLang="zh-CN" dirty="0"/>
              <a:t>OOP C++ / </a:t>
            </a:r>
            <a:r>
              <a:rPr lang="en-US" altLang="zh-CN" dirty="0" err="1"/>
              <a:t>Qinpei</a:t>
            </a:r>
            <a:r>
              <a:rPr lang="en-US" altLang="zh-CN" dirty="0"/>
              <a:t> Zhao</a:t>
            </a:r>
            <a:endParaRPr lang="zh-CN" altLang="en-US" sz="1400" dirty="0"/>
          </a:p>
        </p:txBody>
      </p:sp>
      <p:sp>
        <p:nvSpPr>
          <p:cNvPr id="5" name="灯片编号占位符 4"/>
          <p:cNvSpPr>
            <a:spLocks noGrp="1"/>
          </p:cNvSpPr>
          <p:nvPr>
            <p:ph type="sldNum" sz="quarter" idx="12"/>
          </p:nvPr>
        </p:nvSpPr>
        <p:spPr/>
        <p:txBody>
          <a:bodyPr/>
          <a:lstStyle>
            <a:lvl1pPr eaLnBrk="1" hangingPunct="1">
              <a:buFontTx/>
              <a:buNone/>
              <a:defRPr smtClean="0"/>
            </a:lvl1pPr>
          </a:lstStyle>
          <a:p>
            <a:pPr>
              <a:defRPr/>
            </a:pPr>
            <a:fld id="{CB5F1368-00F5-49BE-A41E-305F795F7103}" type="slidenum">
              <a:rPr lang="zh-CN" altLang="en-US"/>
              <a:pPr>
                <a:defRPr/>
              </a:pPr>
              <a:t>‹#›</a:t>
            </a:fld>
            <a:endParaRPr lang="zh-CN" altLang="en-US" sz="1800">
              <a:latin typeface="Palatino Linotype"/>
              <a:sym typeface="Palatino Linotype" panose="02040502050505030304" pitchFamily="18" charset="0"/>
            </a:endParaRPr>
          </a:p>
        </p:txBody>
      </p:sp>
    </p:spTree>
    <p:extLst>
      <p:ext uri="{BB962C8B-B14F-4D97-AF65-F5344CB8AC3E}">
        <p14:creationId xmlns:p14="http://schemas.microsoft.com/office/powerpoint/2010/main" val="137610175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8" name="Rectangle 3"/>
          <p:cNvSpPr>
            <a:spLocks noGrp="1" noChangeArrowheads="1"/>
          </p:cNvSpPr>
          <p:nvPr>
            <p:ph type="body" idx="1"/>
          </p:nvPr>
        </p:nvSpPr>
        <p:spPr bwMode="auto">
          <a:xfrm>
            <a:off x="719138" y="1844675"/>
            <a:ext cx="7993062" cy="417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lvl1pPr>
            <a:lvl2pPr>
              <a:defRPr sz="2000"/>
            </a:lvl2pPr>
          </a:lstStyle>
          <a:p>
            <a:pPr lvl="0"/>
            <a:r>
              <a:rPr lang="zh-CN" altLang="zh-CN" dirty="0">
                <a:sym typeface="Palatino Linotype" pitchFamily="18" charset="0"/>
              </a:rPr>
              <a:t>Muokkaa tekstin perustyylejä napsauttamalla</a:t>
            </a:r>
          </a:p>
          <a:p>
            <a:pPr lvl="1"/>
            <a:r>
              <a:rPr lang="zh-CN" altLang="zh-CN" dirty="0">
                <a:sym typeface="Palatino Linotype" pitchFamily="18" charset="0"/>
              </a:rPr>
              <a:t>toinen taso</a:t>
            </a:r>
          </a:p>
          <a:p>
            <a:pPr lvl="2"/>
            <a:r>
              <a:rPr lang="zh-CN" altLang="zh-CN" dirty="0">
                <a:sym typeface="Palatino Linotype" pitchFamily="18" charset="0"/>
              </a:rPr>
              <a:t>kolmas taso</a:t>
            </a:r>
          </a:p>
          <a:p>
            <a:pPr lvl="3"/>
            <a:r>
              <a:rPr lang="zh-CN" altLang="zh-CN" dirty="0">
                <a:sym typeface="Palatino Linotype" pitchFamily="18" charset="0"/>
              </a:rPr>
              <a:t>neljäs taso</a:t>
            </a:r>
          </a:p>
          <a:p>
            <a:pPr lvl="4"/>
            <a:r>
              <a:rPr lang="zh-CN" altLang="zh-CN" dirty="0">
                <a:sym typeface="Palatino Linotype" pitchFamily="18" charset="0"/>
              </a:rPr>
              <a:t>viides taso</a:t>
            </a:r>
          </a:p>
        </p:txBody>
      </p:sp>
      <p:sp>
        <p:nvSpPr>
          <p:cNvPr id="10" name="Rectangle 2"/>
          <p:cNvSpPr>
            <a:spLocks noGrp="1" noChangeArrowheads="1"/>
          </p:cNvSpPr>
          <p:nvPr>
            <p:ph type="title" idx="4294967295"/>
          </p:nvPr>
        </p:nvSpPr>
        <p:spPr bwMode="auto">
          <a:xfrm>
            <a:off x="719138" y="657225"/>
            <a:ext cx="7993062"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zh-CN" altLang="zh-CN" dirty="0">
                <a:sym typeface="Palatino Linotype" pitchFamily="18" charset="0"/>
              </a:rPr>
              <a:t>Muokkaa perustyyl. napsautt.</a:t>
            </a:r>
          </a:p>
        </p:txBody>
      </p:sp>
      <p:sp>
        <p:nvSpPr>
          <p:cNvPr id="4" name="日期占位符 3"/>
          <p:cNvSpPr>
            <a:spLocks noGrp="1"/>
          </p:cNvSpPr>
          <p:nvPr>
            <p:ph type="dt" sz="half" idx="10"/>
          </p:nvPr>
        </p:nvSpPr>
        <p:spPr/>
        <p:txBody>
          <a:bodyPr/>
          <a:lstStyle>
            <a:lvl1pPr>
              <a:defRPr/>
            </a:lvl1pPr>
          </a:lstStyle>
          <a:p>
            <a:pPr>
              <a:defRPr/>
            </a:pPr>
            <a:fld id="{DEB7C194-92A2-46AC-8936-F0085E6F0524}" type="datetime1">
              <a:rPr lang="zh-CN" altLang="en-US" smtClean="0">
                <a:solidFill>
                  <a:srgbClr val="000000"/>
                </a:solidFill>
              </a:rPr>
              <a:pPr>
                <a:defRPr/>
              </a:pPr>
              <a:t>2023/9/13</a:t>
            </a:fld>
            <a:endParaRPr lang="zh-CN" altLang="zh-CN" sz="1800">
              <a:solidFill>
                <a:srgbClr val="000000"/>
              </a:solidFill>
            </a:endParaRPr>
          </a:p>
        </p:txBody>
      </p:sp>
      <p:sp>
        <p:nvSpPr>
          <p:cNvPr id="5" name="页脚占位符 4"/>
          <p:cNvSpPr>
            <a:spLocks noGrp="1"/>
          </p:cNvSpPr>
          <p:nvPr>
            <p:ph type="ftr" sz="quarter" idx="11"/>
          </p:nvPr>
        </p:nvSpPr>
        <p:spPr/>
        <p:txBody>
          <a:bodyPr/>
          <a:lstStyle>
            <a:lvl1pPr>
              <a:defRPr/>
            </a:lvl1pPr>
          </a:lstStyle>
          <a:p>
            <a:pPr>
              <a:defRPr/>
            </a:pPr>
            <a:r>
              <a:rPr lang="en-US" altLang="zh-CN" dirty="0"/>
              <a:t>OOP C++ / </a:t>
            </a:r>
            <a:r>
              <a:rPr lang="en-US" altLang="zh-CN" dirty="0" err="1"/>
              <a:t>Qinpei</a:t>
            </a:r>
            <a:r>
              <a:rPr lang="en-US" altLang="zh-CN" dirty="0"/>
              <a:t> Zhao</a:t>
            </a:r>
            <a:endParaRPr lang="zh-CN" altLang="en-US" sz="1400" dirty="0"/>
          </a:p>
        </p:txBody>
      </p:sp>
      <p:sp>
        <p:nvSpPr>
          <p:cNvPr id="6" name="灯片编号占位符 5"/>
          <p:cNvSpPr>
            <a:spLocks noGrp="1"/>
          </p:cNvSpPr>
          <p:nvPr>
            <p:ph type="sldNum" sz="quarter" idx="12"/>
          </p:nvPr>
        </p:nvSpPr>
        <p:spPr/>
        <p:txBody>
          <a:bodyPr/>
          <a:lstStyle>
            <a:lvl1pPr>
              <a:defRPr/>
            </a:lvl1pPr>
          </a:lstStyle>
          <a:p>
            <a:pPr>
              <a:defRPr/>
            </a:pPr>
            <a:fld id="{60695F15-6C25-4B5C-B892-4287FE61A0D3}" type="slidenum">
              <a:rPr lang="zh-CN" altLang="zh-CN">
                <a:solidFill>
                  <a:srgbClr val="000000"/>
                </a:solidFill>
              </a:rPr>
              <a:pPr>
                <a:defRPr/>
              </a:pPr>
              <a:t>‹#›</a:t>
            </a:fld>
            <a:endParaRPr lang="zh-CN" altLang="zh-CN" sz="1800" b="0">
              <a:solidFill>
                <a:srgbClr val="000000"/>
              </a:solidFill>
              <a:latin typeface="Palatino Linotype"/>
            </a:endParaRPr>
          </a:p>
        </p:txBody>
      </p:sp>
    </p:spTree>
    <p:extLst>
      <p:ext uri="{BB962C8B-B14F-4D97-AF65-F5344CB8AC3E}">
        <p14:creationId xmlns:p14="http://schemas.microsoft.com/office/powerpoint/2010/main" val="25189059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lvl1pPr>
              <a:defRPr sz="2800"/>
            </a:lvl1pPr>
            <a:lvl2pPr>
              <a:defRPr sz="2000"/>
            </a:lvl2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24D8C785-7378-415D-A309-342744290516}" type="datetime1">
              <a:rPr lang="zh-CN" altLang="en-US" smtClean="0">
                <a:solidFill>
                  <a:srgbClr val="000000"/>
                </a:solidFill>
              </a:rPr>
              <a:pPr/>
              <a:t>2023/9/13</a:t>
            </a:fld>
            <a:endParaRPr lang="zh-CN" altLang="en-US">
              <a:solidFill>
                <a:srgbClr val="000000"/>
              </a:solidFill>
            </a:endParaRPr>
          </a:p>
        </p:txBody>
      </p:sp>
      <p:sp>
        <p:nvSpPr>
          <p:cNvPr id="5" name="页脚占位符 4"/>
          <p:cNvSpPr>
            <a:spLocks noGrp="1"/>
          </p:cNvSpPr>
          <p:nvPr>
            <p:ph type="ftr" sz="quarter" idx="11"/>
          </p:nvPr>
        </p:nvSpPr>
        <p:spPr/>
        <p:txBody>
          <a:bodyPr/>
          <a:lstStyle/>
          <a:p>
            <a:pPr>
              <a:defRPr/>
            </a:pPr>
            <a:r>
              <a:rPr lang="en-US" altLang="zh-CN" dirty="0"/>
              <a:t>OOP C++ / </a:t>
            </a:r>
            <a:r>
              <a:rPr lang="en-US" altLang="zh-CN" dirty="0" err="1"/>
              <a:t>Qinpei</a:t>
            </a:r>
            <a:r>
              <a:rPr lang="en-US" altLang="zh-CN" dirty="0"/>
              <a:t> Zhao</a:t>
            </a:r>
            <a:endParaRPr lang="zh-CN" altLang="en-US" sz="1400" dirty="0"/>
          </a:p>
        </p:txBody>
      </p:sp>
      <p:sp>
        <p:nvSpPr>
          <p:cNvPr id="6" name="灯片编号占位符 5"/>
          <p:cNvSpPr>
            <a:spLocks noGrp="1"/>
          </p:cNvSpPr>
          <p:nvPr>
            <p:ph type="sldNum" sz="quarter" idx="12"/>
          </p:nvPr>
        </p:nvSpPr>
        <p:spPr/>
        <p:txBody>
          <a:bodyPr/>
          <a:lstStyle/>
          <a:p>
            <a:fld id="{E52A9DF3-219F-46CF-8781-2A66057FD566}"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823869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lvl1pPr eaLnBrk="1" hangingPunct="1">
              <a:buFontTx/>
              <a:buNone/>
              <a:defRPr smtClean="0">
                <a:latin typeface="Arial" panose="020B0604020202020204" pitchFamily="34" charset="0"/>
              </a:defRPr>
            </a:lvl1pPr>
          </a:lstStyle>
          <a:p>
            <a:pPr>
              <a:defRPr/>
            </a:pPr>
            <a:fld id="{FEC9F460-281C-4EE5-9F61-27B1B9893FF7}" type="datetime1">
              <a:rPr lang="zh-CN" altLang="en-US" smtClean="0"/>
              <a:t>2023/9/13</a:t>
            </a:fld>
            <a:endParaRPr lang="zh-CN" altLang="en-US" sz="1800"/>
          </a:p>
        </p:txBody>
      </p:sp>
      <p:sp>
        <p:nvSpPr>
          <p:cNvPr id="5" name="页脚占位符 4"/>
          <p:cNvSpPr>
            <a:spLocks noGrp="1"/>
          </p:cNvSpPr>
          <p:nvPr>
            <p:ph type="ftr" sz="quarter" idx="11"/>
          </p:nvPr>
        </p:nvSpPr>
        <p:spPr/>
        <p:txBody>
          <a:bodyPr/>
          <a:lstStyle>
            <a:lvl1pPr eaLnBrk="1" hangingPunct="1">
              <a:buFontTx/>
              <a:buNone/>
              <a:defRPr smtClean="0">
                <a:latin typeface="Arial" panose="020B0604020202020204" pitchFamily="34" charset="0"/>
              </a:defRPr>
            </a:lvl1pPr>
          </a:lstStyle>
          <a:p>
            <a:pPr>
              <a:defRPr/>
            </a:pPr>
            <a:r>
              <a:rPr lang="en-US" altLang="zh-CN" dirty="0"/>
              <a:t>OOP C++ / </a:t>
            </a:r>
            <a:r>
              <a:rPr lang="en-US" altLang="zh-CN" dirty="0" err="1"/>
              <a:t>Qinpei</a:t>
            </a:r>
            <a:r>
              <a:rPr lang="en-US" altLang="zh-CN" dirty="0"/>
              <a:t> Zhao</a:t>
            </a:r>
            <a:endParaRPr lang="zh-CN" altLang="en-US" sz="1400" dirty="0"/>
          </a:p>
        </p:txBody>
      </p:sp>
      <p:sp>
        <p:nvSpPr>
          <p:cNvPr id="6" name="灯片编号占位符 5"/>
          <p:cNvSpPr>
            <a:spLocks noGrp="1"/>
          </p:cNvSpPr>
          <p:nvPr>
            <p:ph type="sldNum" sz="quarter" idx="12"/>
          </p:nvPr>
        </p:nvSpPr>
        <p:spPr/>
        <p:txBody>
          <a:bodyPr/>
          <a:lstStyle>
            <a:lvl1pPr eaLnBrk="1" hangingPunct="1">
              <a:buFontTx/>
              <a:buNone/>
              <a:defRPr smtClean="0"/>
            </a:lvl1pPr>
          </a:lstStyle>
          <a:p>
            <a:pPr>
              <a:defRPr/>
            </a:pPr>
            <a:fld id="{5D863191-8DDB-4102-9B07-78EACCCFDA4B}" type="slidenum">
              <a:rPr lang="zh-CN" altLang="en-US"/>
              <a:pPr>
                <a:defRPr/>
              </a:pPr>
              <a:t>‹#›</a:t>
            </a:fld>
            <a:endParaRPr lang="zh-CN" altLang="en-US" sz="1800">
              <a:latin typeface="Palatino Linotype"/>
              <a:sym typeface="Palatino Linotype" panose="02040502050505030304" pitchFamily="18" charset="0"/>
            </a:endParaRPr>
          </a:p>
        </p:txBody>
      </p:sp>
    </p:spTree>
    <p:extLst>
      <p:ext uri="{BB962C8B-B14F-4D97-AF65-F5344CB8AC3E}">
        <p14:creationId xmlns:p14="http://schemas.microsoft.com/office/powerpoint/2010/main" val="3045466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eaLnBrk="1" hangingPunct="1">
              <a:buFontTx/>
              <a:buNone/>
              <a:defRPr smtClean="0">
                <a:latin typeface="Arial" panose="020B0604020202020204" pitchFamily="34" charset="0"/>
              </a:defRPr>
            </a:lvl1pPr>
          </a:lstStyle>
          <a:p>
            <a:pPr>
              <a:defRPr/>
            </a:pPr>
            <a:fld id="{EF00AC3C-E6CD-4C76-B777-E4DE2D5FA96B}" type="datetime1">
              <a:rPr lang="zh-CN" altLang="en-US" smtClean="0"/>
              <a:t>2023/9/13</a:t>
            </a:fld>
            <a:endParaRPr lang="zh-CN" altLang="en-US" sz="1800"/>
          </a:p>
        </p:txBody>
      </p:sp>
      <p:sp>
        <p:nvSpPr>
          <p:cNvPr id="5" name="页脚占位符 4"/>
          <p:cNvSpPr>
            <a:spLocks noGrp="1"/>
          </p:cNvSpPr>
          <p:nvPr>
            <p:ph type="ftr" sz="quarter" idx="11"/>
          </p:nvPr>
        </p:nvSpPr>
        <p:spPr/>
        <p:txBody>
          <a:bodyPr/>
          <a:lstStyle>
            <a:lvl1pPr eaLnBrk="1" hangingPunct="1">
              <a:buFontTx/>
              <a:buNone/>
              <a:defRPr smtClean="0">
                <a:latin typeface="Arial" panose="020B0604020202020204" pitchFamily="34" charset="0"/>
              </a:defRPr>
            </a:lvl1pPr>
          </a:lstStyle>
          <a:p>
            <a:pPr>
              <a:defRPr/>
            </a:pPr>
            <a:r>
              <a:rPr lang="en-US" altLang="zh-CN" dirty="0"/>
              <a:t>OOP C++ / </a:t>
            </a:r>
            <a:r>
              <a:rPr lang="en-US" altLang="zh-CN" dirty="0" err="1"/>
              <a:t>Qinpei</a:t>
            </a:r>
            <a:r>
              <a:rPr lang="en-US" altLang="zh-CN" dirty="0"/>
              <a:t> Zhao</a:t>
            </a:r>
            <a:endParaRPr lang="zh-CN" altLang="en-US" sz="1400" dirty="0"/>
          </a:p>
        </p:txBody>
      </p:sp>
      <p:sp>
        <p:nvSpPr>
          <p:cNvPr id="6" name="灯片编号占位符 5"/>
          <p:cNvSpPr>
            <a:spLocks noGrp="1"/>
          </p:cNvSpPr>
          <p:nvPr>
            <p:ph type="sldNum" sz="quarter" idx="12"/>
          </p:nvPr>
        </p:nvSpPr>
        <p:spPr/>
        <p:txBody>
          <a:bodyPr/>
          <a:lstStyle>
            <a:lvl1pPr eaLnBrk="1" hangingPunct="1">
              <a:buFontTx/>
              <a:buNone/>
              <a:defRPr smtClean="0"/>
            </a:lvl1pPr>
          </a:lstStyle>
          <a:p>
            <a:pPr>
              <a:defRPr/>
            </a:pPr>
            <a:fld id="{6B140D25-833F-498B-9B7E-0109CAC55F28}" type="slidenum">
              <a:rPr lang="zh-CN" altLang="en-US"/>
              <a:pPr>
                <a:defRPr/>
              </a:pPr>
              <a:t>‹#›</a:t>
            </a:fld>
            <a:endParaRPr lang="zh-CN" altLang="en-US" sz="1800">
              <a:latin typeface="Palatino Linotype"/>
              <a:sym typeface="Palatino Linotype" panose="02040502050505030304" pitchFamily="18" charset="0"/>
            </a:endParaRPr>
          </a:p>
        </p:txBody>
      </p:sp>
    </p:spTree>
    <p:extLst>
      <p:ext uri="{BB962C8B-B14F-4D97-AF65-F5344CB8AC3E}">
        <p14:creationId xmlns:p14="http://schemas.microsoft.com/office/powerpoint/2010/main" val="3209667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eaLnBrk="1" hangingPunct="1">
              <a:buFontTx/>
              <a:buNone/>
              <a:defRPr smtClean="0">
                <a:latin typeface="Arial" panose="020B0604020202020204" pitchFamily="34" charset="0"/>
              </a:defRPr>
            </a:lvl1pPr>
          </a:lstStyle>
          <a:p>
            <a:pPr>
              <a:defRPr/>
            </a:pPr>
            <a:fld id="{62C37B46-82D0-422F-9D2C-C3D5E1E1A129}" type="datetime1">
              <a:rPr lang="zh-CN" altLang="en-US" smtClean="0"/>
              <a:t>2023/9/13</a:t>
            </a:fld>
            <a:endParaRPr lang="zh-CN" altLang="en-US" sz="1800"/>
          </a:p>
        </p:txBody>
      </p:sp>
      <p:sp>
        <p:nvSpPr>
          <p:cNvPr id="5" name="页脚占位符 4"/>
          <p:cNvSpPr>
            <a:spLocks noGrp="1"/>
          </p:cNvSpPr>
          <p:nvPr>
            <p:ph type="ftr" sz="quarter" idx="11"/>
          </p:nvPr>
        </p:nvSpPr>
        <p:spPr/>
        <p:txBody>
          <a:bodyPr/>
          <a:lstStyle>
            <a:lvl1pPr eaLnBrk="1" hangingPunct="1">
              <a:buFontTx/>
              <a:buNone/>
              <a:defRPr smtClean="0">
                <a:latin typeface="Arial" panose="020B0604020202020204" pitchFamily="34" charset="0"/>
              </a:defRPr>
            </a:lvl1pPr>
          </a:lstStyle>
          <a:p>
            <a:pPr>
              <a:defRPr/>
            </a:pPr>
            <a:r>
              <a:rPr lang="en-US" altLang="zh-CN" dirty="0"/>
              <a:t>OOP C++ / </a:t>
            </a:r>
            <a:r>
              <a:rPr lang="en-US" altLang="zh-CN" dirty="0" err="1"/>
              <a:t>Qinpei</a:t>
            </a:r>
            <a:r>
              <a:rPr lang="en-US" altLang="zh-CN" dirty="0"/>
              <a:t> Zhao</a:t>
            </a:r>
            <a:endParaRPr lang="zh-CN" altLang="en-US" sz="1400" dirty="0"/>
          </a:p>
        </p:txBody>
      </p:sp>
      <p:sp>
        <p:nvSpPr>
          <p:cNvPr id="6" name="灯片编号占位符 5"/>
          <p:cNvSpPr>
            <a:spLocks noGrp="1"/>
          </p:cNvSpPr>
          <p:nvPr>
            <p:ph type="sldNum" sz="quarter" idx="12"/>
          </p:nvPr>
        </p:nvSpPr>
        <p:spPr/>
        <p:txBody>
          <a:bodyPr/>
          <a:lstStyle>
            <a:lvl1pPr eaLnBrk="1" hangingPunct="1">
              <a:buFontTx/>
              <a:buNone/>
              <a:defRPr smtClean="0"/>
            </a:lvl1pPr>
          </a:lstStyle>
          <a:p>
            <a:pPr>
              <a:defRPr/>
            </a:pPr>
            <a:fld id="{394CE74B-24FB-467E-BB96-FC0083946D42}" type="slidenum">
              <a:rPr lang="zh-CN" altLang="en-US"/>
              <a:pPr>
                <a:defRPr/>
              </a:pPr>
              <a:t>‹#›</a:t>
            </a:fld>
            <a:endParaRPr lang="zh-CN" altLang="en-US" sz="1800">
              <a:latin typeface="Palatino Linotype"/>
              <a:sym typeface="Palatino Linotype" panose="02040502050505030304" pitchFamily="18" charset="0"/>
            </a:endParaRPr>
          </a:p>
        </p:txBody>
      </p:sp>
    </p:spTree>
    <p:extLst>
      <p:ext uri="{BB962C8B-B14F-4D97-AF65-F5344CB8AC3E}">
        <p14:creationId xmlns:p14="http://schemas.microsoft.com/office/powerpoint/2010/main" val="907952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19138" y="1844675"/>
            <a:ext cx="3919537" cy="41767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91075" y="1844675"/>
            <a:ext cx="3921125" cy="41767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eaLnBrk="1" hangingPunct="1">
              <a:buFontTx/>
              <a:buNone/>
              <a:defRPr smtClean="0">
                <a:latin typeface="Arial" panose="020B0604020202020204" pitchFamily="34" charset="0"/>
              </a:defRPr>
            </a:lvl1pPr>
          </a:lstStyle>
          <a:p>
            <a:pPr>
              <a:defRPr/>
            </a:pPr>
            <a:fld id="{7B422319-4E39-4DDC-B85A-FD852C54BA7E}" type="datetime1">
              <a:rPr lang="zh-CN" altLang="en-US" smtClean="0"/>
              <a:t>2023/9/13</a:t>
            </a:fld>
            <a:endParaRPr lang="zh-CN" altLang="en-US" sz="1800"/>
          </a:p>
        </p:txBody>
      </p:sp>
      <p:sp>
        <p:nvSpPr>
          <p:cNvPr id="6" name="页脚占位符 5"/>
          <p:cNvSpPr>
            <a:spLocks noGrp="1"/>
          </p:cNvSpPr>
          <p:nvPr>
            <p:ph type="ftr" sz="quarter" idx="11"/>
          </p:nvPr>
        </p:nvSpPr>
        <p:spPr/>
        <p:txBody>
          <a:bodyPr/>
          <a:lstStyle>
            <a:lvl1pPr eaLnBrk="1" hangingPunct="1">
              <a:buFontTx/>
              <a:buNone/>
              <a:defRPr smtClean="0">
                <a:latin typeface="Arial" panose="020B0604020202020204" pitchFamily="34" charset="0"/>
              </a:defRPr>
            </a:lvl1pPr>
          </a:lstStyle>
          <a:p>
            <a:pPr>
              <a:defRPr/>
            </a:pPr>
            <a:r>
              <a:rPr lang="en-US" altLang="zh-CN" dirty="0"/>
              <a:t>OOP C++ / </a:t>
            </a:r>
            <a:r>
              <a:rPr lang="en-US" altLang="zh-CN" dirty="0" err="1"/>
              <a:t>Qinpei</a:t>
            </a:r>
            <a:r>
              <a:rPr lang="en-US" altLang="zh-CN" dirty="0"/>
              <a:t> Zhao</a:t>
            </a:r>
            <a:endParaRPr lang="zh-CN" altLang="en-US" sz="1400" dirty="0"/>
          </a:p>
        </p:txBody>
      </p:sp>
      <p:sp>
        <p:nvSpPr>
          <p:cNvPr id="7" name="灯片编号占位符 6"/>
          <p:cNvSpPr>
            <a:spLocks noGrp="1"/>
          </p:cNvSpPr>
          <p:nvPr>
            <p:ph type="sldNum" sz="quarter" idx="12"/>
          </p:nvPr>
        </p:nvSpPr>
        <p:spPr/>
        <p:txBody>
          <a:bodyPr/>
          <a:lstStyle>
            <a:lvl1pPr eaLnBrk="1" hangingPunct="1">
              <a:buFontTx/>
              <a:buNone/>
              <a:defRPr smtClean="0"/>
            </a:lvl1pPr>
          </a:lstStyle>
          <a:p>
            <a:pPr>
              <a:defRPr/>
            </a:pPr>
            <a:fld id="{F70279F0-4C24-4DA5-BA7E-68A11EE626A2}" type="slidenum">
              <a:rPr lang="zh-CN" altLang="en-US"/>
              <a:pPr>
                <a:defRPr/>
              </a:pPr>
              <a:t>‹#›</a:t>
            </a:fld>
            <a:endParaRPr lang="zh-CN" altLang="en-US" sz="1800">
              <a:latin typeface="Palatino Linotype"/>
              <a:sym typeface="Palatino Linotype" panose="02040502050505030304" pitchFamily="18" charset="0"/>
            </a:endParaRPr>
          </a:p>
        </p:txBody>
      </p:sp>
    </p:spTree>
    <p:extLst>
      <p:ext uri="{BB962C8B-B14F-4D97-AF65-F5344CB8AC3E}">
        <p14:creationId xmlns:p14="http://schemas.microsoft.com/office/powerpoint/2010/main" val="1351103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eaLnBrk="1" hangingPunct="1">
              <a:buFontTx/>
              <a:buNone/>
              <a:defRPr smtClean="0">
                <a:latin typeface="Arial" panose="020B0604020202020204" pitchFamily="34" charset="0"/>
              </a:defRPr>
            </a:lvl1pPr>
          </a:lstStyle>
          <a:p>
            <a:pPr>
              <a:defRPr/>
            </a:pPr>
            <a:fld id="{6357EBEE-C764-467F-92BF-300B52CF68B2}" type="datetime1">
              <a:rPr lang="zh-CN" altLang="en-US" smtClean="0"/>
              <a:t>2023/9/13</a:t>
            </a:fld>
            <a:endParaRPr lang="zh-CN" altLang="en-US" sz="1800"/>
          </a:p>
        </p:txBody>
      </p:sp>
      <p:sp>
        <p:nvSpPr>
          <p:cNvPr id="8" name="页脚占位符 7"/>
          <p:cNvSpPr>
            <a:spLocks noGrp="1"/>
          </p:cNvSpPr>
          <p:nvPr>
            <p:ph type="ftr" sz="quarter" idx="11"/>
          </p:nvPr>
        </p:nvSpPr>
        <p:spPr/>
        <p:txBody>
          <a:bodyPr/>
          <a:lstStyle>
            <a:lvl1pPr eaLnBrk="1" hangingPunct="1">
              <a:buFontTx/>
              <a:buNone/>
              <a:defRPr smtClean="0">
                <a:latin typeface="Arial" panose="020B0604020202020204" pitchFamily="34" charset="0"/>
              </a:defRPr>
            </a:lvl1pPr>
          </a:lstStyle>
          <a:p>
            <a:pPr>
              <a:defRPr/>
            </a:pPr>
            <a:r>
              <a:rPr lang="en-US" altLang="zh-CN" dirty="0"/>
              <a:t>OOP C++ / </a:t>
            </a:r>
            <a:r>
              <a:rPr lang="en-US" altLang="zh-CN" dirty="0" err="1"/>
              <a:t>Qinpei</a:t>
            </a:r>
            <a:r>
              <a:rPr lang="en-US" altLang="zh-CN" dirty="0"/>
              <a:t> Zhao</a:t>
            </a:r>
            <a:endParaRPr lang="zh-CN" altLang="en-US" sz="1400" dirty="0"/>
          </a:p>
        </p:txBody>
      </p:sp>
      <p:sp>
        <p:nvSpPr>
          <p:cNvPr id="9" name="灯片编号占位符 8"/>
          <p:cNvSpPr>
            <a:spLocks noGrp="1"/>
          </p:cNvSpPr>
          <p:nvPr>
            <p:ph type="sldNum" sz="quarter" idx="12"/>
          </p:nvPr>
        </p:nvSpPr>
        <p:spPr/>
        <p:txBody>
          <a:bodyPr/>
          <a:lstStyle>
            <a:lvl1pPr eaLnBrk="1" hangingPunct="1">
              <a:buFontTx/>
              <a:buNone/>
              <a:defRPr smtClean="0"/>
            </a:lvl1pPr>
          </a:lstStyle>
          <a:p>
            <a:pPr>
              <a:defRPr/>
            </a:pPr>
            <a:fld id="{30A7C075-1B4A-44A8-A8D4-0C0B03F10CE3}" type="slidenum">
              <a:rPr lang="zh-CN" altLang="en-US"/>
              <a:pPr>
                <a:defRPr/>
              </a:pPr>
              <a:t>‹#›</a:t>
            </a:fld>
            <a:endParaRPr lang="zh-CN" altLang="en-US" sz="1800">
              <a:latin typeface="Palatino Linotype"/>
              <a:sym typeface="Palatino Linotype" panose="02040502050505030304" pitchFamily="18" charset="0"/>
            </a:endParaRPr>
          </a:p>
        </p:txBody>
      </p:sp>
    </p:spTree>
    <p:extLst>
      <p:ext uri="{BB962C8B-B14F-4D97-AF65-F5344CB8AC3E}">
        <p14:creationId xmlns:p14="http://schemas.microsoft.com/office/powerpoint/2010/main" val="3187928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eaLnBrk="1" hangingPunct="1">
              <a:buFontTx/>
              <a:buNone/>
              <a:defRPr smtClean="0">
                <a:latin typeface="Arial" panose="020B0604020202020204" pitchFamily="34" charset="0"/>
              </a:defRPr>
            </a:lvl1pPr>
          </a:lstStyle>
          <a:p>
            <a:pPr>
              <a:defRPr/>
            </a:pPr>
            <a:fld id="{9B3800D1-0139-4C40-96D1-87E6B31582D5}" type="datetime1">
              <a:rPr lang="zh-CN" altLang="en-US" smtClean="0"/>
              <a:t>2023/9/13</a:t>
            </a:fld>
            <a:endParaRPr lang="zh-CN" altLang="en-US" sz="1800"/>
          </a:p>
        </p:txBody>
      </p:sp>
      <p:sp>
        <p:nvSpPr>
          <p:cNvPr id="4" name="页脚占位符 3"/>
          <p:cNvSpPr>
            <a:spLocks noGrp="1"/>
          </p:cNvSpPr>
          <p:nvPr>
            <p:ph type="ftr" sz="quarter" idx="11"/>
          </p:nvPr>
        </p:nvSpPr>
        <p:spPr/>
        <p:txBody>
          <a:bodyPr/>
          <a:lstStyle>
            <a:lvl1pPr eaLnBrk="1" hangingPunct="1">
              <a:buFontTx/>
              <a:buNone/>
              <a:defRPr smtClean="0">
                <a:latin typeface="Arial" panose="020B0604020202020204" pitchFamily="34" charset="0"/>
              </a:defRPr>
            </a:lvl1pPr>
          </a:lstStyle>
          <a:p>
            <a:pPr>
              <a:defRPr/>
            </a:pPr>
            <a:r>
              <a:rPr lang="en-US" altLang="zh-CN" dirty="0"/>
              <a:t>OOP C++ / </a:t>
            </a:r>
            <a:r>
              <a:rPr lang="en-US" altLang="zh-CN" dirty="0" err="1"/>
              <a:t>Qinpei</a:t>
            </a:r>
            <a:r>
              <a:rPr lang="en-US" altLang="zh-CN" dirty="0"/>
              <a:t> Zhao</a:t>
            </a:r>
            <a:endParaRPr lang="zh-CN" altLang="en-US" sz="1400" dirty="0"/>
          </a:p>
        </p:txBody>
      </p:sp>
      <p:sp>
        <p:nvSpPr>
          <p:cNvPr id="5" name="灯片编号占位符 4"/>
          <p:cNvSpPr>
            <a:spLocks noGrp="1"/>
          </p:cNvSpPr>
          <p:nvPr>
            <p:ph type="sldNum" sz="quarter" idx="12"/>
          </p:nvPr>
        </p:nvSpPr>
        <p:spPr/>
        <p:txBody>
          <a:bodyPr/>
          <a:lstStyle>
            <a:lvl1pPr eaLnBrk="1" hangingPunct="1">
              <a:buFontTx/>
              <a:buNone/>
              <a:defRPr smtClean="0"/>
            </a:lvl1pPr>
          </a:lstStyle>
          <a:p>
            <a:pPr>
              <a:defRPr/>
            </a:pPr>
            <a:fld id="{A694A3A6-2461-4EF2-AB8B-5626BE5F41C6}" type="slidenum">
              <a:rPr lang="zh-CN" altLang="en-US"/>
              <a:pPr>
                <a:defRPr/>
              </a:pPr>
              <a:t>‹#›</a:t>
            </a:fld>
            <a:endParaRPr lang="zh-CN" altLang="en-US" sz="1800">
              <a:latin typeface="Palatino Linotype"/>
              <a:sym typeface="Palatino Linotype" panose="02040502050505030304" pitchFamily="18" charset="0"/>
            </a:endParaRPr>
          </a:p>
        </p:txBody>
      </p:sp>
    </p:spTree>
    <p:extLst>
      <p:ext uri="{BB962C8B-B14F-4D97-AF65-F5344CB8AC3E}">
        <p14:creationId xmlns:p14="http://schemas.microsoft.com/office/powerpoint/2010/main" val="3390536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eaLnBrk="1" hangingPunct="1">
              <a:buFontTx/>
              <a:buNone/>
              <a:defRPr smtClean="0">
                <a:latin typeface="Arial" panose="020B0604020202020204" pitchFamily="34" charset="0"/>
              </a:defRPr>
            </a:lvl1pPr>
          </a:lstStyle>
          <a:p>
            <a:pPr>
              <a:defRPr/>
            </a:pPr>
            <a:fld id="{76A66865-871D-4295-9F7E-B3D74BF5352C}" type="datetime1">
              <a:rPr lang="zh-CN" altLang="en-US" smtClean="0"/>
              <a:t>2023/9/13</a:t>
            </a:fld>
            <a:endParaRPr lang="zh-CN" altLang="en-US" sz="1800"/>
          </a:p>
        </p:txBody>
      </p:sp>
      <p:sp>
        <p:nvSpPr>
          <p:cNvPr id="3" name="页脚占位符 2"/>
          <p:cNvSpPr>
            <a:spLocks noGrp="1"/>
          </p:cNvSpPr>
          <p:nvPr>
            <p:ph type="ftr" sz="quarter" idx="11"/>
          </p:nvPr>
        </p:nvSpPr>
        <p:spPr/>
        <p:txBody>
          <a:bodyPr/>
          <a:lstStyle>
            <a:lvl1pPr eaLnBrk="1" hangingPunct="1">
              <a:buFontTx/>
              <a:buNone/>
              <a:defRPr smtClean="0">
                <a:latin typeface="Arial" panose="020B0604020202020204" pitchFamily="34" charset="0"/>
              </a:defRPr>
            </a:lvl1pPr>
          </a:lstStyle>
          <a:p>
            <a:pPr>
              <a:defRPr/>
            </a:pPr>
            <a:r>
              <a:rPr lang="en-US" altLang="zh-CN" dirty="0"/>
              <a:t>OOP C++ / </a:t>
            </a:r>
            <a:r>
              <a:rPr lang="en-US" altLang="zh-CN" dirty="0" err="1"/>
              <a:t>Qinpei</a:t>
            </a:r>
            <a:r>
              <a:rPr lang="en-US" altLang="zh-CN" dirty="0"/>
              <a:t> Zhao</a:t>
            </a:r>
            <a:endParaRPr lang="zh-CN" altLang="en-US" sz="1400" dirty="0"/>
          </a:p>
        </p:txBody>
      </p:sp>
      <p:sp>
        <p:nvSpPr>
          <p:cNvPr id="4" name="灯片编号占位符 3"/>
          <p:cNvSpPr>
            <a:spLocks noGrp="1"/>
          </p:cNvSpPr>
          <p:nvPr>
            <p:ph type="sldNum" sz="quarter" idx="12"/>
          </p:nvPr>
        </p:nvSpPr>
        <p:spPr/>
        <p:txBody>
          <a:bodyPr/>
          <a:lstStyle>
            <a:lvl1pPr eaLnBrk="1" hangingPunct="1">
              <a:buFontTx/>
              <a:buNone/>
              <a:defRPr smtClean="0"/>
            </a:lvl1pPr>
          </a:lstStyle>
          <a:p>
            <a:pPr>
              <a:defRPr/>
            </a:pPr>
            <a:fld id="{3218BD46-B495-4465-9193-B21700B6A28D}" type="slidenum">
              <a:rPr lang="zh-CN" altLang="en-US"/>
              <a:pPr>
                <a:defRPr/>
              </a:pPr>
              <a:t>‹#›</a:t>
            </a:fld>
            <a:endParaRPr lang="zh-CN" altLang="en-US" sz="1800">
              <a:latin typeface="Palatino Linotype"/>
              <a:sym typeface="Palatino Linotype" panose="02040502050505030304" pitchFamily="18" charset="0"/>
            </a:endParaRPr>
          </a:p>
        </p:txBody>
      </p:sp>
    </p:spTree>
    <p:extLst>
      <p:ext uri="{BB962C8B-B14F-4D97-AF65-F5344CB8AC3E}">
        <p14:creationId xmlns:p14="http://schemas.microsoft.com/office/powerpoint/2010/main" val="66120505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theme" Target="../theme/theme3.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image" Target="../media/image1.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theme" Target="../theme/theme4.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image" Target="../media/image1.jpeg"/></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28.xml"/><Relationship Id="rId1" Type="http://schemas.openxmlformats.org/officeDocument/2006/relationships/slideLayout" Target="../slideLayouts/slideLayout27.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idx="4294967295"/>
          </p:nvPr>
        </p:nvSpPr>
        <p:spPr bwMode="auto">
          <a:xfrm>
            <a:off x="719138" y="657225"/>
            <a:ext cx="7993062"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dirty="0">
                <a:sym typeface="Palatino Linotype" pitchFamily="18" charset="0"/>
              </a:rPr>
              <a:t>Muokkaa perustyyl. napsautt.</a:t>
            </a:r>
          </a:p>
        </p:txBody>
      </p:sp>
      <p:sp>
        <p:nvSpPr>
          <p:cNvPr id="1027" name="Rectangle 3"/>
          <p:cNvSpPr>
            <a:spLocks noGrp="1" noChangeArrowheads="1"/>
          </p:cNvSpPr>
          <p:nvPr>
            <p:ph type="body" idx="1"/>
          </p:nvPr>
        </p:nvSpPr>
        <p:spPr bwMode="auto">
          <a:xfrm>
            <a:off x="719138" y="1844675"/>
            <a:ext cx="7993062" cy="417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0000" bIns="45720" numCol="1" anchor="t" anchorCtr="0" compatLnSpc="1">
            <a:prstTxWarp prst="textNoShape">
              <a:avLst/>
            </a:prstTxWarp>
          </a:bodyPr>
          <a:lstStyle/>
          <a:p>
            <a:pPr lvl="0"/>
            <a:r>
              <a:rPr lang="zh-CN" altLang="zh-CN" dirty="0">
                <a:sym typeface="Palatino Linotype" pitchFamily="18" charset="0"/>
              </a:rPr>
              <a:t>Muokkaa tekstin perustyylejä napsauttamalla</a:t>
            </a:r>
          </a:p>
          <a:p>
            <a:pPr lvl="1"/>
            <a:r>
              <a:rPr lang="zh-CN" altLang="zh-CN" dirty="0">
                <a:sym typeface="Palatino Linotype" pitchFamily="18" charset="0"/>
              </a:rPr>
              <a:t>toinen taso</a:t>
            </a:r>
          </a:p>
          <a:p>
            <a:pPr lvl="2"/>
            <a:r>
              <a:rPr lang="zh-CN" altLang="zh-CN" dirty="0">
                <a:sym typeface="Palatino Linotype" pitchFamily="18" charset="0"/>
              </a:rPr>
              <a:t>kolmas taso</a:t>
            </a:r>
          </a:p>
          <a:p>
            <a:pPr lvl="3"/>
            <a:r>
              <a:rPr lang="zh-CN" altLang="zh-CN" dirty="0">
                <a:sym typeface="Palatino Linotype" pitchFamily="18" charset="0"/>
              </a:rPr>
              <a:t>neljäs taso</a:t>
            </a:r>
          </a:p>
          <a:p>
            <a:pPr lvl="4"/>
            <a:r>
              <a:rPr lang="zh-CN" altLang="zh-CN" dirty="0">
                <a:sym typeface="Palatino Linotype" pitchFamily="18" charset="0"/>
              </a:rPr>
              <a:t>viides taso</a:t>
            </a:r>
          </a:p>
        </p:txBody>
      </p:sp>
      <p:sp>
        <p:nvSpPr>
          <p:cNvPr id="1028" name="Rectangle 4"/>
          <p:cNvSpPr>
            <a:spLocks noGrp="1" noChangeArrowheads="1"/>
          </p:cNvSpPr>
          <p:nvPr>
            <p:ph type="dt" sz="half" idx="2"/>
          </p:nvPr>
        </p:nvSpPr>
        <p:spPr bwMode="auto">
          <a:xfrm>
            <a:off x="7488238" y="6381750"/>
            <a:ext cx="874712"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lvl1pPr algn="r">
              <a:defRPr sz="1100"/>
            </a:lvl1pPr>
          </a:lstStyle>
          <a:p>
            <a:pPr>
              <a:defRPr/>
            </a:pPr>
            <a:fld id="{47F88203-F99D-495E-8052-DFC5AD5B104D}" type="datetime1">
              <a:rPr lang="zh-CN" altLang="en-US" smtClean="0"/>
              <a:t>2023/9/13</a:t>
            </a:fld>
            <a:endParaRPr lang="zh-CN" altLang="zh-CN" sz="1800"/>
          </a:p>
        </p:txBody>
      </p:sp>
      <p:sp>
        <p:nvSpPr>
          <p:cNvPr id="1029" name="Rectangle 5"/>
          <p:cNvSpPr>
            <a:spLocks noGrp="1" noChangeArrowheads="1"/>
          </p:cNvSpPr>
          <p:nvPr>
            <p:ph type="ftr" sz="quarter" idx="3"/>
          </p:nvPr>
        </p:nvSpPr>
        <p:spPr bwMode="auto">
          <a:xfrm>
            <a:off x="3052763" y="6381750"/>
            <a:ext cx="4435475"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lvl1pPr algn="r">
              <a:defRPr sz="1100"/>
            </a:lvl1pPr>
          </a:lstStyle>
          <a:p>
            <a:pPr>
              <a:defRPr/>
            </a:pPr>
            <a:r>
              <a:rPr lang="en-US" altLang="zh-CN" dirty="0"/>
              <a:t>OOP C++ / </a:t>
            </a:r>
            <a:r>
              <a:rPr lang="en-US" altLang="zh-CN" dirty="0" err="1"/>
              <a:t>Qinpei</a:t>
            </a:r>
            <a:r>
              <a:rPr lang="en-US" altLang="zh-CN" dirty="0"/>
              <a:t> Zhao</a:t>
            </a:r>
            <a:endParaRPr lang="zh-CN" altLang="en-US" sz="1400" dirty="0"/>
          </a:p>
        </p:txBody>
      </p:sp>
      <p:sp>
        <p:nvSpPr>
          <p:cNvPr id="1030" name="Rectangle 6"/>
          <p:cNvSpPr>
            <a:spLocks noGrp="1" noChangeArrowheads="1"/>
          </p:cNvSpPr>
          <p:nvPr>
            <p:ph type="sldNum" sz="quarter" idx="4"/>
          </p:nvPr>
        </p:nvSpPr>
        <p:spPr bwMode="auto">
          <a:xfrm>
            <a:off x="8351838" y="6381750"/>
            <a:ext cx="360362"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8000" rIns="0" bIns="0" numCol="1" anchor="t" anchorCtr="0" compatLnSpc="1">
            <a:prstTxWarp prst="textNoShape">
              <a:avLst/>
            </a:prstTxWarp>
          </a:bodyPr>
          <a:lstStyle>
            <a:lvl1pPr algn="r">
              <a:defRPr sz="1300" b="1">
                <a:latin typeface="Arial" pitchFamily="34" charset="0"/>
                <a:sym typeface="Arial" pitchFamily="34" charset="0"/>
              </a:defRPr>
            </a:lvl1pPr>
          </a:lstStyle>
          <a:p>
            <a:pPr>
              <a:defRPr/>
            </a:pPr>
            <a:fld id="{6FAAEB05-E1B5-4F52-A878-A244C56FD73F}" type="slidenum">
              <a:rPr lang="zh-CN" altLang="zh-CN"/>
              <a:pPr>
                <a:defRPr/>
              </a:pPr>
              <a:t>‹#›</a:t>
            </a:fld>
            <a:endParaRPr lang="zh-CN" altLang="zh-CN" sz="1800" b="0">
              <a:latin typeface="+mn-lt"/>
            </a:endParaRPr>
          </a:p>
        </p:txBody>
      </p:sp>
      <p:sp>
        <p:nvSpPr>
          <p:cNvPr id="1031" name="Rectangle 8"/>
          <p:cNvSpPr>
            <a:spLocks noChangeArrowheads="1"/>
          </p:cNvSpPr>
          <p:nvPr/>
        </p:nvSpPr>
        <p:spPr bwMode="auto">
          <a:xfrm>
            <a:off x="431800" y="6075363"/>
            <a:ext cx="8277225" cy="53975"/>
          </a:xfrm>
          <a:prstGeom prst="rect">
            <a:avLst/>
          </a:prstGeom>
          <a:solidFill>
            <a:srgbClr val="92C9D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Palatino Linotype" pitchFamily="18" charset="0"/>
                <a:ea typeface="宋体" pitchFamily="2" charset="-122"/>
              </a:defRPr>
            </a:lvl1pPr>
            <a:lvl2pPr marL="742950" indent="-285750">
              <a:defRPr sz="1400">
                <a:solidFill>
                  <a:schemeClr val="tx1"/>
                </a:solidFill>
                <a:latin typeface="Palatino Linotype" pitchFamily="18" charset="0"/>
                <a:ea typeface="宋体" pitchFamily="2" charset="-122"/>
              </a:defRPr>
            </a:lvl2pPr>
            <a:lvl3pPr marL="1143000" indent="-228600">
              <a:defRPr sz="1400">
                <a:solidFill>
                  <a:schemeClr val="tx1"/>
                </a:solidFill>
                <a:latin typeface="Palatino Linotype" pitchFamily="18" charset="0"/>
                <a:ea typeface="宋体" pitchFamily="2" charset="-122"/>
              </a:defRPr>
            </a:lvl3pPr>
            <a:lvl4pPr marL="1600200" indent="-228600">
              <a:defRPr sz="1400">
                <a:solidFill>
                  <a:schemeClr val="tx1"/>
                </a:solidFill>
                <a:latin typeface="Palatino Linotype" pitchFamily="18" charset="0"/>
                <a:ea typeface="宋体" pitchFamily="2" charset="-122"/>
              </a:defRPr>
            </a:lvl4pPr>
            <a:lvl5pPr marL="2057400" indent="-228600">
              <a:defRPr sz="1400">
                <a:solidFill>
                  <a:schemeClr val="tx1"/>
                </a:solidFill>
                <a:latin typeface="Palatino Linotype" pitchFamily="18" charset="0"/>
                <a:ea typeface="宋体" pitchFamily="2" charset="-122"/>
              </a:defRPr>
            </a:lvl5pPr>
            <a:lvl6pPr marL="25146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6pPr>
            <a:lvl7pPr marL="29718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7pPr>
            <a:lvl8pPr marL="34290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8pPr>
            <a:lvl9pPr marL="38862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9pPr>
          </a:lstStyle>
          <a:p>
            <a:pPr>
              <a:defRPr/>
            </a:pPr>
            <a:endParaRPr lang="zh-CN" altLang="zh-CN" sz="1800">
              <a:solidFill>
                <a:srgbClr val="000000"/>
              </a:solidFill>
            </a:endParaRPr>
          </a:p>
        </p:txBody>
      </p:sp>
      <p:sp>
        <p:nvSpPr>
          <p:cNvPr id="1032" name="Rectangle 10"/>
          <p:cNvSpPr>
            <a:spLocks noChangeArrowheads="1"/>
          </p:cNvSpPr>
          <p:nvPr/>
        </p:nvSpPr>
        <p:spPr bwMode="auto">
          <a:xfrm>
            <a:off x="431800" y="368300"/>
            <a:ext cx="8277225" cy="53975"/>
          </a:xfrm>
          <a:prstGeom prst="rect">
            <a:avLst/>
          </a:prstGeom>
          <a:solidFill>
            <a:srgbClr val="F1739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Palatino Linotype" pitchFamily="18" charset="0"/>
                <a:ea typeface="宋体" pitchFamily="2" charset="-122"/>
              </a:defRPr>
            </a:lvl1pPr>
            <a:lvl2pPr marL="742950" indent="-285750">
              <a:defRPr sz="1400">
                <a:solidFill>
                  <a:schemeClr val="tx1"/>
                </a:solidFill>
                <a:latin typeface="Palatino Linotype" pitchFamily="18" charset="0"/>
                <a:ea typeface="宋体" pitchFamily="2" charset="-122"/>
              </a:defRPr>
            </a:lvl2pPr>
            <a:lvl3pPr marL="1143000" indent="-228600">
              <a:defRPr sz="1400">
                <a:solidFill>
                  <a:schemeClr val="tx1"/>
                </a:solidFill>
                <a:latin typeface="Palatino Linotype" pitchFamily="18" charset="0"/>
                <a:ea typeface="宋体" pitchFamily="2" charset="-122"/>
              </a:defRPr>
            </a:lvl3pPr>
            <a:lvl4pPr marL="1600200" indent="-228600">
              <a:defRPr sz="1400">
                <a:solidFill>
                  <a:schemeClr val="tx1"/>
                </a:solidFill>
                <a:latin typeface="Palatino Linotype" pitchFamily="18" charset="0"/>
                <a:ea typeface="宋体" pitchFamily="2" charset="-122"/>
              </a:defRPr>
            </a:lvl4pPr>
            <a:lvl5pPr marL="2057400" indent="-228600">
              <a:defRPr sz="1400">
                <a:solidFill>
                  <a:schemeClr val="tx1"/>
                </a:solidFill>
                <a:latin typeface="Palatino Linotype" pitchFamily="18" charset="0"/>
                <a:ea typeface="宋体" pitchFamily="2" charset="-122"/>
              </a:defRPr>
            </a:lvl5pPr>
            <a:lvl6pPr marL="25146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6pPr>
            <a:lvl7pPr marL="29718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7pPr>
            <a:lvl8pPr marL="34290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8pPr>
            <a:lvl9pPr marL="38862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9pPr>
          </a:lstStyle>
          <a:p>
            <a:pPr>
              <a:defRPr/>
            </a:pPr>
            <a:endParaRPr lang="zh-CN" altLang="zh-CN" sz="1800">
              <a:solidFill>
                <a:srgbClr val="000000"/>
              </a:solidFill>
            </a:endParaRPr>
          </a:p>
        </p:txBody>
      </p:sp>
      <p:pic>
        <p:nvPicPr>
          <p:cNvPr id="1033"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800" y="6172200"/>
            <a:ext cx="19304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7" r:id="rId1"/>
  </p:sldLayoutIdLst>
  <p:hf hdr="0"/>
  <p:txStyles>
    <p:titleStyle>
      <a:lvl1pPr algn="l" rtl="0" eaLnBrk="0" fontAlgn="base" hangingPunct="0">
        <a:lnSpc>
          <a:spcPts val="3400"/>
        </a:lnSpc>
        <a:spcBef>
          <a:spcPct val="0"/>
        </a:spcBef>
        <a:spcAft>
          <a:spcPct val="0"/>
        </a:spcAft>
        <a:defRPr sz="3200" b="1">
          <a:solidFill>
            <a:schemeClr val="tx2"/>
          </a:solidFill>
          <a:latin typeface="+mj-lt"/>
          <a:ea typeface="+mj-ea"/>
          <a:cs typeface="+mj-cs"/>
          <a:sym typeface="Palatino Linotype" pitchFamily="18" charset="0"/>
        </a:defRPr>
      </a:lvl1pPr>
      <a:lvl2pPr algn="l" rtl="0" eaLnBrk="0" fontAlgn="base" hangingPunct="0">
        <a:lnSpc>
          <a:spcPts val="3400"/>
        </a:lnSpc>
        <a:spcBef>
          <a:spcPct val="0"/>
        </a:spcBef>
        <a:spcAft>
          <a:spcPct val="0"/>
        </a:spcAft>
        <a:defRPr sz="2800" b="1">
          <a:solidFill>
            <a:schemeClr val="tx2"/>
          </a:solidFill>
          <a:latin typeface="Palatino Linotype" pitchFamily="18" charset="0"/>
          <a:ea typeface="Palatino Linotype" pitchFamily="18" charset="0"/>
          <a:cs typeface="Palatino Linotype" pitchFamily="18" charset="0"/>
          <a:sym typeface="Palatino Linotype" pitchFamily="18" charset="0"/>
        </a:defRPr>
      </a:lvl2pPr>
      <a:lvl3pPr algn="l" rtl="0" eaLnBrk="0" fontAlgn="base" hangingPunct="0">
        <a:lnSpc>
          <a:spcPts val="3400"/>
        </a:lnSpc>
        <a:spcBef>
          <a:spcPct val="0"/>
        </a:spcBef>
        <a:spcAft>
          <a:spcPct val="0"/>
        </a:spcAft>
        <a:defRPr sz="2800" b="1">
          <a:solidFill>
            <a:schemeClr val="tx2"/>
          </a:solidFill>
          <a:latin typeface="Palatino Linotype" pitchFamily="18" charset="0"/>
          <a:ea typeface="Palatino Linotype" pitchFamily="18" charset="0"/>
          <a:cs typeface="Palatino Linotype" pitchFamily="18" charset="0"/>
          <a:sym typeface="Palatino Linotype" pitchFamily="18" charset="0"/>
        </a:defRPr>
      </a:lvl3pPr>
      <a:lvl4pPr algn="l" rtl="0" eaLnBrk="0" fontAlgn="base" hangingPunct="0">
        <a:lnSpc>
          <a:spcPts val="3400"/>
        </a:lnSpc>
        <a:spcBef>
          <a:spcPct val="0"/>
        </a:spcBef>
        <a:spcAft>
          <a:spcPct val="0"/>
        </a:spcAft>
        <a:defRPr sz="2800" b="1">
          <a:solidFill>
            <a:schemeClr val="tx2"/>
          </a:solidFill>
          <a:latin typeface="Palatino Linotype" pitchFamily="18" charset="0"/>
          <a:ea typeface="Palatino Linotype" pitchFamily="18" charset="0"/>
          <a:cs typeface="Palatino Linotype" pitchFamily="18" charset="0"/>
          <a:sym typeface="Palatino Linotype" pitchFamily="18" charset="0"/>
        </a:defRPr>
      </a:lvl4pPr>
      <a:lvl5pPr algn="l" rtl="0" eaLnBrk="0" fontAlgn="base" hangingPunct="0">
        <a:lnSpc>
          <a:spcPts val="3400"/>
        </a:lnSpc>
        <a:spcBef>
          <a:spcPct val="0"/>
        </a:spcBef>
        <a:spcAft>
          <a:spcPct val="0"/>
        </a:spcAft>
        <a:defRPr sz="2800" b="1">
          <a:solidFill>
            <a:schemeClr val="tx2"/>
          </a:solidFill>
          <a:latin typeface="Palatino Linotype" pitchFamily="18" charset="0"/>
          <a:ea typeface="Palatino Linotype" pitchFamily="18" charset="0"/>
          <a:cs typeface="Palatino Linotype" pitchFamily="18" charset="0"/>
          <a:sym typeface="Palatino Linotype" pitchFamily="18" charset="0"/>
        </a:defRPr>
      </a:lvl5pPr>
      <a:lvl6pPr marL="457200" algn="l" rtl="0" eaLnBrk="0" fontAlgn="base" hangingPunct="0">
        <a:lnSpc>
          <a:spcPts val="3400"/>
        </a:lnSpc>
        <a:spcBef>
          <a:spcPct val="0"/>
        </a:spcBef>
        <a:spcAft>
          <a:spcPct val="0"/>
        </a:spcAft>
        <a:defRPr sz="2800" b="1">
          <a:solidFill>
            <a:schemeClr val="tx2"/>
          </a:solidFill>
          <a:latin typeface="Palatino Linotype" pitchFamily="18" charset="0"/>
          <a:ea typeface="Palatino Linotype" pitchFamily="18" charset="0"/>
          <a:cs typeface="Palatino Linotype" pitchFamily="18" charset="0"/>
          <a:sym typeface="Palatino Linotype" pitchFamily="18" charset="0"/>
        </a:defRPr>
      </a:lvl6pPr>
      <a:lvl7pPr marL="914400" algn="l" rtl="0" eaLnBrk="0" fontAlgn="base" hangingPunct="0">
        <a:lnSpc>
          <a:spcPts val="3400"/>
        </a:lnSpc>
        <a:spcBef>
          <a:spcPct val="0"/>
        </a:spcBef>
        <a:spcAft>
          <a:spcPct val="0"/>
        </a:spcAft>
        <a:defRPr sz="2800" b="1">
          <a:solidFill>
            <a:schemeClr val="tx2"/>
          </a:solidFill>
          <a:latin typeface="Palatino Linotype" pitchFamily="18" charset="0"/>
          <a:ea typeface="Palatino Linotype" pitchFamily="18" charset="0"/>
          <a:cs typeface="Palatino Linotype" pitchFamily="18" charset="0"/>
          <a:sym typeface="Palatino Linotype" pitchFamily="18" charset="0"/>
        </a:defRPr>
      </a:lvl7pPr>
      <a:lvl8pPr marL="1371600" algn="l" rtl="0" eaLnBrk="0" fontAlgn="base" hangingPunct="0">
        <a:lnSpc>
          <a:spcPts val="3400"/>
        </a:lnSpc>
        <a:spcBef>
          <a:spcPct val="0"/>
        </a:spcBef>
        <a:spcAft>
          <a:spcPct val="0"/>
        </a:spcAft>
        <a:defRPr sz="2800" b="1">
          <a:solidFill>
            <a:schemeClr val="tx2"/>
          </a:solidFill>
          <a:latin typeface="Palatino Linotype" pitchFamily="18" charset="0"/>
          <a:ea typeface="Palatino Linotype" pitchFamily="18" charset="0"/>
          <a:cs typeface="Palatino Linotype" pitchFamily="18" charset="0"/>
          <a:sym typeface="Palatino Linotype" pitchFamily="18" charset="0"/>
        </a:defRPr>
      </a:lvl8pPr>
      <a:lvl9pPr marL="1828800" algn="l" rtl="0" eaLnBrk="0" fontAlgn="base" hangingPunct="0">
        <a:lnSpc>
          <a:spcPts val="3400"/>
        </a:lnSpc>
        <a:spcBef>
          <a:spcPct val="0"/>
        </a:spcBef>
        <a:spcAft>
          <a:spcPct val="0"/>
        </a:spcAft>
        <a:defRPr sz="2800" b="1">
          <a:solidFill>
            <a:schemeClr val="tx2"/>
          </a:solidFill>
          <a:latin typeface="Palatino Linotype" pitchFamily="18" charset="0"/>
          <a:ea typeface="Palatino Linotype" pitchFamily="18" charset="0"/>
          <a:cs typeface="Palatino Linotype" pitchFamily="18" charset="0"/>
          <a:sym typeface="Palatino Linotype" pitchFamily="18" charset="0"/>
        </a:defRPr>
      </a:lvl9pPr>
    </p:titleStyle>
    <p:bodyStyle>
      <a:lvl1pPr marL="182563" indent="-182563" algn="l" defTabSz="0" rtl="0" eaLnBrk="0" fontAlgn="base" hangingPunct="0">
        <a:spcBef>
          <a:spcPct val="0"/>
        </a:spcBef>
        <a:spcAft>
          <a:spcPct val="30000"/>
        </a:spcAft>
        <a:buChar char="•"/>
        <a:defRPr sz="2800">
          <a:solidFill>
            <a:schemeClr val="tx1"/>
          </a:solidFill>
          <a:latin typeface="+mn-lt"/>
          <a:ea typeface="+mn-ea"/>
          <a:cs typeface="+mn-cs"/>
          <a:sym typeface="Palatino Linotype" pitchFamily="18" charset="0"/>
        </a:defRPr>
      </a:lvl1pPr>
      <a:lvl2pPr marL="627063" indent="-265113" algn="l" defTabSz="0" rtl="0" eaLnBrk="0" fontAlgn="base" hangingPunct="0">
        <a:spcBef>
          <a:spcPct val="0"/>
        </a:spcBef>
        <a:spcAft>
          <a:spcPct val="30000"/>
        </a:spcAft>
        <a:buChar char="–"/>
        <a:defRPr sz="2000">
          <a:solidFill>
            <a:schemeClr val="tx1"/>
          </a:solidFill>
          <a:latin typeface="+mn-lt"/>
          <a:ea typeface="+mn-ea"/>
          <a:cs typeface="+mn-cs"/>
          <a:sym typeface="Palatino Linotype" pitchFamily="18" charset="0"/>
        </a:defRPr>
      </a:lvl2pPr>
      <a:lvl3pPr marL="984250" indent="-177800" algn="l" defTabSz="0" rtl="0" eaLnBrk="0" fontAlgn="base" hangingPunct="0">
        <a:spcBef>
          <a:spcPct val="0"/>
        </a:spcBef>
        <a:spcAft>
          <a:spcPct val="30000"/>
        </a:spcAft>
        <a:buChar char="•"/>
        <a:defRPr sz="1600">
          <a:solidFill>
            <a:schemeClr val="tx1"/>
          </a:solidFill>
          <a:latin typeface="+mn-lt"/>
          <a:ea typeface="+mn-ea"/>
          <a:cs typeface="+mn-cs"/>
          <a:sym typeface="Palatino Linotype" pitchFamily="18" charset="0"/>
        </a:defRPr>
      </a:lvl3pPr>
      <a:lvl4pPr marL="1338263" indent="-173038" algn="l" defTabSz="0" rtl="0" eaLnBrk="0" fontAlgn="base" hangingPunct="0">
        <a:spcBef>
          <a:spcPct val="0"/>
        </a:spcBef>
        <a:spcAft>
          <a:spcPct val="30000"/>
        </a:spcAft>
        <a:buChar char="–"/>
        <a:defRPr sz="1400">
          <a:solidFill>
            <a:schemeClr val="tx1"/>
          </a:solidFill>
          <a:latin typeface="+mn-lt"/>
          <a:ea typeface="+mn-ea"/>
          <a:cs typeface="+mn-cs"/>
          <a:sym typeface="Palatino Linotype" pitchFamily="18" charset="0"/>
        </a:defRPr>
      </a:lvl4pPr>
      <a:lvl5pPr marL="1706563" indent="-188913" algn="l" defTabSz="0" rtl="0" eaLnBrk="0" fontAlgn="base" hangingPunct="0">
        <a:spcBef>
          <a:spcPct val="0"/>
        </a:spcBef>
        <a:spcAft>
          <a:spcPct val="30000"/>
        </a:spcAft>
        <a:buChar char="»"/>
        <a:defRPr sz="1400">
          <a:solidFill>
            <a:schemeClr val="tx1"/>
          </a:solidFill>
          <a:latin typeface="+mn-lt"/>
          <a:ea typeface="+mn-ea"/>
          <a:cs typeface="+mn-cs"/>
          <a:sym typeface="Palatino Linotype" pitchFamily="18" charset="0"/>
        </a:defRPr>
      </a:lvl5pPr>
      <a:lvl6pPr marL="2163763" indent="-188913" algn="l" defTabSz="0" rtl="0" eaLnBrk="0" fontAlgn="base" hangingPunct="0">
        <a:spcBef>
          <a:spcPct val="0"/>
        </a:spcBef>
        <a:spcAft>
          <a:spcPct val="30000"/>
        </a:spcAft>
        <a:buChar char="»"/>
        <a:defRPr sz="1400">
          <a:solidFill>
            <a:schemeClr val="tx1"/>
          </a:solidFill>
          <a:latin typeface="+mn-lt"/>
          <a:ea typeface="+mn-ea"/>
          <a:cs typeface="+mn-cs"/>
          <a:sym typeface="Palatino Linotype" pitchFamily="18" charset="0"/>
        </a:defRPr>
      </a:lvl6pPr>
      <a:lvl7pPr marL="2620963" indent="-188913" algn="l" defTabSz="0" rtl="0" eaLnBrk="0" fontAlgn="base" hangingPunct="0">
        <a:spcBef>
          <a:spcPct val="0"/>
        </a:spcBef>
        <a:spcAft>
          <a:spcPct val="30000"/>
        </a:spcAft>
        <a:buChar char="»"/>
        <a:defRPr sz="1400">
          <a:solidFill>
            <a:schemeClr val="tx1"/>
          </a:solidFill>
          <a:latin typeface="+mn-lt"/>
          <a:ea typeface="+mn-ea"/>
          <a:cs typeface="+mn-cs"/>
          <a:sym typeface="Palatino Linotype" pitchFamily="18" charset="0"/>
        </a:defRPr>
      </a:lvl7pPr>
      <a:lvl8pPr marL="3078163" indent="-188913" algn="l" defTabSz="0" rtl="0" eaLnBrk="0" fontAlgn="base" hangingPunct="0">
        <a:spcBef>
          <a:spcPct val="0"/>
        </a:spcBef>
        <a:spcAft>
          <a:spcPct val="30000"/>
        </a:spcAft>
        <a:buChar char="»"/>
        <a:defRPr sz="1400">
          <a:solidFill>
            <a:schemeClr val="tx1"/>
          </a:solidFill>
          <a:latin typeface="+mn-lt"/>
          <a:ea typeface="+mn-ea"/>
          <a:cs typeface="+mn-cs"/>
          <a:sym typeface="Palatino Linotype" pitchFamily="18" charset="0"/>
        </a:defRPr>
      </a:lvl8pPr>
      <a:lvl9pPr marL="3535363" indent="-188913" algn="l" defTabSz="0" rtl="0" eaLnBrk="0" fontAlgn="base" hangingPunct="0">
        <a:spcBef>
          <a:spcPct val="0"/>
        </a:spcBef>
        <a:spcAft>
          <a:spcPct val="30000"/>
        </a:spcAft>
        <a:buChar char="»"/>
        <a:defRPr sz="1400">
          <a:solidFill>
            <a:schemeClr val="tx1"/>
          </a:solidFill>
          <a:latin typeface="+mn-lt"/>
          <a:ea typeface="+mn-ea"/>
          <a:cs typeface="+mn-cs"/>
          <a:sym typeface="Palatino Linotype" pitchFamily="18"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idx="4294967295"/>
          </p:nvPr>
        </p:nvSpPr>
        <p:spPr bwMode="auto">
          <a:xfrm>
            <a:off x="719138" y="657225"/>
            <a:ext cx="7993062"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dirty="0">
                <a:sym typeface="Palatino Linotype" pitchFamily="18" charset="0"/>
              </a:rPr>
              <a:t>Muokkaa perustyyl. napsautt.</a:t>
            </a:r>
          </a:p>
        </p:txBody>
      </p:sp>
      <p:sp>
        <p:nvSpPr>
          <p:cNvPr id="1027" name="Rectangle 3"/>
          <p:cNvSpPr>
            <a:spLocks noGrp="1" noChangeArrowheads="1"/>
          </p:cNvSpPr>
          <p:nvPr>
            <p:ph type="body" idx="1"/>
          </p:nvPr>
        </p:nvSpPr>
        <p:spPr bwMode="auto">
          <a:xfrm>
            <a:off x="719138" y="1844675"/>
            <a:ext cx="7993062" cy="417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0000" bIns="45720" numCol="1" anchor="t" anchorCtr="0" compatLnSpc="1">
            <a:prstTxWarp prst="textNoShape">
              <a:avLst/>
            </a:prstTxWarp>
          </a:bodyPr>
          <a:lstStyle/>
          <a:p>
            <a:pPr lvl="0"/>
            <a:r>
              <a:rPr lang="zh-CN" altLang="zh-CN" dirty="0">
                <a:sym typeface="Palatino Linotype" pitchFamily="18" charset="0"/>
              </a:rPr>
              <a:t>Muokkaa tekstin perustyylejä napsauttamalla</a:t>
            </a:r>
          </a:p>
          <a:p>
            <a:pPr lvl="1"/>
            <a:r>
              <a:rPr lang="zh-CN" altLang="zh-CN" dirty="0">
                <a:sym typeface="Palatino Linotype" pitchFamily="18" charset="0"/>
              </a:rPr>
              <a:t>toinen taso</a:t>
            </a:r>
          </a:p>
          <a:p>
            <a:pPr lvl="2"/>
            <a:r>
              <a:rPr lang="zh-CN" altLang="zh-CN" dirty="0">
                <a:sym typeface="Palatino Linotype" pitchFamily="18" charset="0"/>
              </a:rPr>
              <a:t>kolmas taso</a:t>
            </a:r>
          </a:p>
          <a:p>
            <a:pPr lvl="3"/>
            <a:r>
              <a:rPr lang="zh-CN" altLang="zh-CN" dirty="0">
                <a:sym typeface="Palatino Linotype" pitchFamily="18" charset="0"/>
              </a:rPr>
              <a:t>neljäs taso</a:t>
            </a:r>
          </a:p>
          <a:p>
            <a:pPr lvl="4"/>
            <a:r>
              <a:rPr lang="zh-CN" altLang="zh-CN" dirty="0">
                <a:sym typeface="Palatino Linotype" pitchFamily="18" charset="0"/>
              </a:rPr>
              <a:t>viides taso</a:t>
            </a:r>
          </a:p>
        </p:txBody>
      </p:sp>
      <p:sp>
        <p:nvSpPr>
          <p:cNvPr id="1028" name="Rectangle 4"/>
          <p:cNvSpPr>
            <a:spLocks noGrp="1" noChangeArrowheads="1"/>
          </p:cNvSpPr>
          <p:nvPr>
            <p:ph type="dt" sz="half" idx="2"/>
          </p:nvPr>
        </p:nvSpPr>
        <p:spPr bwMode="auto">
          <a:xfrm>
            <a:off x="7488238" y="6381750"/>
            <a:ext cx="874712"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lvl1pPr algn="r">
              <a:defRPr sz="1100"/>
            </a:lvl1pPr>
          </a:lstStyle>
          <a:p>
            <a:pPr>
              <a:defRPr/>
            </a:pPr>
            <a:fld id="{D6A051EE-99C5-41BA-803E-25897E8BED07}" type="datetime1">
              <a:rPr lang="zh-CN" altLang="en-US" smtClean="0"/>
              <a:t>2023/9/13</a:t>
            </a:fld>
            <a:endParaRPr lang="zh-CN" altLang="zh-CN" sz="1800"/>
          </a:p>
        </p:txBody>
      </p:sp>
      <p:sp>
        <p:nvSpPr>
          <p:cNvPr id="1029" name="Rectangle 5"/>
          <p:cNvSpPr>
            <a:spLocks noGrp="1" noChangeArrowheads="1"/>
          </p:cNvSpPr>
          <p:nvPr>
            <p:ph type="ftr" sz="quarter" idx="3"/>
          </p:nvPr>
        </p:nvSpPr>
        <p:spPr bwMode="auto">
          <a:xfrm>
            <a:off x="3052763" y="6381750"/>
            <a:ext cx="4435475"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lvl1pPr algn="r">
              <a:defRPr sz="1100"/>
            </a:lvl1pPr>
          </a:lstStyle>
          <a:p>
            <a:pPr>
              <a:defRPr/>
            </a:pPr>
            <a:r>
              <a:rPr lang="en-US" altLang="zh-CN" dirty="0"/>
              <a:t>OOP C++ / </a:t>
            </a:r>
            <a:r>
              <a:rPr lang="en-US" altLang="zh-CN" dirty="0" err="1"/>
              <a:t>Qinpei</a:t>
            </a:r>
            <a:r>
              <a:rPr lang="en-US" altLang="zh-CN" dirty="0"/>
              <a:t> Zhao</a:t>
            </a:r>
            <a:endParaRPr lang="zh-CN" altLang="en-US" sz="1400" dirty="0"/>
          </a:p>
        </p:txBody>
      </p:sp>
      <p:sp>
        <p:nvSpPr>
          <p:cNvPr id="1030" name="Rectangle 6"/>
          <p:cNvSpPr>
            <a:spLocks noGrp="1" noChangeArrowheads="1"/>
          </p:cNvSpPr>
          <p:nvPr>
            <p:ph type="sldNum" sz="quarter" idx="4"/>
          </p:nvPr>
        </p:nvSpPr>
        <p:spPr bwMode="auto">
          <a:xfrm>
            <a:off x="8351838" y="6381750"/>
            <a:ext cx="360362"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8000" rIns="0" bIns="0" numCol="1" anchor="t" anchorCtr="0" compatLnSpc="1">
            <a:prstTxWarp prst="textNoShape">
              <a:avLst/>
            </a:prstTxWarp>
          </a:bodyPr>
          <a:lstStyle>
            <a:lvl1pPr algn="r">
              <a:defRPr sz="1300" b="1">
                <a:latin typeface="Arial" pitchFamily="34" charset="0"/>
                <a:sym typeface="Arial" pitchFamily="34" charset="0"/>
              </a:defRPr>
            </a:lvl1pPr>
          </a:lstStyle>
          <a:p>
            <a:pPr>
              <a:defRPr/>
            </a:pPr>
            <a:fld id="{6FAAEB05-E1B5-4F52-A878-A244C56FD73F}" type="slidenum">
              <a:rPr lang="zh-CN" altLang="zh-CN"/>
              <a:pPr>
                <a:defRPr/>
              </a:pPr>
              <a:t>‹#›</a:t>
            </a:fld>
            <a:endParaRPr lang="zh-CN" altLang="zh-CN" sz="1800" b="0">
              <a:latin typeface="+mn-lt"/>
            </a:endParaRPr>
          </a:p>
        </p:txBody>
      </p:sp>
      <p:sp>
        <p:nvSpPr>
          <p:cNvPr id="1031" name="Rectangle 8"/>
          <p:cNvSpPr>
            <a:spLocks noChangeArrowheads="1"/>
          </p:cNvSpPr>
          <p:nvPr/>
        </p:nvSpPr>
        <p:spPr bwMode="auto">
          <a:xfrm>
            <a:off x="431800" y="6075363"/>
            <a:ext cx="8277225" cy="53975"/>
          </a:xfrm>
          <a:prstGeom prst="rect">
            <a:avLst/>
          </a:prstGeom>
          <a:solidFill>
            <a:srgbClr val="92C9D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Palatino Linotype" pitchFamily="18" charset="0"/>
                <a:ea typeface="宋体" pitchFamily="2" charset="-122"/>
              </a:defRPr>
            </a:lvl1pPr>
            <a:lvl2pPr marL="742950" indent="-285750">
              <a:defRPr sz="1400">
                <a:solidFill>
                  <a:schemeClr val="tx1"/>
                </a:solidFill>
                <a:latin typeface="Palatino Linotype" pitchFamily="18" charset="0"/>
                <a:ea typeface="宋体" pitchFamily="2" charset="-122"/>
              </a:defRPr>
            </a:lvl2pPr>
            <a:lvl3pPr marL="1143000" indent="-228600">
              <a:defRPr sz="1400">
                <a:solidFill>
                  <a:schemeClr val="tx1"/>
                </a:solidFill>
                <a:latin typeface="Palatino Linotype" pitchFamily="18" charset="0"/>
                <a:ea typeface="宋体" pitchFamily="2" charset="-122"/>
              </a:defRPr>
            </a:lvl3pPr>
            <a:lvl4pPr marL="1600200" indent="-228600">
              <a:defRPr sz="1400">
                <a:solidFill>
                  <a:schemeClr val="tx1"/>
                </a:solidFill>
                <a:latin typeface="Palatino Linotype" pitchFamily="18" charset="0"/>
                <a:ea typeface="宋体" pitchFamily="2" charset="-122"/>
              </a:defRPr>
            </a:lvl4pPr>
            <a:lvl5pPr marL="2057400" indent="-228600">
              <a:defRPr sz="1400">
                <a:solidFill>
                  <a:schemeClr val="tx1"/>
                </a:solidFill>
                <a:latin typeface="Palatino Linotype" pitchFamily="18" charset="0"/>
                <a:ea typeface="宋体" pitchFamily="2" charset="-122"/>
              </a:defRPr>
            </a:lvl5pPr>
            <a:lvl6pPr marL="25146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6pPr>
            <a:lvl7pPr marL="29718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7pPr>
            <a:lvl8pPr marL="34290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8pPr>
            <a:lvl9pPr marL="38862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9pPr>
          </a:lstStyle>
          <a:p>
            <a:pPr>
              <a:defRPr/>
            </a:pPr>
            <a:endParaRPr lang="zh-CN" altLang="zh-CN" sz="1800">
              <a:solidFill>
                <a:srgbClr val="000000"/>
              </a:solidFill>
            </a:endParaRPr>
          </a:p>
        </p:txBody>
      </p:sp>
      <p:sp>
        <p:nvSpPr>
          <p:cNvPr id="1032" name="Rectangle 10"/>
          <p:cNvSpPr>
            <a:spLocks noChangeArrowheads="1"/>
          </p:cNvSpPr>
          <p:nvPr/>
        </p:nvSpPr>
        <p:spPr bwMode="auto">
          <a:xfrm>
            <a:off x="431800" y="368300"/>
            <a:ext cx="8277225" cy="53975"/>
          </a:xfrm>
          <a:prstGeom prst="rect">
            <a:avLst/>
          </a:prstGeom>
          <a:solidFill>
            <a:srgbClr val="F1739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Palatino Linotype" pitchFamily="18" charset="0"/>
                <a:ea typeface="宋体" pitchFamily="2" charset="-122"/>
              </a:defRPr>
            </a:lvl1pPr>
            <a:lvl2pPr marL="742950" indent="-285750">
              <a:defRPr sz="1400">
                <a:solidFill>
                  <a:schemeClr val="tx1"/>
                </a:solidFill>
                <a:latin typeface="Palatino Linotype" pitchFamily="18" charset="0"/>
                <a:ea typeface="宋体" pitchFamily="2" charset="-122"/>
              </a:defRPr>
            </a:lvl2pPr>
            <a:lvl3pPr marL="1143000" indent="-228600">
              <a:defRPr sz="1400">
                <a:solidFill>
                  <a:schemeClr val="tx1"/>
                </a:solidFill>
                <a:latin typeface="Palatino Linotype" pitchFamily="18" charset="0"/>
                <a:ea typeface="宋体" pitchFamily="2" charset="-122"/>
              </a:defRPr>
            </a:lvl3pPr>
            <a:lvl4pPr marL="1600200" indent="-228600">
              <a:defRPr sz="1400">
                <a:solidFill>
                  <a:schemeClr val="tx1"/>
                </a:solidFill>
                <a:latin typeface="Palatino Linotype" pitchFamily="18" charset="0"/>
                <a:ea typeface="宋体" pitchFamily="2" charset="-122"/>
              </a:defRPr>
            </a:lvl4pPr>
            <a:lvl5pPr marL="2057400" indent="-228600">
              <a:defRPr sz="1400">
                <a:solidFill>
                  <a:schemeClr val="tx1"/>
                </a:solidFill>
                <a:latin typeface="Palatino Linotype" pitchFamily="18" charset="0"/>
                <a:ea typeface="宋体" pitchFamily="2" charset="-122"/>
              </a:defRPr>
            </a:lvl5pPr>
            <a:lvl6pPr marL="25146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6pPr>
            <a:lvl7pPr marL="29718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7pPr>
            <a:lvl8pPr marL="34290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8pPr>
            <a:lvl9pPr marL="38862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9pPr>
          </a:lstStyle>
          <a:p>
            <a:pPr>
              <a:defRPr/>
            </a:pPr>
            <a:endParaRPr lang="zh-CN" altLang="zh-CN" sz="1800">
              <a:solidFill>
                <a:srgbClr val="000000"/>
              </a:solidFill>
            </a:endParaRPr>
          </a:p>
        </p:txBody>
      </p:sp>
      <p:pic>
        <p:nvPicPr>
          <p:cNvPr id="1033"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800" y="6172200"/>
            <a:ext cx="19304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15847081"/>
      </p:ext>
    </p:extLst>
  </p:cSld>
  <p:clrMap bg1="lt1" tx1="dk1" bg2="lt2" tx2="dk2" accent1="accent1" accent2="accent2" accent3="accent3" accent4="accent4" accent5="accent5" accent6="accent6" hlink="hlink" folHlink="folHlink"/>
  <p:sldLayoutIdLst>
    <p:sldLayoutId id="2147483659" r:id="rId1"/>
  </p:sldLayoutIdLst>
  <p:hf hdr="0"/>
  <p:txStyles>
    <p:titleStyle>
      <a:lvl1pPr algn="l" rtl="0" eaLnBrk="0" fontAlgn="base" hangingPunct="0">
        <a:lnSpc>
          <a:spcPts val="3400"/>
        </a:lnSpc>
        <a:spcBef>
          <a:spcPct val="0"/>
        </a:spcBef>
        <a:spcAft>
          <a:spcPct val="0"/>
        </a:spcAft>
        <a:defRPr sz="3200" b="1">
          <a:solidFill>
            <a:schemeClr val="tx2"/>
          </a:solidFill>
          <a:latin typeface="+mj-lt"/>
          <a:ea typeface="+mj-ea"/>
          <a:cs typeface="+mj-cs"/>
          <a:sym typeface="Palatino Linotype" pitchFamily="18" charset="0"/>
        </a:defRPr>
      </a:lvl1pPr>
      <a:lvl2pPr algn="l" rtl="0" eaLnBrk="0" fontAlgn="base" hangingPunct="0">
        <a:lnSpc>
          <a:spcPts val="3400"/>
        </a:lnSpc>
        <a:spcBef>
          <a:spcPct val="0"/>
        </a:spcBef>
        <a:spcAft>
          <a:spcPct val="0"/>
        </a:spcAft>
        <a:defRPr sz="2800" b="1">
          <a:solidFill>
            <a:schemeClr val="tx2"/>
          </a:solidFill>
          <a:latin typeface="Palatino Linotype" pitchFamily="18" charset="0"/>
          <a:ea typeface="Palatino Linotype" pitchFamily="18" charset="0"/>
          <a:cs typeface="Palatino Linotype" pitchFamily="18" charset="0"/>
          <a:sym typeface="Palatino Linotype" pitchFamily="18" charset="0"/>
        </a:defRPr>
      </a:lvl2pPr>
      <a:lvl3pPr algn="l" rtl="0" eaLnBrk="0" fontAlgn="base" hangingPunct="0">
        <a:lnSpc>
          <a:spcPts val="3400"/>
        </a:lnSpc>
        <a:spcBef>
          <a:spcPct val="0"/>
        </a:spcBef>
        <a:spcAft>
          <a:spcPct val="0"/>
        </a:spcAft>
        <a:defRPr sz="2800" b="1">
          <a:solidFill>
            <a:schemeClr val="tx2"/>
          </a:solidFill>
          <a:latin typeface="Palatino Linotype" pitchFamily="18" charset="0"/>
          <a:ea typeface="Palatino Linotype" pitchFamily="18" charset="0"/>
          <a:cs typeface="Palatino Linotype" pitchFamily="18" charset="0"/>
          <a:sym typeface="Palatino Linotype" pitchFamily="18" charset="0"/>
        </a:defRPr>
      </a:lvl3pPr>
      <a:lvl4pPr algn="l" rtl="0" eaLnBrk="0" fontAlgn="base" hangingPunct="0">
        <a:lnSpc>
          <a:spcPts val="3400"/>
        </a:lnSpc>
        <a:spcBef>
          <a:spcPct val="0"/>
        </a:spcBef>
        <a:spcAft>
          <a:spcPct val="0"/>
        </a:spcAft>
        <a:defRPr sz="2800" b="1">
          <a:solidFill>
            <a:schemeClr val="tx2"/>
          </a:solidFill>
          <a:latin typeface="Palatino Linotype" pitchFamily="18" charset="0"/>
          <a:ea typeface="Palatino Linotype" pitchFamily="18" charset="0"/>
          <a:cs typeface="Palatino Linotype" pitchFamily="18" charset="0"/>
          <a:sym typeface="Palatino Linotype" pitchFamily="18" charset="0"/>
        </a:defRPr>
      </a:lvl4pPr>
      <a:lvl5pPr algn="l" rtl="0" eaLnBrk="0" fontAlgn="base" hangingPunct="0">
        <a:lnSpc>
          <a:spcPts val="3400"/>
        </a:lnSpc>
        <a:spcBef>
          <a:spcPct val="0"/>
        </a:spcBef>
        <a:spcAft>
          <a:spcPct val="0"/>
        </a:spcAft>
        <a:defRPr sz="2800" b="1">
          <a:solidFill>
            <a:schemeClr val="tx2"/>
          </a:solidFill>
          <a:latin typeface="Palatino Linotype" pitchFamily="18" charset="0"/>
          <a:ea typeface="Palatino Linotype" pitchFamily="18" charset="0"/>
          <a:cs typeface="Palatino Linotype" pitchFamily="18" charset="0"/>
          <a:sym typeface="Palatino Linotype" pitchFamily="18" charset="0"/>
        </a:defRPr>
      </a:lvl5pPr>
      <a:lvl6pPr marL="457200" algn="l" rtl="0" eaLnBrk="0" fontAlgn="base" hangingPunct="0">
        <a:lnSpc>
          <a:spcPts val="3400"/>
        </a:lnSpc>
        <a:spcBef>
          <a:spcPct val="0"/>
        </a:spcBef>
        <a:spcAft>
          <a:spcPct val="0"/>
        </a:spcAft>
        <a:defRPr sz="2800" b="1">
          <a:solidFill>
            <a:schemeClr val="tx2"/>
          </a:solidFill>
          <a:latin typeface="Palatino Linotype" pitchFamily="18" charset="0"/>
          <a:ea typeface="Palatino Linotype" pitchFamily="18" charset="0"/>
          <a:cs typeface="Palatino Linotype" pitchFamily="18" charset="0"/>
          <a:sym typeface="Palatino Linotype" pitchFamily="18" charset="0"/>
        </a:defRPr>
      </a:lvl6pPr>
      <a:lvl7pPr marL="914400" algn="l" rtl="0" eaLnBrk="0" fontAlgn="base" hangingPunct="0">
        <a:lnSpc>
          <a:spcPts val="3400"/>
        </a:lnSpc>
        <a:spcBef>
          <a:spcPct val="0"/>
        </a:spcBef>
        <a:spcAft>
          <a:spcPct val="0"/>
        </a:spcAft>
        <a:defRPr sz="2800" b="1">
          <a:solidFill>
            <a:schemeClr val="tx2"/>
          </a:solidFill>
          <a:latin typeface="Palatino Linotype" pitchFamily="18" charset="0"/>
          <a:ea typeface="Palatino Linotype" pitchFamily="18" charset="0"/>
          <a:cs typeface="Palatino Linotype" pitchFamily="18" charset="0"/>
          <a:sym typeface="Palatino Linotype" pitchFamily="18" charset="0"/>
        </a:defRPr>
      </a:lvl7pPr>
      <a:lvl8pPr marL="1371600" algn="l" rtl="0" eaLnBrk="0" fontAlgn="base" hangingPunct="0">
        <a:lnSpc>
          <a:spcPts val="3400"/>
        </a:lnSpc>
        <a:spcBef>
          <a:spcPct val="0"/>
        </a:spcBef>
        <a:spcAft>
          <a:spcPct val="0"/>
        </a:spcAft>
        <a:defRPr sz="2800" b="1">
          <a:solidFill>
            <a:schemeClr val="tx2"/>
          </a:solidFill>
          <a:latin typeface="Palatino Linotype" pitchFamily="18" charset="0"/>
          <a:ea typeface="Palatino Linotype" pitchFamily="18" charset="0"/>
          <a:cs typeface="Palatino Linotype" pitchFamily="18" charset="0"/>
          <a:sym typeface="Palatino Linotype" pitchFamily="18" charset="0"/>
        </a:defRPr>
      </a:lvl8pPr>
      <a:lvl9pPr marL="1828800" algn="l" rtl="0" eaLnBrk="0" fontAlgn="base" hangingPunct="0">
        <a:lnSpc>
          <a:spcPts val="3400"/>
        </a:lnSpc>
        <a:spcBef>
          <a:spcPct val="0"/>
        </a:spcBef>
        <a:spcAft>
          <a:spcPct val="0"/>
        </a:spcAft>
        <a:defRPr sz="2800" b="1">
          <a:solidFill>
            <a:schemeClr val="tx2"/>
          </a:solidFill>
          <a:latin typeface="Palatino Linotype" pitchFamily="18" charset="0"/>
          <a:ea typeface="Palatino Linotype" pitchFamily="18" charset="0"/>
          <a:cs typeface="Palatino Linotype" pitchFamily="18" charset="0"/>
          <a:sym typeface="Palatino Linotype" pitchFamily="18" charset="0"/>
        </a:defRPr>
      </a:lvl9pPr>
    </p:titleStyle>
    <p:bodyStyle>
      <a:lvl1pPr marL="182563" indent="-182563" algn="l" defTabSz="0" rtl="0" eaLnBrk="0" fontAlgn="base" hangingPunct="0">
        <a:spcBef>
          <a:spcPct val="0"/>
        </a:spcBef>
        <a:spcAft>
          <a:spcPct val="30000"/>
        </a:spcAft>
        <a:buChar char="•"/>
        <a:defRPr sz="2800">
          <a:solidFill>
            <a:schemeClr val="tx1"/>
          </a:solidFill>
          <a:latin typeface="+mn-lt"/>
          <a:ea typeface="+mn-ea"/>
          <a:cs typeface="+mn-cs"/>
          <a:sym typeface="Palatino Linotype" pitchFamily="18" charset="0"/>
        </a:defRPr>
      </a:lvl1pPr>
      <a:lvl2pPr marL="627063" indent="-265113" algn="l" defTabSz="0" rtl="0" eaLnBrk="0" fontAlgn="base" hangingPunct="0">
        <a:spcBef>
          <a:spcPct val="0"/>
        </a:spcBef>
        <a:spcAft>
          <a:spcPct val="30000"/>
        </a:spcAft>
        <a:buChar char="–"/>
        <a:defRPr sz="2000">
          <a:solidFill>
            <a:schemeClr val="tx1"/>
          </a:solidFill>
          <a:latin typeface="+mn-lt"/>
          <a:ea typeface="+mn-ea"/>
          <a:cs typeface="+mn-cs"/>
          <a:sym typeface="Palatino Linotype" pitchFamily="18" charset="0"/>
        </a:defRPr>
      </a:lvl2pPr>
      <a:lvl3pPr marL="984250" indent="-177800" algn="l" defTabSz="0" rtl="0" eaLnBrk="0" fontAlgn="base" hangingPunct="0">
        <a:spcBef>
          <a:spcPct val="0"/>
        </a:spcBef>
        <a:spcAft>
          <a:spcPct val="30000"/>
        </a:spcAft>
        <a:buChar char="•"/>
        <a:defRPr sz="1600">
          <a:solidFill>
            <a:schemeClr val="tx1"/>
          </a:solidFill>
          <a:latin typeface="+mn-lt"/>
          <a:ea typeface="+mn-ea"/>
          <a:cs typeface="+mn-cs"/>
          <a:sym typeface="Palatino Linotype" pitchFamily="18" charset="0"/>
        </a:defRPr>
      </a:lvl3pPr>
      <a:lvl4pPr marL="1338263" indent="-173038" algn="l" defTabSz="0" rtl="0" eaLnBrk="0" fontAlgn="base" hangingPunct="0">
        <a:spcBef>
          <a:spcPct val="0"/>
        </a:spcBef>
        <a:spcAft>
          <a:spcPct val="30000"/>
        </a:spcAft>
        <a:buChar char="–"/>
        <a:defRPr sz="1400">
          <a:solidFill>
            <a:schemeClr val="tx1"/>
          </a:solidFill>
          <a:latin typeface="+mn-lt"/>
          <a:ea typeface="+mn-ea"/>
          <a:cs typeface="+mn-cs"/>
          <a:sym typeface="Palatino Linotype" pitchFamily="18" charset="0"/>
        </a:defRPr>
      </a:lvl4pPr>
      <a:lvl5pPr marL="1706563" indent="-188913" algn="l" defTabSz="0" rtl="0" eaLnBrk="0" fontAlgn="base" hangingPunct="0">
        <a:spcBef>
          <a:spcPct val="0"/>
        </a:spcBef>
        <a:spcAft>
          <a:spcPct val="30000"/>
        </a:spcAft>
        <a:buChar char="»"/>
        <a:defRPr sz="1400">
          <a:solidFill>
            <a:schemeClr val="tx1"/>
          </a:solidFill>
          <a:latin typeface="+mn-lt"/>
          <a:ea typeface="+mn-ea"/>
          <a:cs typeface="+mn-cs"/>
          <a:sym typeface="Palatino Linotype" pitchFamily="18" charset="0"/>
        </a:defRPr>
      </a:lvl5pPr>
      <a:lvl6pPr marL="2163763" indent="-188913" algn="l" defTabSz="0" rtl="0" eaLnBrk="0" fontAlgn="base" hangingPunct="0">
        <a:spcBef>
          <a:spcPct val="0"/>
        </a:spcBef>
        <a:spcAft>
          <a:spcPct val="30000"/>
        </a:spcAft>
        <a:buChar char="»"/>
        <a:defRPr sz="1400">
          <a:solidFill>
            <a:schemeClr val="tx1"/>
          </a:solidFill>
          <a:latin typeface="+mn-lt"/>
          <a:ea typeface="+mn-ea"/>
          <a:cs typeface="+mn-cs"/>
          <a:sym typeface="Palatino Linotype" pitchFamily="18" charset="0"/>
        </a:defRPr>
      </a:lvl6pPr>
      <a:lvl7pPr marL="2620963" indent="-188913" algn="l" defTabSz="0" rtl="0" eaLnBrk="0" fontAlgn="base" hangingPunct="0">
        <a:spcBef>
          <a:spcPct val="0"/>
        </a:spcBef>
        <a:spcAft>
          <a:spcPct val="30000"/>
        </a:spcAft>
        <a:buChar char="»"/>
        <a:defRPr sz="1400">
          <a:solidFill>
            <a:schemeClr val="tx1"/>
          </a:solidFill>
          <a:latin typeface="+mn-lt"/>
          <a:ea typeface="+mn-ea"/>
          <a:cs typeface="+mn-cs"/>
          <a:sym typeface="Palatino Linotype" pitchFamily="18" charset="0"/>
        </a:defRPr>
      </a:lvl7pPr>
      <a:lvl8pPr marL="3078163" indent="-188913" algn="l" defTabSz="0" rtl="0" eaLnBrk="0" fontAlgn="base" hangingPunct="0">
        <a:spcBef>
          <a:spcPct val="0"/>
        </a:spcBef>
        <a:spcAft>
          <a:spcPct val="30000"/>
        </a:spcAft>
        <a:buChar char="»"/>
        <a:defRPr sz="1400">
          <a:solidFill>
            <a:schemeClr val="tx1"/>
          </a:solidFill>
          <a:latin typeface="+mn-lt"/>
          <a:ea typeface="+mn-ea"/>
          <a:cs typeface="+mn-cs"/>
          <a:sym typeface="Palatino Linotype" pitchFamily="18" charset="0"/>
        </a:defRPr>
      </a:lvl8pPr>
      <a:lvl9pPr marL="3535363" indent="-188913" algn="l" defTabSz="0" rtl="0" eaLnBrk="0" fontAlgn="base" hangingPunct="0">
        <a:spcBef>
          <a:spcPct val="0"/>
        </a:spcBef>
        <a:spcAft>
          <a:spcPct val="30000"/>
        </a:spcAft>
        <a:buChar char="»"/>
        <a:defRPr sz="1400">
          <a:solidFill>
            <a:schemeClr val="tx1"/>
          </a:solidFill>
          <a:latin typeface="+mn-lt"/>
          <a:ea typeface="+mn-ea"/>
          <a:cs typeface="+mn-cs"/>
          <a:sym typeface="Palatino Linotype" pitchFamily="18"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idx="4294967295"/>
          </p:nvPr>
        </p:nvSpPr>
        <p:spPr bwMode="auto">
          <a:xfrm>
            <a:off x="719138" y="657225"/>
            <a:ext cx="7993062"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vert="horz" wrap="square" lIns="91440" tIns="45720" rIns="91440" bIns="45720" numCol="1" anchor="t" anchorCtr="0" compatLnSpc="1">
            <a:prstTxWarp prst="textNoShape">
              <a:avLst/>
            </a:prstTxWarp>
          </a:bodyPr>
          <a:lstStyle/>
          <a:p>
            <a:pPr lvl="0"/>
            <a:r>
              <a:rPr lang="zh-CN" altLang="zh-CN">
                <a:sym typeface="Palatino Linotype" panose="02040502050505030304" pitchFamily="18" charset="0"/>
              </a:rPr>
              <a:t>Muokkaa perustyyl. napsautt.</a:t>
            </a:r>
          </a:p>
        </p:txBody>
      </p:sp>
      <p:sp>
        <p:nvSpPr>
          <p:cNvPr id="1027" name="Rectangle 3"/>
          <p:cNvSpPr>
            <a:spLocks noGrp="1" noChangeArrowheads="1"/>
          </p:cNvSpPr>
          <p:nvPr>
            <p:ph type="body" idx="1"/>
          </p:nvPr>
        </p:nvSpPr>
        <p:spPr bwMode="auto">
          <a:xfrm>
            <a:off x="719138" y="1844675"/>
            <a:ext cx="7993062" cy="417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vert="horz" wrap="square" lIns="91440" tIns="45720" rIns="90000" bIns="45720" numCol="1" anchor="t" anchorCtr="0" compatLnSpc="1">
            <a:prstTxWarp prst="textNoShape">
              <a:avLst/>
            </a:prstTxWarp>
          </a:bodyPr>
          <a:lstStyle/>
          <a:p>
            <a:pPr lvl="0"/>
            <a:r>
              <a:rPr lang="zh-CN" altLang="zh-CN">
                <a:sym typeface="Palatino Linotype" panose="02040502050505030304" pitchFamily="18" charset="0"/>
              </a:rPr>
              <a:t>Muokkaa tekstin perustyylejä napsauttamalla</a:t>
            </a:r>
          </a:p>
          <a:p>
            <a:pPr lvl="1"/>
            <a:r>
              <a:rPr lang="zh-CN" altLang="zh-CN">
                <a:sym typeface="Palatino Linotype" panose="02040502050505030304" pitchFamily="18" charset="0"/>
              </a:rPr>
              <a:t>toinen taso</a:t>
            </a:r>
          </a:p>
          <a:p>
            <a:pPr lvl="2"/>
            <a:r>
              <a:rPr lang="zh-CN" altLang="zh-CN">
                <a:sym typeface="Palatino Linotype" panose="02040502050505030304" pitchFamily="18" charset="0"/>
              </a:rPr>
              <a:t>kolmas taso</a:t>
            </a:r>
          </a:p>
          <a:p>
            <a:pPr lvl="3"/>
            <a:r>
              <a:rPr lang="zh-CN" altLang="zh-CN">
                <a:sym typeface="Palatino Linotype" panose="02040502050505030304" pitchFamily="18" charset="0"/>
              </a:rPr>
              <a:t>neljäs taso</a:t>
            </a:r>
          </a:p>
          <a:p>
            <a:pPr lvl="4"/>
            <a:r>
              <a:rPr lang="zh-CN" altLang="zh-CN">
                <a:sym typeface="Palatino Linotype" panose="02040502050505030304" pitchFamily="18" charset="0"/>
              </a:rPr>
              <a:t>viides taso</a:t>
            </a:r>
          </a:p>
        </p:txBody>
      </p:sp>
      <p:sp>
        <p:nvSpPr>
          <p:cNvPr id="1028" name="Rectangle 4"/>
          <p:cNvSpPr>
            <a:spLocks noGrp="1" noChangeArrowheads="1"/>
          </p:cNvSpPr>
          <p:nvPr>
            <p:ph type="dt" sz="half" idx="2"/>
          </p:nvPr>
        </p:nvSpPr>
        <p:spPr bwMode="auto">
          <a:xfrm>
            <a:off x="7488238" y="6381750"/>
            <a:ext cx="874712"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vert="horz" wrap="square" lIns="0" tIns="0" rIns="0" bIns="0" numCol="1" anchor="ctr" anchorCtr="0" compatLnSpc="1">
            <a:prstTxWarp prst="textNoShape">
              <a:avLst/>
            </a:prstTxWarp>
          </a:bodyPr>
          <a:lstStyle>
            <a:lvl1pPr algn="r">
              <a:buFont typeface="Arial" panose="020B0604020202020204" pitchFamily="34" charset="0"/>
              <a:buNone/>
              <a:defRPr sz="1100" smtClean="0">
                <a:solidFill>
                  <a:srgbClr val="000000"/>
                </a:solidFill>
                <a:latin typeface="Palatino Linotype" panose="02040502050505030304" pitchFamily="18" charset="0"/>
              </a:defRPr>
            </a:lvl1pPr>
          </a:lstStyle>
          <a:p>
            <a:pPr>
              <a:defRPr/>
            </a:pPr>
            <a:fld id="{C523E289-AB0A-4550-9834-7A472BD59716}" type="datetime1">
              <a:rPr lang="zh-CN" altLang="en-US" smtClean="0"/>
              <a:t>2023/9/13</a:t>
            </a:fld>
            <a:endParaRPr lang="zh-CN" altLang="en-US" sz="1800"/>
          </a:p>
        </p:txBody>
      </p:sp>
      <p:sp>
        <p:nvSpPr>
          <p:cNvPr id="1029" name="Rectangle 5"/>
          <p:cNvSpPr>
            <a:spLocks noGrp="1" noChangeArrowheads="1"/>
          </p:cNvSpPr>
          <p:nvPr>
            <p:ph type="ftr" sz="quarter" idx="3"/>
          </p:nvPr>
        </p:nvSpPr>
        <p:spPr bwMode="auto">
          <a:xfrm>
            <a:off x="3052763" y="6381750"/>
            <a:ext cx="4435475"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vert="horz" wrap="square" lIns="0" tIns="0" rIns="0" bIns="0" numCol="1" anchor="ctr" anchorCtr="0" compatLnSpc="1">
            <a:prstTxWarp prst="textNoShape">
              <a:avLst/>
            </a:prstTxWarp>
          </a:bodyPr>
          <a:lstStyle>
            <a:lvl1pPr algn="r">
              <a:buFont typeface="Arial" panose="020B0604020202020204" pitchFamily="34" charset="0"/>
              <a:buNone/>
              <a:defRPr sz="1100" smtClean="0">
                <a:solidFill>
                  <a:srgbClr val="000000"/>
                </a:solidFill>
                <a:latin typeface="Palatino Linotype" panose="02040502050505030304" pitchFamily="18" charset="0"/>
              </a:defRPr>
            </a:lvl1pPr>
          </a:lstStyle>
          <a:p>
            <a:pPr>
              <a:defRPr/>
            </a:pPr>
            <a:r>
              <a:rPr lang="en-US" altLang="zh-CN" dirty="0"/>
              <a:t>OOP C++ / </a:t>
            </a:r>
            <a:r>
              <a:rPr lang="en-US" altLang="zh-CN" dirty="0" err="1"/>
              <a:t>Qinpei</a:t>
            </a:r>
            <a:r>
              <a:rPr lang="en-US" altLang="zh-CN" dirty="0"/>
              <a:t> Zhao</a:t>
            </a:r>
            <a:endParaRPr lang="zh-CN" altLang="en-US" sz="1400" dirty="0"/>
          </a:p>
        </p:txBody>
      </p:sp>
      <p:sp>
        <p:nvSpPr>
          <p:cNvPr id="1030" name="Rectangle 6"/>
          <p:cNvSpPr>
            <a:spLocks noGrp="1" noChangeArrowheads="1"/>
          </p:cNvSpPr>
          <p:nvPr>
            <p:ph type="sldNum" sz="quarter" idx="4"/>
          </p:nvPr>
        </p:nvSpPr>
        <p:spPr bwMode="auto">
          <a:xfrm>
            <a:off x="8351838" y="6381750"/>
            <a:ext cx="360362"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vert="horz" wrap="square" lIns="0" tIns="18000" rIns="0" bIns="0" numCol="1" anchor="t" anchorCtr="0" compatLnSpc="1">
            <a:prstTxWarp prst="textNoShape">
              <a:avLst/>
            </a:prstTxWarp>
          </a:bodyPr>
          <a:lstStyle>
            <a:lvl1pPr algn="r">
              <a:buFont typeface="Arial" panose="020B0604020202020204" pitchFamily="34" charset="0"/>
              <a:buNone/>
              <a:defRPr sz="1300" b="1" smtClean="0">
                <a:solidFill>
                  <a:srgbClr val="000000"/>
                </a:solidFill>
                <a:latin typeface="Arial" panose="020B0604020202020204" pitchFamily="34" charset="0"/>
                <a:sym typeface="Arial" panose="020B0604020202020204" pitchFamily="34" charset="0"/>
              </a:defRPr>
            </a:lvl1pPr>
          </a:lstStyle>
          <a:p>
            <a:pPr>
              <a:defRPr/>
            </a:pPr>
            <a:fld id="{A4611651-E116-442F-9A4F-18D1894FDBE5}" type="slidenum">
              <a:rPr lang="zh-CN" altLang="en-US"/>
              <a:pPr>
                <a:defRPr/>
              </a:pPr>
              <a:t>‹#›</a:t>
            </a:fld>
            <a:endParaRPr lang="zh-CN" altLang="en-US" sz="1800">
              <a:latin typeface="Palatino Linotype"/>
              <a:sym typeface="Palatino Linotype" panose="02040502050505030304" pitchFamily="18" charset="0"/>
            </a:endParaRPr>
          </a:p>
        </p:txBody>
      </p:sp>
      <p:sp>
        <p:nvSpPr>
          <p:cNvPr id="1031" name="Rectangle 8"/>
          <p:cNvSpPr>
            <a:spLocks noChangeArrowheads="1"/>
          </p:cNvSpPr>
          <p:nvPr/>
        </p:nvSpPr>
        <p:spPr bwMode="auto">
          <a:xfrm>
            <a:off x="431800" y="6075363"/>
            <a:ext cx="8277225" cy="53975"/>
          </a:xfrm>
          <a:prstGeom prst="rect">
            <a:avLst/>
          </a:prstGeom>
          <a:solidFill>
            <a:srgbClr val="92C9D7"/>
          </a:solidFill>
          <a:ln>
            <a:noFill/>
          </a:ln>
          <a:extLst>
            <a:ext uri="{91240B29-F687-4F45-9708-019B960494DF}">
              <a14:hiddenLine xmlns:a14="http://schemas.microsoft.com/office/drawing/2010/main" w="9525" cmpd="sng">
                <a:solidFill>
                  <a:srgbClr val="000000"/>
                </a:solidFill>
                <a:bevel/>
                <a:headEnd/>
                <a:tailEnd/>
              </a14:hiddenLine>
            </a:ext>
          </a:extLst>
        </p:spPr>
        <p:txBody>
          <a:bodyPr wrap="none" anchor="ctr"/>
          <a:lstStyle>
            <a:lvl1pPr>
              <a:defRPr sz="1400">
                <a:solidFill>
                  <a:schemeClr val="tx1"/>
                </a:solidFill>
                <a:latin typeface="Palatino Linotype" panose="02040502050505030304" pitchFamily="18" charset="0"/>
                <a:ea typeface="宋体" panose="02010600030101010101" pitchFamily="2" charset="-122"/>
              </a:defRPr>
            </a:lvl1pPr>
            <a:lvl2pPr marL="742950" indent="-285750">
              <a:defRPr sz="1400">
                <a:solidFill>
                  <a:schemeClr val="tx1"/>
                </a:solidFill>
                <a:latin typeface="Palatino Linotype" panose="02040502050505030304" pitchFamily="18" charset="0"/>
                <a:ea typeface="宋体" panose="02010600030101010101" pitchFamily="2" charset="-122"/>
              </a:defRPr>
            </a:lvl2pPr>
            <a:lvl3pPr marL="1143000" indent="-228600">
              <a:defRPr sz="1400">
                <a:solidFill>
                  <a:schemeClr val="tx1"/>
                </a:solidFill>
                <a:latin typeface="Palatino Linotype" panose="02040502050505030304" pitchFamily="18" charset="0"/>
                <a:ea typeface="宋体" panose="02010600030101010101" pitchFamily="2" charset="-122"/>
              </a:defRPr>
            </a:lvl3pPr>
            <a:lvl4pPr marL="1600200" indent="-228600">
              <a:defRPr sz="1400">
                <a:solidFill>
                  <a:schemeClr val="tx1"/>
                </a:solidFill>
                <a:latin typeface="Palatino Linotype" panose="02040502050505030304" pitchFamily="18" charset="0"/>
                <a:ea typeface="宋体" panose="02010600030101010101" pitchFamily="2" charset="-122"/>
              </a:defRPr>
            </a:lvl4pPr>
            <a:lvl5pPr marL="2057400" indent="-228600">
              <a:defRPr sz="1400">
                <a:solidFill>
                  <a:schemeClr val="tx1"/>
                </a:solidFill>
                <a:latin typeface="Palatino Linotype" panose="0204050205050503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a:solidFill>
                  <a:schemeClr val="tx1"/>
                </a:solidFill>
                <a:latin typeface="Palatino Linotype" panose="0204050205050503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a:solidFill>
                  <a:schemeClr val="tx1"/>
                </a:solidFill>
                <a:latin typeface="Palatino Linotype" panose="0204050205050503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a:solidFill>
                  <a:schemeClr val="tx1"/>
                </a:solidFill>
                <a:latin typeface="Palatino Linotype" panose="0204050205050503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a:solidFill>
                  <a:schemeClr val="tx1"/>
                </a:solidFill>
                <a:latin typeface="Palatino Linotype" panose="02040502050505030304" pitchFamily="18" charset="0"/>
                <a:ea typeface="宋体" panose="02010600030101010101" pitchFamily="2" charset="-122"/>
              </a:defRPr>
            </a:lvl9pPr>
          </a:lstStyle>
          <a:p>
            <a:pPr>
              <a:defRPr/>
            </a:pPr>
            <a:endParaRPr lang="zh-CN" altLang="zh-CN" sz="1800">
              <a:solidFill>
                <a:srgbClr val="000000"/>
              </a:solidFill>
            </a:endParaRPr>
          </a:p>
        </p:txBody>
      </p:sp>
      <p:sp>
        <p:nvSpPr>
          <p:cNvPr id="1032" name="Rectangle 10"/>
          <p:cNvSpPr>
            <a:spLocks noChangeArrowheads="1"/>
          </p:cNvSpPr>
          <p:nvPr/>
        </p:nvSpPr>
        <p:spPr bwMode="auto">
          <a:xfrm>
            <a:off x="431800" y="368300"/>
            <a:ext cx="8277225" cy="53975"/>
          </a:xfrm>
          <a:prstGeom prst="rect">
            <a:avLst/>
          </a:prstGeom>
          <a:solidFill>
            <a:srgbClr val="F17391"/>
          </a:solidFill>
          <a:ln>
            <a:noFill/>
          </a:ln>
          <a:extLst>
            <a:ext uri="{91240B29-F687-4F45-9708-019B960494DF}">
              <a14:hiddenLine xmlns:a14="http://schemas.microsoft.com/office/drawing/2010/main" w="9525" cmpd="sng">
                <a:solidFill>
                  <a:srgbClr val="000000"/>
                </a:solidFill>
                <a:bevel/>
                <a:headEnd/>
                <a:tailEnd/>
              </a14:hiddenLine>
            </a:ext>
          </a:extLst>
        </p:spPr>
        <p:txBody>
          <a:bodyPr wrap="none" anchor="ctr"/>
          <a:lstStyle>
            <a:lvl1pPr>
              <a:defRPr sz="1400">
                <a:solidFill>
                  <a:schemeClr val="tx1"/>
                </a:solidFill>
                <a:latin typeface="Palatino Linotype" panose="02040502050505030304" pitchFamily="18" charset="0"/>
                <a:ea typeface="宋体" panose="02010600030101010101" pitchFamily="2" charset="-122"/>
              </a:defRPr>
            </a:lvl1pPr>
            <a:lvl2pPr marL="742950" indent="-285750">
              <a:defRPr sz="1400">
                <a:solidFill>
                  <a:schemeClr val="tx1"/>
                </a:solidFill>
                <a:latin typeface="Palatino Linotype" panose="02040502050505030304" pitchFamily="18" charset="0"/>
                <a:ea typeface="宋体" panose="02010600030101010101" pitchFamily="2" charset="-122"/>
              </a:defRPr>
            </a:lvl2pPr>
            <a:lvl3pPr marL="1143000" indent="-228600">
              <a:defRPr sz="1400">
                <a:solidFill>
                  <a:schemeClr val="tx1"/>
                </a:solidFill>
                <a:latin typeface="Palatino Linotype" panose="02040502050505030304" pitchFamily="18" charset="0"/>
                <a:ea typeface="宋体" panose="02010600030101010101" pitchFamily="2" charset="-122"/>
              </a:defRPr>
            </a:lvl3pPr>
            <a:lvl4pPr marL="1600200" indent="-228600">
              <a:defRPr sz="1400">
                <a:solidFill>
                  <a:schemeClr val="tx1"/>
                </a:solidFill>
                <a:latin typeface="Palatino Linotype" panose="02040502050505030304" pitchFamily="18" charset="0"/>
                <a:ea typeface="宋体" panose="02010600030101010101" pitchFamily="2" charset="-122"/>
              </a:defRPr>
            </a:lvl4pPr>
            <a:lvl5pPr marL="2057400" indent="-228600">
              <a:defRPr sz="1400">
                <a:solidFill>
                  <a:schemeClr val="tx1"/>
                </a:solidFill>
                <a:latin typeface="Palatino Linotype" panose="0204050205050503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a:solidFill>
                  <a:schemeClr val="tx1"/>
                </a:solidFill>
                <a:latin typeface="Palatino Linotype" panose="0204050205050503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a:solidFill>
                  <a:schemeClr val="tx1"/>
                </a:solidFill>
                <a:latin typeface="Palatino Linotype" panose="0204050205050503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a:solidFill>
                  <a:schemeClr val="tx1"/>
                </a:solidFill>
                <a:latin typeface="Palatino Linotype" panose="0204050205050503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a:solidFill>
                  <a:schemeClr val="tx1"/>
                </a:solidFill>
                <a:latin typeface="Palatino Linotype" panose="02040502050505030304" pitchFamily="18" charset="0"/>
                <a:ea typeface="宋体" panose="02010600030101010101" pitchFamily="2" charset="-122"/>
              </a:defRPr>
            </a:lvl9pPr>
          </a:lstStyle>
          <a:p>
            <a:pPr>
              <a:defRPr/>
            </a:pPr>
            <a:endParaRPr lang="zh-CN" altLang="zh-CN" sz="1800">
              <a:solidFill>
                <a:srgbClr val="000000"/>
              </a:solidFill>
            </a:endParaRPr>
          </a:p>
        </p:txBody>
      </p:sp>
      <p:pic>
        <p:nvPicPr>
          <p:cNvPr id="1033" name="图片 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1800" y="6172200"/>
            <a:ext cx="19304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pic>
    </p:spTree>
    <p:extLst>
      <p:ext uri="{BB962C8B-B14F-4D97-AF65-F5344CB8AC3E}">
        <p14:creationId xmlns:p14="http://schemas.microsoft.com/office/powerpoint/2010/main" val="2264789981"/>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hf hdr="0"/>
  <p:txStyles>
    <p:titleStyle>
      <a:lvl1pPr algn="l" rtl="0" eaLnBrk="0" fontAlgn="base" hangingPunct="0">
        <a:lnSpc>
          <a:spcPts val="3400"/>
        </a:lnSpc>
        <a:spcBef>
          <a:spcPct val="0"/>
        </a:spcBef>
        <a:spcAft>
          <a:spcPct val="0"/>
        </a:spcAft>
        <a:defRPr sz="3200" b="1" kern="1200">
          <a:solidFill>
            <a:schemeClr val="tx2"/>
          </a:solidFill>
          <a:latin typeface="+mj-lt"/>
          <a:ea typeface="+mj-ea"/>
          <a:cs typeface="+mj-cs"/>
          <a:sym typeface="Palatino Linotype" panose="02040502050505030304" pitchFamily="18" charset="0"/>
        </a:defRPr>
      </a:lvl1pPr>
      <a:lvl2pPr algn="l" rtl="0" eaLnBrk="0" fontAlgn="base" hangingPunct="0">
        <a:lnSpc>
          <a:spcPts val="3400"/>
        </a:lnSpc>
        <a:spcBef>
          <a:spcPct val="0"/>
        </a:spcBef>
        <a:spcAft>
          <a:spcPct val="0"/>
        </a:spcAft>
        <a:defRPr sz="3200" b="1">
          <a:solidFill>
            <a:schemeClr val="tx2"/>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2pPr>
      <a:lvl3pPr algn="l" rtl="0" eaLnBrk="0" fontAlgn="base" hangingPunct="0">
        <a:lnSpc>
          <a:spcPts val="3400"/>
        </a:lnSpc>
        <a:spcBef>
          <a:spcPct val="0"/>
        </a:spcBef>
        <a:spcAft>
          <a:spcPct val="0"/>
        </a:spcAft>
        <a:defRPr sz="3200" b="1">
          <a:solidFill>
            <a:schemeClr val="tx2"/>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3pPr>
      <a:lvl4pPr algn="l" rtl="0" eaLnBrk="0" fontAlgn="base" hangingPunct="0">
        <a:lnSpc>
          <a:spcPts val="3400"/>
        </a:lnSpc>
        <a:spcBef>
          <a:spcPct val="0"/>
        </a:spcBef>
        <a:spcAft>
          <a:spcPct val="0"/>
        </a:spcAft>
        <a:defRPr sz="3200" b="1">
          <a:solidFill>
            <a:schemeClr val="tx2"/>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4pPr>
      <a:lvl5pPr algn="l" rtl="0" eaLnBrk="0" fontAlgn="base" hangingPunct="0">
        <a:lnSpc>
          <a:spcPts val="3400"/>
        </a:lnSpc>
        <a:spcBef>
          <a:spcPct val="0"/>
        </a:spcBef>
        <a:spcAft>
          <a:spcPct val="0"/>
        </a:spcAft>
        <a:defRPr sz="3200" b="1">
          <a:solidFill>
            <a:schemeClr val="tx2"/>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5pPr>
      <a:lvl6pPr marL="457200" algn="l" rtl="0" eaLnBrk="0" fontAlgn="base" hangingPunct="0">
        <a:lnSpc>
          <a:spcPts val="3400"/>
        </a:lnSpc>
        <a:spcBef>
          <a:spcPct val="0"/>
        </a:spcBef>
        <a:spcAft>
          <a:spcPct val="0"/>
        </a:spcAft>
        <a:defRPr sz="3200" b="1">
          <a:solidFill>
            <a:schemeClr val="tx2"/>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6pPr>
      <a:lvl7pPr marL="914400" algn="l" rtl="0" eaLnBrk="0" fontAlgn="base" hangingPunct="0">
        <a:lnSpc>
          <a:spcPts val="3400"/>
        </a:lnSpc>
        <a:spcBef>
          <a:spcPct val="0"/>
        </a:spcBef>
        <a:spcAft>
          <a:spcPct val="0"/>
        </a:spcAft>
        <a:defRPr sz="3200" b="1">
          <a:solidFill>
            <a:schemeClr val="tx2"/>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7pPr>
      <a:lvl8pPr marL="1371600" algn="l" rtl="0" eaLnBrk="0" fontAlgn="base" hangingPunct="0">
        <a:lnSpc>
          <a:spcPts val="3400"/>
        </a:lnSpc>
        <a:spcBef>
          <a:spcPct val="0"/>
        </a:spcBef>
        <a:spcAft>
          <a:spcPct val="0"/>
        </a:spcAft>
        <a:defRPr sz="3200" b="1">
          <a:solidFill>
            <a:schemeClr val="tx2"/>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8pPr>
      <a:lvl9pPr marL="1828800" algn="l" rtl="0" eaLnBrk="0" fontAlgn="base" hangingPunct="0">
        <a:lnSpc>
          <a:spcPts val="3400"/>
        </a:lnSpc>
        <a:spcBef>
          <a:spcPct val="0"/>
        </a:spcBef>
        <a:spcAft>
          <a:spcPct val="0"/>
        </a:spcAft>
        <a:defRPr sz="3200" b="1">
          <a:solidFill>
            <a:schemeClr val="tx2"/>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9pPr>
    </p:titleStyle>
    <p:bodyStyle>
      <a:lvl1pPr marL="182563" indent="-182563" algn="l" defTabSz="0" rtl="0" eaLnBrk="0" fontAlgn="base" hangingPunct="0">
        <a:spcBef>
          <a:spcPct val="0"/>
        </a:spcBef>
        <a:spcAft>
          <a:spcPct val="30000"/>
        </a:spcAft>
        <a:buChar char="•"/>
        <a:defRPr sz="2800" kern="1200">
          <a:solidFill>
            <a:schemeClr val="tx1"/>
          </a:solidFill>
          <a:latin typeface="+mn-lt"/>
          <a:ea typeface="+mn-ea"/>
          <a:cs typeface="+mn-cs"/>
          <a:sym typeface="Palatino Linotype" panose="02040502050505030304" pitchFamily="18" charset="0"/>
        </a:defRPr>
      </a:lvl1pPr>
      <a:lvl2pPr marL="627063" indent="-265113" algn="l" defTabSz="0" rtl="0" eaLnBrk="0" fontAlgn="base" hangingPunct="0">
        <a:spcBef>
          <a:spcPct val="0"/>
        </a:spcBef>
        <a:spcAft>
          <a:spcPct val="30000"/>
        </a:spcAft>
        <a:buChar char="–"/>
        <a:defRPr sz="2000" kern="1200">
          <a:solidFill>
            <a:schemeClr val="tx1"/>
          </a:solidFill>
          <a:latin typeface="+mn-lt"/>
          <a:ea typeface="+mn-ea"/>
          <a:cs typeface="+mn-cs"/>
          <a:sym typeface="Palatino Linotype" panose="02040502050505030304" pitchFamily="18" charset="0"/>
        </a:defRPr>
      </a:lvl2pPr>
      <a:lvl3pPr marL="984250" indent="-177800" algn="l" defTabSz="0" rtl="0" eaLnBrk="0" fontAlgn="base" hangingPunct="0">
        <a:spcBef>
          <a:spcPct val="0"/>
        </a:spcBef>
        <a:spcAft>
          <a:spcPct val="30000"/>
        </a:spcAft>
        <a:buChar char="•"/>
        <a:defRPr sz="1600" kern="1200">
          <a:solidFill>
            <a:schemeClr val="tx1"/>
          </a:solidFill>
          <a:latin typeface="+mn-lt"/>
          <a:ea typeface="+mn-ea"/>
          <a:cs typeface="+mn-cs"/>
          <a:sym typeface="Palatino Linotype" panose="02040502050505030304" pitchFamily="18" charset="0"/>
        </a:defRPr>
      </a:lvl3pPr>
      <a:lvl4pPr marL="1338263" indent="-173038" algn="l" defTabSz="0" rtl="0" eaLnBrk="0" fontAlgn="base" hangingPunct="0">
        <a:spcBef>
          <a:spcPct val="0"/>
        </a:spcBef>
        <a:spcAft>
          <a:spcPct val="30000"/>
        </a:spcAft>
        <a:buChar char="–"/>
        <a:defRPr sz="1400" kern="1200">
          <a:solidFill>
            <a:schemeClr val="tx1"/>
          </a:solidFill>
          <a:latin typeface="+mn-lt"/>
          <a:ea typeface="+mn-ea"/>
          <a:cs typeface="+mn-cs"/>
          <a:sym typeface="Palatino Linotype" panose="02040502050505030304" pitchFamily="18" charset="0"/>
        </a:defRPr>
      </a:lvl4pPr>
      <a:lvl5pPr marL="1706563" indent="-188913" algn="l" defTabSz="0" rtl="0" eaLnBrk="0" fontAlgn="base" hangingPunct="0">
        <a:spcBef>
          <a:spcPct val="0"/>
        </a:spcBef>
        <a:spcAft>
          <a:spcPct val="30000"/>
        </a:spcAft>
        <a:buChar char="»"/>
        <a:defRPr sz="1400" kern="1200">
          <a:solidFill>
            <a:schemeClr val="tx1"/>
          </a:solidFill>
          <a:latin typeface="+mn-lt"/>
          <a:ea typeface="+mn-ea"/>
          <a:cs typeface="+mn-cs"/>
          <a:sym typeface="Palatino Linotype" panose="0204050205050503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idx="4294967295"/>
          </p:nvPr>
        </p:nvSpPr>
        <p:spPr bwMode="auto">
          <a:xfrm>
            <a:off x="719138" y="657225"/>
            <a:ext cx="7993062"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vert="horz" wrap="square" lIns="91440" tIns="45720" rIns="91440" bIns="45720" numCol="1" anchor="t" anchorCtr="0" compatLnSpc="1">
            <a:prstTxWarp prst="textNoShape">
              <a:avLst/>
            </a:prstTxWarp>
          </a:bodyPr>
          <a:lstStyle/>
          <a:p>
            <a:pPr lvl="0"/>
            <a:r>
              <a:rPr lang="zh-CN" altLang="zh-CN">
                <a:sym typeface="Palatino Linotype" panose="02040502050505030304" pitchFamily="18" charset="0"/>
              </a:rPr>
              <a:t>Muokkaa perustyyl. napsautt.</a:t>
            </a:r>
          </a:p>
        </p:txBody>
      </p:sp>
      <p:sp>
        <p:nvSpPr>
          <p:cNvPr id="1027" name="Rectangle 3"/>
          <p:cNvSpPr>
            <a:spLocks noGrp="1" noChangeArrowheads="1"/>
          </p:cNvSpPr>
          <p:nvPr>
            <p:ph type="body" idx="1"/>
          </p:nvPr>
        </p:nvSpPr>
        <p:spPr bwMode="auto">
          <a:xfrm>
            <a:off x="719138" y="1844675"/>
            <a:ext cx="7993062" cy="417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vert="horz" wrap="square" lIns="91440" tIns="45720" rIns="90000" bIns="45720" numCol="1" anchor="t" anchorCtr="0" compatLnSpc="1">
            <a:prstTxWarp prst="textNoShape">
              <a:avLst/>
            </a:prstTxWarp>
          </a:bodyPr>
          <a:lstStyle/>
          <a:p>
            <a:pPr lvl="0"/>
            <a:r>
              <a:rPr lang="zh-CN" altLang="zh-CN">
                <a:sym typeface="Palatino Linotype" panose="02040502050505030304" pitchFamily="18" charset="0"/>
              </a:rPr>
              <a:t>Muokkaa tekstin perustyylejä napsauttamalla</a:t>
            </a:r>
          </a:p>
          <a:p>
            <a:pPr lvl="1"/>
            <a:r>
              <a:rPr lang="zh-CN" altLang="zh-CN">
                <a:sym typeface="Palatino Linotype" panose="02040502050505030304" pitchFamily="18" charset="0"/>
              </a:rPr>
              <a:t>toinen taso</a:t>
            </a:r>
          </a:p>
          <a:p>
            <a:pPr lvl="2"/>
            <a:r>
              <a:rPr lang="zh-CN" altLang="zh-CN">
                <a:sym typeface="Palatino Linotype" panose="02040502050505030304" pitchFamily="18" charset="0"/>
              </a:rPr>
              <a:t>kolmas taso</a:t>
            </a:r>
          </a:p>
          <a:p>
            <a:pPr lvl="3"/>
            <a:r>
              <a:rPr lang="zh-CN" altLang="zh-CN">
                <a:sym typeface="Palatino Linotype" panose="02040502050505030304" pitchFamily="18" charset="0"/>
              </a:rPr>
              <a:t>neljäs taso</a:t>
            </a:r>
          </a:p>
          <a:p>
            <a:pPr lvl="4"/>
            <a:r>
              <a:rPr lang="zh-CN" altLang="zh-CN">
                <a:sym typeface="Palatino Linotype" panose="02040502050505030304" pitchFamily="18" charset="0"/>
              </a:rPr>
              <a:t>viides taso</a:t>
            </a:r>
          </a:p>
        </p:txBody>
      </p:sp>
      <p:sp>
        <p:nvSpPr>
          <p:cNvPr id="1028" name="Rectangle 4"/>
          <p:cNvSpPr>
            <a:spLocks noGrp="1" noChangeArrowheads="1"/>
          </p:cNvSpPr>
          <p:nvPr>
            <p:ph type="dt" sz="half" idx="2"/>
          </p:nvPr>
        </p:nvSpPr>
        <p:spPr bwMode="auto">
          <a:xfrm>
            <a:off x="7488238" y="6381750"/>
            <a:ext cx="874712"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vert="horz" wrap="square" lIns="0" tIns="0" rIns="0" bIns="0" numCol="1" anchor="ctr" anchorCtr="0" compatLnSpc="1">
            <a:prstTxWarp prst="textNoShape">
              <a:avLst/>
            </a:prstTxWarp>
          </a:bodyPr>
          <a:lstStyle>
            <a:lvl1pPr algn="r">
              <a:buFont typeface="Arial" panose="020B0604020202020204" pitchFamily="34" charset="0"/>
              <a:buNone/>
              <a:defRPr sz="1100" smtClean="0">
                <a:solidFill>
                  <a:srgbClr val="000000"/>
                </a:solidFill>
                <a:latin typeface="Palatino Linotype" panose="02040502050505030304" pitchFamily="18" charset="0"/>
              </a:defRPr>
            </a:lvl1pPr>
          </a:lstStyle>
          <a:p>
            <a:pPr>
              <a:defRPr/>
            </a:pPr>
            <a:fld id="{C523E289-AB0A-4550-9834-7A472BD59716}" type="datetime1">
              <a:rPr lang="zh-CN" altLang="en-US"/>
              <a:pPr>
                <a:defRPr/>
              </a:pPr>
              <a:t>2023/9/13</a:t>
            </a:fld>
            <a:endParaRPr lang="zh-CN" altLang="en-US" sz="1800"/>
          </a:p>
        </p:txBody>
      </p:sp>
      <p:sp>
        <p:nvSpPr>
          <p:cNvPr id="1029" name="Rectangle 5"/>
          <p:cNvSpPr>
            <a:spLocks noGrp="1" noChangeArrowheads="1"/>
          </p:cNvSpPr>
          <p:nvPr>
            <p:ph type="ftr" sz="quarter" idx="3"/>
          </p:nvPr>
        </p:nvSpPr>
        <p:spPr bwMode="auto">
          <a:xfrm>
            <a:off x="3052763" y="6381750"/>
            <a:ext cx="4435475"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vert="horz" wrap="square" lIns="0" tIns="0" rIns="0" bIns="0" numCol="1" anchor="ctr" anchorCtr="0" compatLnSpc="1">
            <a:prstTxWarp prst="textNoShape">
              <a:avLst/>
            </a:prstTxWarp>
          </a:bodyPr>
          <a:lstStyle>
            <a:lvl1pPr algn="r">
              <a:buFont typeface="Arial" panose="020B0604020202020204" pitchFamily="34" charset="0"/>
              <a:buNone/>
              <a:defRPr sz="1100" smtClean="0">
                <a:solidFill>
                  <a:srgbClr val="000000"/>
                </a:solidFill>
                <a:latin typeface="Palatino Linotype" panose="02040502050505030304" pitchFamily="18" charset="0"/>
              </a:defRPr>
            </a:lvl1pPr>
          </a:lstStyle>
          <a:p>
            <a:pPr>
              <a:defRPr/>
            </a:pPr>
            <a:r>
              <a:rPr lang="en-US" altLang="zh-CN" dirty="0"/>
              <a:t>OOP C++ / </a:t>
            </a:r>
            <a:r>
              <a:rPr lang="en-US" altLang="zh-CN" dirty="0" err="1"/>
              <a:t>Qinpei</a:t>
            </a:r>
            <a:r>
              <a:rPr lang="en-US" altLang="zh-CN" dirty="0"/>
              <a:t> Zhao</a:t>
            </a:r>
            <a:endParaRPr lang="zh-CN" altLang="en-US" sz="1400" dirty="0"/>
          </a:p>
        </p:txBody>
      </p:sp>
      <p:sp>
        <p:nvSpPr>
          <p:cNvPr id="1030" name="Rectangle 6"/>
          <p:cNvSpPr>
            <a:spLocks noGrp="1" noChangeArrowheads="1"/>
          </p:cNvSpPr>
          <p:nvPr>
            <p:ph type="sldNum" sz="quarter" idx="4"/>
          </p:nvPr>
        </p:nvSpPr>
        <p:spPr bwMode="auto">
          <a:xfrm>
            <a:off x="8351838" y="6381750"/>
            <a:ext cx="360362"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vert="horz" wrap="square" lIns="0" tIns="18000" rIns="0" bIns="0" numCol="1" anchor="t" anchorCtr="0" compatLnSpc="1">
            <a:prstTxWarp prst="textNoShape">
              <a:avLst/>
            </a:prstTxWarp>
          </a:bodyPr>
          <a:lstStyle>
            <a:lvl1pPr algn="r">
              <a:buFont typeface="Arial" panose="020B0604020202020204" pitchFamily="34" charset="0"/>
              <a:buNone/>
              <a:defRPr sz="1300" b="1" smtClean="0">
                <a:solidFill>
                  <a:srgbClr val="000000"/>
                </a:solidFill>
                <a:latin typeface="Arial" panose="020B0604020202020204" pitchFamily="34" charset="0"/>
                <a:sym typeface="Arial" panose="020B0604020202020204" pitchFamily="34" charset="0"/>
              </a:defRPr>
            </a:lvl1pPr>
          </a:lstStyle>
          <a:p>
            <a:pPr>
              <a:defRPr/>
            </a:pPr>
            <a:fld id="{A4611651-E116-442F-9A4F-18D1894FDBE5}" type="slidenum">
              <a:rPr lang="zh-CN" altLang="en-US"/>
              <a:pPr>
                <a:defRPr/>
              </a:pPr>
              <a:t>‹#›</a:t>
            </a:fld>
            <a:endParaRPr lang="zh-CN" altLang="en-US" sz="1800">
              <a:latin typeface="Palatino Linotype"/>
              <a:sym typeface="Palatino Linotype" panose="02040502050505030304" pitchFamily="18" charset="0"/>
            </a:endParaRPr>
          </a:p>
        </p:txBody>
      </p:sp>
      <p:sp>
        <p:nvSpPr>
          <p:cNvPr id="1031" name="Rectangle 8"/>
          <p:cNvSpPr>
            <a:spLocks noChangeArrowheads="1"/>
          </p:cNvSpPr>
          <p:nvPr/>
        </p:nvSpPr>
        <p:spPr bwMode="auto">
          <a:xfrm>
            <a:off x="431800" y="6075363"/>
            <a:ext cx="8277225" cy="53975"/>
          </a:xfrm>
          <a:prstGeom prst="rect">
            <a:avLst/>
          </a:prstGeom>
          <a:solidFill>
            <a:srgbClr val="92C9D7"/>
          </a:solidFill>
          <a:ln>
            <a:noFill/>
          </a:ln>
          <a:extLst>
            <a:ext uri="{91240B29-F687-4F45-9708-019B960494DF}">
              <a14:hiddenLine xmlns:a14="http://schemas.microsoft.com/office/drawing/2010/main" w="9525" cmpd="sng">
                <a:solidFill>
                  <a:srgbClr val="000000"/>
                </a:solidFill>
                <a:bevel/>
                <a:headEnd/>
                <a:tailEnd/>
              </a14:hiddenLine>
            </a:ext>
          </a:extLst>
        </p:spPr>
        <p:txBody>
          <a:bodyPr wrap="none" anchor="ctr"/>
          <a:lstStyle>
            <a:lvl1pPr>
              <a:defRPr sz="1400">
                <a:solidFill>
                  <a:schemeClr val="tx1"/>
                </a:solidFill>
                <a:latin typeface="Palatino Linotype" panose="02040502050505030304" pitchFamily="18" charset="0"/>
                <a:ea typeface="宋体" panose="02010600030101010101" pitchFamily="2" charset="-122"/>
              </a:defRPr>
            </a:lvl1pPr>
            <a:lvl2pPr marL="742950" indent="-285750">
              <a:defRPr sz="1400">
                <a:solidFill>
                  <a:schemeClr val="tx1"/>
                </a:solidFill>
                <a:latin typeface="Palatino Linotype" panose="02040502050505030304" pitchFamily="18" charset="0"/>
                <a:ea typeface="宋体" panose="02010600030101010101" pitchFamily="2" charset="-122"/>
              </a:defRPr>
            </a:lvl2pPr>
            <a:lvl3pPr marL="1143000" indent="-228600">
              <a:defRPr sz="1400">
                <a:solidFill>
                  <a:schemeClr val="tx1"/>
                </a:solidFill>
                <a:latin typeface="Palatino Linotype" panose="02040502050505030304" pitchFamily="18" charset="0"/>
                <a:ea typeface="宋体" panose="02010600030101010101" pitchFamily="2" charset="-122"/>
              </a:defRPr>
            </a:lvl3pPr>
            <a:lvl4pPr marL="1600200" indent="-228600">
              <a:defRPr sz="1400">
                <a:solidFill>
                  <a:schemeClr val="tx1"/>
                </a:solidFill>
                <a:latin typeface="Palatino Linotype" panose="02040502050505030304" pitchFamily="18" charset="0"/>
                <a:ea typeface="宋体" panose="02010600030101010101" pitchFamily="2" charset="-122"/>
              </a:defRPr>
            </a:lvl4pPr>
            <a:lvl5pPr marL="2057400" indent="-228600">
              <a:defRPr sz="1400">
                <a:solidFill>
                  <a:schemeClr val="tx1"/>
                </a:solidFill>
                <a:latin typeface="Palatino Linotype" panose="0204050205050503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a:solidFill>
                  <a:schemeClr val="tx1"/>
                </a:solidFill>
                <a:latin typeface="Palatino Linotype" panose="0204050205050503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a:solidFill>
                  <a:schemeClr val="tx1"/>
                </a:solidFill>
                <a:latin typeface="Palatino Linotype" panose="0204050205050503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a:solidFill>
                  <a:schemeClr val="tx1"/>
                </a:solidFill>
                <a:latin typeface="Palatino Linotype" panose="0204050205050503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a:solidFill>
                  <a:schemeClr val="tx1"/>
                </a:solidFill>
                <a:latin typeface="Palatino Linotype" panose="02040502050505030304" pitchFamily="18" charset="0"/>
                <a:ea typeface="宋体" panose="02010600030101010101" pitchFamily="2" charset="-122"/>
              </a:defRPr>
            </a:lvl9pPr>
          </a:lstStyle>
          <a:p>
            <a:pPr>
              <a:defRPr/>
            </a:pPr>
            <a:endParaRPr lang="zh-CN" altLang="zh-CN" sz="1800">
              <a:solidFill>
                <a:srgbClr val="000000"/>
              </a:solidFill>
            </a:endParaRPr>
          </a:p>
        </p:txBody>
      </p:sp>
      <p:sp>
        <p:nvSpPr>
          <p:cNvPr id="1032" name="Rectangle 10"/>
          <p:cNvSpPr>
            <a:spLocks noChangeArrowheads="1"/>
          </p:cNvSpPr>
          <p:nvPr/>
        </p:nvSpPr>
        <p:spPr bwMode="auto">
          <a:xfrm>
            <a:off x="431800" y="368300"/>
            <a:ext cx="8277225" cy="53975"/>
          </a:xfrm>
          <a:prstGeom prst="rect">
            <a:avLst/>
          </a:prstGeom>
          <a:solidFill>
            <a:srgbClr val="F17391"/>
          </a:solidFill>
          <a:ln>
            <a:noFill/>
          </a:ln>
          <a:extLst>
            <a:ext uri="{91240B29-F687-4F45-9708-019B960494DF}">
              <a14:hiddenLine xmlns:a14="http://schemas.microsoft.com/office/drawing/2010/main" w="9525" cmpd="sng">
                <a:solidFill>
                  <a:srgbClr val="000000"/>
                </a:solidFill>
                <a:bevel/>
                <a:headEnd/>
                <a:tailEnd/>
              </a14:hiddenLine>
            </a:ext>
          </a:extLst>
        </p:spPr>
        <p:txBody>
          <a:bodyPr wrap="none" anchor="ctr"/>
          <a:lstStyle>
            <a:lvl1pPr>
              <a:defRPr sz="1400">
                <a:solidFill>
                  <a:schemeClr val="tx1"/>
                </a:solidFill>
                <a:latin typeface="Palatino Linotype" panose="02040502050505030304" pitchFamily="18" charset="0"/>
                <a:ea typeface="宋体" panose="02010600030101010101" pitchFamily="2" charset="-122"/>
              </a:defRPr>
            </a:lvl1pPr>
            <a:lvl2pPr marL="742950" indent="-285750">
              <a:defRPr sz="1400">
                <a:solidFill>
                  <a:schemeClr val="tx1"/>
                </a:solidFill>
                <a:latin typeface="Palatino Linotype" panose="02040502050505030304" pitchFamily="18" charset="0"/>
                <a:ea typeface="宋体" panose="02010600030101010101" pitchFamily="2" charset="-122"/>
              </a:defRPr>
            </a:lvl2pPr>
            <a:lvl3pPr marL="1143000" indent="-228600">
              <a:defRPr sz="1400">
                <a:solidFill>
                  <a:schemeClr val="tx1"/>
                </a:solidFill>
                <a:latin typeface="Palatino Linotype" panose="02040502050505030304" pitchFamily="18" charset="0"/>
                <a:ea typeface="宋体" panose="02010600030101010101" pitchFamily="2" charset="-122"/>
              </a:defRPr>
            </a:lvl3pPr>
            <a:lvl4pPr marL="1600200" indent="-228600">
              <a:defRPr sz="1400">
                <a:solidFill>
                  <a:schemeClr val="tx1"/>
                </a:solidFill>
                <a:latin typeface="Palatino Linotype" panose="02040502050505030304" pitchFamily="18" charset="0"/>
                <a:ea typeface="宋体" panose="02010600030101010101" pitchFamily="2" charset="-122"/>
              </a:defRPr>
            </a:lvl4pPr>
            <a:lvl5pPr marL="2057400" indent="-228600">
              <a:defRPr sz="1400">
                <a:solidFill>
                  <a:schemeClr val="tx1"/>
                </a:solidFill>
                <a:latin typeface="Palatino Linotype" panose="0204050205050503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a:solidFill>
                  <a:schemeClr val="tx1"/>
                </a:solidFill>
                <a:latin typeface="Palatino Linotype" panose="0204050205050503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a:solidFill>
                  <a:schemeClr val="tx1"/>
                </a:solidFill>
                <a:latin typeface="Palatino Linotype" panose="0204050205050503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a:solidFill>
                  <a:schemeClr val="tx1"/>
                </a:solidFill>
                <a:latin typeface="Palatino Linotype" panose="0204050205050503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a:solidFill>
                  <a:schemeClr val="tx1"/>
                </a:solidFill>
                <a:latin typeface="Palatino Linotype" panose="02040502050505030304" pitchFamily="18" charset="0"/>
                <a:ea typeface="宋体" panose="02010600030101010101" pitchFamily="2" charset="-122"/>
              </a:defRPr>
            </a:lvl9pPr>
          </a:lstStyle>
          <a:p>
            <a:pPr>
              <a:defRPr/>
            </a:pPr>
            <a:endParaRPr lang="zh-CN" altLang="zh-CN" sz="1800">
              <a:solidFill>
                <a:srgbClr val="000000"/>
              </a:solidFill>
            </a:endParaRPr>
          </a:p>
        </p:txBody>
      </p:sp>
      <p:pic>
        <p:nvPicPr>
          <p:cNvPr id="1033" name="图片 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1800" y="6172200"/>
            <a:ext cx="19304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pic>
    </p:spTree>
    <p:extLst>
      <p:ext uri="{BB962C8B-B14F-4D97-AF65-F5344CB8AC3E}">
        <p14:creationId xmlns:p14="http://schemas.microsoft.com/office/powerpoint/2010/main" val="4135992888"/>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Lst>
  <p:hf hdr="0"/>
  <p:txStyles>
    <p:titleStyle>
      <a:lvl1pPr algn="l" rtl="0" eaLnBrk="0" fontAlgn="base" hangingPunct="0">
        <a:lnSpc>
          <a:spcPts val="3400"/>
        </a:lnSpc>
        <a:spcBef>
          <a:spcPct val="0"/>
        </a:spcBef>
        <a:spcAft>
          <a:spcPct val="0"/>
        </a:spcAft>
        <a:defRPr sz="3200" b="1" kern="1200">
          <a:solidFill>
            <a:schemeClr val="tx2"/>
          </a:solidFill>
          <a:latin typeface="+mj-lt"/>
          <a:ea typeface="+mj-ea"/>
          <a:cs typeface="+mj-cs"/>
          <a:sym typeface="Palatino Linotype" panose="02040502050505030304" pitchFamily="18" charset="0"/>
        </a:defRPr>
      </a:lvl1pPr>
      <a:lvl2pPr algn="l" rtl="0" eaLnBrk="0" fontAlgn="base" hangingPunct="0">
        <a:lnSpc>
          <a:spcPts val="3400"/>
        </a:lnSpc>
        <a:spcBef>
          <a:spcPct val="0"/>
        </a:spcBef>
        <a:spcAft>
          <a:spcPct val="0"/>
        </a:spcAft>
        <a:defRPr sz="3200" b="1">
          <a:solidFill>
            <a:schemeClr val="tx2"/>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2pPr>
      <a:lvl3pPr algn="l" rtl="0" eaLnBrk="0" fontAlgn="base" hangingPunct="0">
        <a:lnSpc>
          <a:spcPts val="3400"/>
        </a:lnSpc>
        <a:spcBef>
          <a:spcPct val="0"/>
        </a:spcBef>
        <a:spcAft>
          <a:spcPct val="0"/>
        </a:spcAft>
        <a:defRPr sz="3200" b="1">
          <a:solidFill>
            <a:schemeClr val="tx2"/>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3pPr>
      <a:lvl4pPr algn="l" rtl="0" eaLnBrk="0" fontAlgn="base" hangingPunct="0">
        <a:lnSpc>
          <a:spcPts val="3400"/>
        </a:lnSpc>
        <a:spcBef>
          <a:spcPct val="0"/>
        </a:spcBef>
        <a:spcAft>
          <a:spcPct val="0"/>
        </a:spcAft>
        <a:defRPr sz="3200" b="1">
          <a:solidFill>
            <a:schemeClr val="tx2"/>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4pPr>
      <a:lvl5pPr algn="l" rtl="0" eaLnBrk="0" fontAlgn="base" hangingPunct="0">
        <a:lnSpc>
          <a:spcPts val="3400"/>
        </a:lnSpc>
        <a:spcBef>
          <a:spcPct val="0"/>
        </a:spcBef>
        <a:spcAft>
          <a:spcPct val="0"/>
        </a:spcAft>
        <a:defRPr sz="3200" b="1">
          <a:solidFill>
            <a:schemeClr val="tx2"/>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5pPr>
      <a:lvl6pPr marL="457200" algn="l" rtl="0" eaLnBrk="0" fontAlgn="base" hangingPunct="0">
        <a:lnSpc>
          <a:spcPts val="3400"/>
        </a:lnSpc>
        <a:spcBef>
          <a:spcPct val="0"/>
        </a:spcBef>
        <a:spcAft>
          <a:spcPct val="0"/>
        </a:spcAft>
        <a:defRPr sz="3200" b="1">
          <a:solidFill>
            <a:schemeClr val="tx2"/>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6pPr>
      <a:lvl7pPr marL="914400" algn="l" rtl="0" eaLnBrk="0" fontAlgn="base" hangingPunct="0">
        <a:lnSpc>
          <a:spcPts val="3400"/>
        </a:lnSpc>
        <a:spcBef>
          <a:spcPct val="0"/>
        </a:spcBef>
        <a:spcAft>
          <a:spcPct val="0"/>
        </a:spcAft>
        <a:defRPr sz="3200" b="1">
          <a:solidFill>
            <a:schemeClr val="tx2"/>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7pPr>
      <a:lvl8pPr marL="1371600" algn="l" rtl="0" eaLnBrk="0" fontAlgn="base" hangingPunct="0">
        <a:lnSpc>
          <a:spcPts val="3400"/>
        </a:lnSpc>
        <a:spcBef>
          <a:spcPct val="0"/>
        </a:spcBef>
        <a:spcAft>
          <a:spcPct val="0"/>
        </a:spcAft>
        <a:defRPr sz="3200" b="1">
          <a:solidFill>
            <a:schemeClr val="tx2"/>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8pPr>
      <a:lvl9pPr marL="1828800" algn="l" rtl="0" eaLnBrk="0" fontAlgn="base" hangingPunct="0">
        <a:lnSpc>
          <a:spcPts val="3400"/>
        </a:lnSpc>
        <a:spcBef>
          <a:spcPct val="0"/>
        </a:spcBef>
        <a:spcAft>
          <a:spcPct val="0"/>
        </a:spcAft>
        <a:defRPr sz="3200" b="1">
          <a:solidFill>
            <a:schemeClr val="tx2"/>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9pPr>
    </p:titleStyle>
    <p:bodyStyle>
      <a:lvl1pPr marL="182563" indent="-182563" algn="l" defTabSz="0" rtl="0" eaLnBrk="0" fontAlgn="base" hangingPunct="0">
        <a:spcBef>
          <a:spcPct val="0"/>
        </a:spcBef>
        <a:spcAft>
          <a:spcPct val="30000"/>
        </a:spcAft>
        <a:buChar char="•"/>
        <a:defRPr sz="2800" kern="1200">
          <a:solidFill>
            <a:schemeClr val="tx1"/>
          </a:solidFill>
          <a:latin typeface="+mn-lt"/>
          <a:ea typeface="+mn-ea"/>
          <a:cs typeface="+mn-cs"/>
          <a:sym typeface="Palatino Linotype" panose="02040502050505030304" pitchFamily="18" charset="0"/>
        </a:defRPr>
      </a:lvl1pPr>
      <a:lvl2pPr marL="627063" indent="-265113" algn="l" defTabSz="0" rtl="0" eaLnBrk="0" fontAlgn="base" hangingPunct="0">
        <a:spcBef>
          <a:spcPct val="0"/>
        </a:spcBef>
        <a:spcAft>
          <a:spcPct val="30000"/>
        </a:spcAft>
        <a:buChar char="–"/>
        <a:defRPr sz="2000" kern="1200">
          <a:solidFill>
            <a:schemeClr val="tx1"/>
          </a:solidFill>
          <a:latin typeface="+mn-lt"/>
          <a:ea typeface="+mn-ea"/>
          <a:cs typeface="+mn-cs"/>
          <a:sym typeface="Palatino Linotype" panose="02040502050505030304" pitchFamily="18" charset="0"/>
        </a:defRPr>
      </a:lvl2pPr>
      <a:lvl3pPr marL="984250" indent="-177800" algn="l" defTabSz="0" rtl="0" eaLnBrk="0" fontAlgn="base" hangingPunct="0">
        <a:spcBef>
          <a:spcPct val="0"/>
        </a:spcBef>
        <a:spcAft>
          <a:spcPct val="30000"/>
        </a:spcAft>
        <a:buChar char="•"/>
        <a:defRPr sz="1600" kern="1200">
          <a:solidFill>
            <a:schemeClr val="tx1"/>
          </a:solidFill>
          <a:latin typeface="+mn-lt"/>
          <a:ea typeface="+mn-ea"/>
          <a:cs typeface="+mn-cs"/>
          <a:sym typeface="Palatino Linotype" panose="02040502050505030304" pitchFamily="18" charset="0"/>
        </a:defRPr>
      </a:lvl3pPr>
      <a:lvl4pPr marL="1338263" indent="-173038" algn="l" defTabSz="0" rtl="0" eaLnBrk="0" fontAlgn="base" hangingPunct="0">
        <a:spcBef>
          <a:spcPct val="0"/>
        </a:spcBef>
        <a:spcAft>
          <a:spcPct val="30000"/>
        </a:spcAft>
        <a:buChar char="–"/>
        <a:defRPr sz="1400" kern="1200">
          <a:solidFill>
            <a:schemeClr val="tx1"/>
          </a:solidFill>
          <a:latin typeface="+mn-lt"/>
          <a:ea typeface="+mn-ea"/>
          <a:cs typeface="+mn-cs"/>
          <a:sym typeface="Palatino Linotype" panose="02040502050505030304" pitchFamily="18" charset="0"/>
        </a:defRPr>
      </a:lvl4pPr>
      <a:lvl5pPr marL="1706563" indent="-188913" algn="l" defTabSz="0" rtl="0" eaLnBrk="0" fontAlgn="base" hangingPunct="0">
        <a:spcBef>
          <a:spcPct val="0"/>
        </a:spcBef>
        <a:spcAft>
          <a:spcPct val="30000"/>
        </a:spcAft>
        <a:buChar char="»"/>
        <a:defRPr sz="1400" kern="1200">
          <a:solidFill>
            <a:schemeClr val="tx1"/>
          </a:solidFill>
          <a:latin typeface="+mn-lt"/>
          <a:ea typeface="+mn-ea"/>
          <a:cs typeface="+mn-cs"/>
          <a:sym typeface="Palatino Linotype" panose="0204050205050503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idx="4294967295"/>
          </p:nvPr>
        </p:nvSpPr>
        <p:spPr bwMode="auto">
          <a:xfrm>
            <a:off x="719138" y="657225"/>
            <a:ext cx="7993062"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dirty="0">
                <a:sym typeface="Palatino Linotype" pitchFamily="18" charset="0"/>
              </a:rPr>
              <a:t>Muokkaa perustyyl. napsautt.</a:t>
            </a:r>
          </a:p>
        </p:txBody>
      </p:sp>
      <p:sp>
        <p:nvSpPr>
          <p:cNvPr id="1027" name="Rectangle 3"/>
          <p:cNvSpPr>
            <a:spLocks noGrp="1" noChangeArrowheads="1"/>
          </p:cNvSpPr>
          <p:nvPr>
            <p:ph type="body" idx="1"/>
          </p:nvPr>
        </p:nvSpPr>
        <p:spPr bwMode="auto">
          <a:xfrm>
            <a:off x="719138" y="1844675"/>
            <a:ext cx="7993062" cy="417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0000" bIns="45720" numCol="1" anchor="t" anchorCtr="0" compatLnSpc="1">
            <a:prstTxWarp prst="textNoShape">
              <a:avLst/>
            </a:prstTxWarp>
          </a:bodyPr>
          <a:lstStyle/>
          <a:p>
            <a:pPr lvl="0"/>
            <a:r>
              <a:rPr lang="zh-CN" altLang="zh-CN" dirty="0">
                <a:sym typeface="Palatino Linotype" pitchFamily="18" charset="0"/>
              </a:rPr>
              <a:t>Muokkaa tekstin perustyylejä napsauttamalla</a:t>
            </a:r>
          </a:p>
          <a:p>
            <a:pPr lvl="1"/>
            <a:r>
              <a:rPr lang="zh-CN" altLang="zh-CN" dirty="0">
                <a:sym typeface="Palatino Linotype" pitchFamily="18" charset="0"/>
              </a:rPr>
              <a:t>toinen taso</a:t>
            </a:r>
          </a:p>
          <a:p>
            <a:pPr lvl="2"/>
            <a:r>
              <a:rPr lang="zh-CN" altLang="zh-CN" dirty="0">
                <a:sym typeface="Palatino Linotype" pitchFamily="18" charset="0"/>
              </a:rPr>
              <a:t>kolmas taso</a:t>
            </a:r>
          </a:p>
          <a:p>
            <a:pPr lvl="3"/>
            <a:r>
              <a:rPr lang="zh-CN" altLang="zh-CN" dirty="0">
                <a:sym typeface="Palatino Linotype" pitchFamily="18" charset="0"/>
              </a:rPr>
              <a:t>neljäs taso</a:t>
            </a:r>
          </a:p>
          <a:p>
            <a:pPr lvl="4"/>
            <a:r>
              <a:rPr lang="zh-CN" altLang="zh-CN" dirty="0">
                <a:sym typeface="Palatino Linotype" pitchFamily="18" charset="0"/>
              </a:rPr>
              <a:t>viides taso</a:t>
            </a:r>
          </a:p>
        </p:txBody>
      </p:sp>
      <p:sp>
        <p:nvSpPr>
          <p:cNvPr id="1028" name="Rectangle 4"/>
          <p:cNvSpPr>
            <a:spLocks noGrp="1" noChangeArrowheads="1"/>
          </p:cNvSpPr>
          <p:nvPr>
            <p:ph type="dt" sz="half" idx="2"/>
          </p:nvPr>
        </p:nvSpPr>
        <p:spPr bwMode="auto">
          <a:xfrm>
            <a:off x="7488238" y="6381750"/>
            <a:ext cx="874712"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lvl1pPr algn="r">
              <a:defRPr sz="1100"/>
            </a:lvl1pPr>
          </a:lstStyle>
          <a:p>
            <a:pPr>
              <a:defRPr/>
            </a:pPr>
            <a:fld id="{47F88203-F99D-495E-8052-DFC5AD5B104D}" type="datetime1">
              <a:rPr lang="zh-CN" altLang="en-US" smtClean="0">
                <a:solidFill>
                  <a:srgbClr val="000000"/>
                </a:solidFill>
                <a:latin typeface="Palatino Linotype"/>
              </a:rPr>
              <a:pPr>
                <a:defRPr/>
              </a:pPr>
              <a:t>2023/9/13</a:t>
            </a:fld>
            <a:endParaRPr lang="zh-CN" altLang="zh-CN" sz="1800">
              <a:solidFill>
                <a:srgbClr val="000000"/>
              </a:solidFill>
              <a:latin typeface="Palatino Linotype"/>
            </a:endParaRPr>
          </a:p>
        </p:txBody>
      </p:sp>
      <p:sp>
        <p:nvSpPr>
          <p:cNvPr id="1029" name="Rectangle 5"/>
          <p:cNvSpPr>
            <a:spLocks noGrp="1" noChangeArrowheads="1"/>
          </p:cNvSpPr>
          <p:nvPr>
            <p:ph type="ftr" sz="quarter" idx="3"/>
          </p:nvPr>
        </p:nvSpPr>
        <p:spPr bwMode="auto">
          <a:xfrm>
            <a:off x="3052763" y="6381750"/>
            <a:ext cx="4435475"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lvl1pPr algn="r">
              <a:defRPr sz="1100"/>
            </a:lvl1pPr>
          </a:lstStyle>
          <a:p>
            <a:pPr>
              <a:defRPr/>
            </a:pPr>
            <a:r>
              <a:rPr lang="en-US" altLang="zh-CN" dirty="0"/>
              <a:t>OOP C++ / </a:t>
            </a:r>
            <a:r>
              <a:rPr lang="en-US" altLang="zh-CN" dirty="0" err="1"/>
              <a:t>Qinpei</a:t>
            </a:r>
            <a:r>
              <a:rPr lang="en-US" altLang="zh-CN" dirty="0"/>
              <a:t> Zhao</a:t>
            </a:r>
            <a:endParaRPr lang="zh-CN" altLang="en-US" sz="1400" dirty="0"/>
          </a:p>
        </p:txBody>
      </p:sp>
      <p:sp>
        <p:nvSpPr>
          <p:cNvPr id="1030" name="Rectangle 6"/>
          <p:cNvSpPr>
            <a:spLocks noGrp="1" noChangeArrowheads="1"/>
          </p:cNvSpPr>
          <p:nvPr>
            <p:ph type="sldNum" sz="quarter" idx="4"/>
          </p:nvPr>
        </p:nvSpPr>
        <p:spPr bwMode="auto">
          <a:xfrm>
            <a:off x="8351838" y="6381750"/>
            <a:ext cx="360362"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8000" rIns="0" bIns="0" numCol="1" anchor="t" anchorCtr="0" compatLnSpc="1">
            <a:prstTxWarp prst="textNoShape">
              <a:avLst/>
            </a:prstTxWarp>
          </a:bodyPr>
          <a:lstStyle>
            <a:lvl1pPr algn="r">
              <a:defRPr sz="1300" b="1">
                <a:latin typeface="Arial" pitchFamily="34" charset="0"/>
                <a:sym typeface="Arial" pitchFamily="34" charset="0"/>
              </a:defRPr>
            </a:lvl1pPr>
          </a:lstStyle>
          <a:p>
            <a:pPr>
              <a:defRPr/>
            </a:pPr>
            <a:fld id="{6FAAEB05-E1B5-4F52-A878-A244C56FD73F}" type="slidenum">
              <a:rPr lang="zh-CN" altLang="zh-CN">
                <a:solidFill>
                  <a:srgbClr val="000000"/>
                </a:solidFill>
              </a:rPr>
              <a:pPr>
                <a:defRPr/>
              </a:pPr>
              <a:t>‹#›</a:t>
            </a:fld>
            <a:endParaRPr lang="zh-CN" altLang="zh-CN" sz="1800" b="0">
              <a:solidFill>
                <a:srgbClr val="000000"/>
              </a:solidFill>
              <a:latin typeface="Palatino Linotype"/>
            </a:endParaRPr>
          </a:p>
        </p:txBody>
      </p:sp>
      <p:sp>
        <p:nvSpPr>
          <p:cNvPr id="1031" name="Rectangle 8"/>
          <p:cNvSpPr>
            <a:spLocks noChangeArrowheads="1"/>
          </p:cNvSpPr>
          <p:nvPr/>
        </p:nvSpPr>
        <p:spPr bwMode="auto">
          <a:xfrm>
            <a:off x="431800" y="6075363"/>
            <a:ext cx="8277225" cy="53975"/>
          </a:xfrm>
          <a:prstGeom prst="rect">
            <a:avLst/>
          </a:prstGeom>
          <a:solidFill>
            <a:srgbClr val="92C9D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Palatino Linotype" pitchFamily="18" charset="0"/>
                <a:ea typeface="宋体" pitchFamily="2" charset="-122"/>
              </a:defRPr>
            </a:lvl1pPr>
            <a:lvl2pPr marL="742950" indent="-285750">
              <a:defRPr sz="1400">
                <a:solidFill>
                  <a:schemeClr val="tx1"/>
                </a:solidFill>
                <a:latin typeface="Palatino Linotype" pitchFamily="18" charset="0"/>
                <a:ea typeface="宋体" pitchFamily="2" charset="-122"/>
              </a:defRPr>
            </a:lvl2pPr>
            <a:lvl3pPr marL="1143000" indent="-228600">
              <a:defRPr sz="1400">
                <a:solidFill>
                  <a:schemeClr val="tx1"/>
                </a:solidFill>
                <a:latin typeface="Palatino Linotype" pitchFamily="18" charset="0"/>
                <a:ea typeface="宋体" pitchFamily="2" charset="-122"/>
              </a:defRPr>
            </a:lvl3pPr>
            <a:lvl4pPr marL="1600200" indent="-228600">
              <a:defRPr sz="1400">
                <a:solidFill>
                  <a:schemeClr val="tx1"/>
                </a:solidFill>
                <a:latin typeface="Palatino Linotype" pitchFamily="18" charset="0"/>
                <a:ea typeface="宋体" pitchFamily="2" charset="-122"/>
              </a:defRPr>
            </a:lvl4pPr>
            <a:lvl5pPr marL="2057400" indent="-228600">
              <a:defRPr sz="1400">
                <a:solidFill>
                  <a:schemeClr val="tx1"/>
                </a:solidFill>
                <a:latin typeface="Palatino Linotype" pitchFamily="18" charset="0"/>
                <a:ea typeface="宋体" pitchFamily="2" charset="-122"/>
              </a:defRPr>
            </a:lvl5pPr>
            <a:lvl6pPr marL="25146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6pPr>
            <a:lvl7pPr marL="29718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7pPr>
            <a:lvl8pPr marL="34290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8pPr>
            <a:lvl9pPr marL="38862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9pPr>
          </a:lstStyle>
          <a:p>
            <a:pPr>
              <a:defRPr/>
            </a:pPr>
            <a:endParaRPr lang="zh-CN" altLang="zh-CN" sz="1800">
              <a:solidFill>
                <a:srgbClr val="000000"/>
              </a:solidFill>
            </a:endParaRPr>
          </a:p>
        </p:txBody>
      </p:sp>
      <p:sp>
        <p:nvSpPr>
          <p:cNvPr id="1032" name="Rectangle 10"/>
          <p:cNvSpPr>
            <a:spLocks noChangeArrowheads="1"/>
          </p:cNvSpPr>
          <p:nvPr/>
        </p:nvSpPr>
        <p:spPr bwMode="auto">
          <a:xfrm>
            <a:off x="431800" y="368300"/>
            <a:ext cx="8277225" cy="53975"/>
          </a:xfrm>
          <a:prstGeom prst="rect">
            <a:avLst/>
          </a:prstGeom>
          <a:solidFill>
            <a:srgbClr val="F1739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Palatino Linotype" pitchFamily="18" charset="0"/>
                <a:ea typeface="宋体" pitchFamily="2" charset="-122"/>
              </a:defRPr>
            </a:lvl1pPr>
            <a:lvl2pPr marL="742950" indent="-285750">
              <a:defRPr sz="1400">
                <a:solidFill>
                  <a:schemeClr val="tx1"/>
                </a:solidFill>
                <a:latin typeface="Palatino Linotype" pitchFamily="18" charset="0"/>
                <a:ea typeface="宋体" pitchFamily="2" charset="-122"/>
              </a:defRPr>
            </a:lvl2pPr>
            <a:lvl3pPr marL="1143000" indent="-228600">
              <a:defRPr sz="1400">
                <a:solidFill>
                  <a:schemeClr val="tx1"/>
                </a:solidFill>
                <a:latin typeface="Palatino Linotype" pitchFamily="18" charset="0"/>
                <a:ea typeface="宋体" pitchFamily="2" charset="-122"/>
              </a:defRPr>
            </a:lvl3pPr>
            <a:lvl4pPr marL="1600200" indent="-228600">
              <a:defRPr sz="1400">
                <a:solidFill>
                  <a:schemeClr val="tx1"/>
                </a:solidFill>
                <a:latin typeface="Palatino Linotype" pitchFamily="18" charset="0"/>
                <a:ea typeface="宋体" pitchFamily="2" charset="-122"/>
              </a:defRPr>
            </a:lvl4pPr>
            <a:lvl5pPr marL="2057400" indent="-228600">
              <a:defRPr sz="1400">
                <a:solidFill>
                  <a:schemeClr val="tx1"/>
                </a:solidFill>
                <a:latin typeface="Palatino Linotype" pitchFamily="18" charset="0"/>
                <a:ea typeface="宋体" pitchFamily="2" charset="-122"/>
              </a:defRPr>
            </a:lvl5pPr>
            <a:lvl6pPr marL="25146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6pPr>
            <a:lvl7pPr marL="29718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7pPr>
            <a:lvl8pPr marL="34290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8pPr>
            <a:lvl9pPr marL="38862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9pPr>
          </a:lstStyle>
          <a:p>
            <a:pPr>
              <a:defRPr/>
            </a:pPr>
            <a:endParaRPr lang="zh-CN" altLang="zh-CN" sz="1800">
              <a:solidFill>
                <a:srgbClr val="000000"/>
              </a:solidFill>
            </a:endParaRPr>
          </a:p>
        </p:txBody>
      </p:sp>
      <p:pic>
        <p:nvPicPr>
          <p:cNvPr id="1033"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800" y="6172200"/>
            <a:ext cx="19304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48879651"/>
      </p:ext>
    </p:extLst>
  </p:cSld>
  <p:clrMap bg1="lt1" tx1="dk1" bg2="lt2" tx2="dk2" accent1="accent1" accent2="accent2" accent3="accent3" accent4="accent4" accent5="accent5" accent6="accent6" hlink="hlink" folHlink="folHlink"/>
  <p:sldLayoutIdLst>
    <p:sldLayoutId id="2147483689" r:id="rId1"/>
    <p:sldLayoutId id="2147483690" r:id="rId2"/>
  </p:sldLayoutIdLst>
  <p:hf hdr="0"/>
  <p:txStyles>
    <p:titleStyle>
      <a:lvl1pPr algn="l" rtl="0" eaLnBrk="0" fontAlgn="base" hangingPunct="0">
        <a:lnSpc>
          <a:spcPts val="3400"/>
        </a:lnSpc>
        <a:spcBef>
          <a:spcPct val="0"/>
        </a:spcBef>
        <a:spcAft>
          <a:spcPct val="0"/>
        </a:spcAft>
        <a:defRPr sz="3200" b="1">
          <a:solidFill>
            <a:schemeClr val="tx2"/>
          </a:solidFill>
          <a:latin typeface="+mj-lt"/>
          <a:ea typeface="+mj-ea"/>
          <a:cs typeface="+mj-cs"/>
          <a:sym typeface="Palatino Linotype" pitchFamily="18" charset="0"/>
        </a:defRPr>
      </a:lvl1pPr>
      <a:lvl2pPr algn="l" rtl="0" eaLnBrk="0" fontAlgn="base" hangingPunct="0">
        <a:lnSpc>
          <a:spcPts val="3400"/>
        </a:lnSpc>
        <a:spcBef>
          <a:spcPct val="0"/>
        </a:spcBef>
        <a:spcAft>
          <a:spcPct val="0"/>
        </a:spcAft>
        <a:defRPr sz="2800" b="1">
          <a:solidFill>
            <a:schemeClr val="tx2"/>
          </a:solidFill>
          <a:latin typeface="Palatino Linotype" pitchFamily="18" charset="0"/>
          <a:ea typeface="Palatino Linotype" pitchFamily="18" charset="0"/>
          <a:cs typeface="Palatino Linotype" pitchFamily="18" charset="0"/>
          <a:sym typeface="Palatino Linotype" pitchFamily="18" charset="0"/>
        </a:defRPr>
      </a:lvl2pPr>
      <a:lvl3pPr algn="l" rtl="0" eaLnBrk="0" fontAlgn="base" hangingPunct="0">
        <a:lnSpc>
          <a:spcPts val="3400"/>
        </a:lnSpc>
        <a:spcBef>
          <a:spcPct val="0"/>
        </a:spcBef>
        <a:spcAft>
          <a:spcPct val="0"/>
        </a:spcAft>
        <a:defRPr sz="2800" b="1">
          <a:solidFill>
            <a:schemeClr val="tx2"/>
          </a:solidFill>
          <a:latin typeface="Palatino Linotype" pitchFamily="18" charset="0"/>
          <a:ea typeface="Palatino Linotype" pitchFamily="18" charset="0"/>
          <a:cs typeface="Palatino Linotype" pitchFamily="18" charset="0"/>
          <a:sym typeface="Palatino Linotype" pitchFamily="18" charset="0"/>
        </a:defRPr>
      </a:lvl3pPr>
      <a:lvl4pPr algn="l" rtl="0" eaLnBrk="0" fontAlgn="base" hangingPunct="0">
        <a:lnSpc>
          <a:spcPts val="3400"/>
        </a:lnSpc>
        <a:spcBef>
          <a:spcPct val="0"/>
        </a:spcBef>
        <a:spcAft>
          <a:spcPct val="0"/>
        </a:spcAft>
        <a:defRPr sz="2800" b="1">
          <a:solidFill>
            <a:schemeClr val="tx2"/>
          </a:solidFill>
          <a:latin typeface="Palatino Linotype" pitchFamily="18" charset="0"/>
          <a:ea typeface="Palatino Linotype" pitchFamily="18" charset="0"/>
          <a:cs typeface="Palatino Linotype" pitchFamily="18" charset="0"/>
          <a:sym typeface="Palatino Linotype" pitchFamily="18" charset="0"/>
        </a:defRPr>
      </a:lvl4pPr>
      <a:lvl5pPr algn="l" rtl="0" eaLnBrk="0" fontAlgn="base" hangingPunct="0">
        <a:lnSpc>
          <a:spcPts val="3400"/>
        </a:lnSpc>
        <a:spcBef>
          <a:spcPct val="0"/>
        </a:spcBef>
        <a:spcAft>
          <a:spcPct val="0"/>
        </a:spcAft>
        <a:defRPr sz="2800" b="1">
          <a:solidFill>
            <a:schemeClr val="tx2"/>
          </a:solidFill>
          <a:latin typeface="Palatino Linotype" pitchFamily="18" charset="0"/>
          <a:ea typeface="Palatino Linotype" pitchFamily="18" charset="0"/>
          <a:cs typeface="Palatino Linotype" pitchFamily="18" charset="0"/>
          <a:sym typeface="Palatino Linotype" pitchFamily="18" charset="0"/>
        </a:defRPr>
      </a:lvl5pPr>
      <a:lvl6pPr marL="457200" algn="l" rtl="0" eaLnBrk="0" fontAlgn="base" hangingPunct="0">
        <a:lnSpc>
          <a:spcPts val="3400"/>
        </a:lnSpc>
        <a:spcBef>
          <a:spcPct val="0"/>
        </a:spcBef>
        <a:spcAft>
          <a:spcPct val="0"/>
        </a:spcAft>
        <a:defRPr sz="2800" b="1">
          <a:solidFill>
            <a:schemeClr val="tx2"/>
          </a:solidFill>
          <a:latin typeface="Palatino Linotype" pitchFamily="18" charset="0"/>
          <a:ea typeface="Palatino Linotype" pitchFamily="18" charset="0"/>
          <a:cs typeface="Palatino Linotype" pitchFamily="18" charset="0"/>
          <a:sym typeface="Palatino Linotype" pitchFamily="18" charset="0"/>
        </a:defRPr>
      </a:lvl6pPr>
      <a:lvl7pPr marL="914400" algn="l" rtl="0" eaLnBrk="0" fontAlgn="base" hangingPunct="0">
        <a:lnSpc>
          <a:spcPts val="3400"/>
        </a:lnSpc>
        <a:spcBef>
          <a:spcPct val="0"/>
        </a:spcBef>
        <a:spcAft>
          <a:spcPct val="0"/>
        </a:spcAft>
        <a:defRPr sz="2800" b="1">
          <a:solidFill>
            <a:schemeClr val="tx2"/>
          </a:solidFill>
          <a:latin typeface="Palatino Linotype" pitchFamily="18" charset="0"/>
          <a:ea typeface="Palatino Linotype" pitchFamily="18" charset="0"/>
          <a:cs typeface="Palatino Linotype" pitchFamily="18" charset="0"/>
          <a:sym typeface="Palatino Linotype" pitchFamily="18" charset="0"/>
        </a:defRPr>
      </a:lvl7pPr>
      <a:lvl8pPr marL="1371600" algn="l" rtl="0" eaLnBrk="0" fontAlgn="base" hangingPunct="0">
        <a:lnSpc>
          <a:spcPts val="3400"/>
        </a:lnSpc>
        <a:spcBef>
          <a:spcPct val="0"/>
        </a:spcBef>
        <a:spcAft>
          <a:spcPct val="0"/>
        </a:spcAft>
        <a:defRPr sz="2800" b="1">
          <a:solidFill>
            <a:schemeClr val="tx2"/>
          </a:solidFill>
          <a:latin typeface="Palatino Linotype" pitchFamily="18" charset="0"/>
          <a:ea typeface="Palatino Linotype" pitchFamily="18" charset="0"/>
          <a:cs typeface="Palatino Linotype" pitchFamily="18" charset="0"/>
          <a:sym typeface="Palatino Linotype" pitchFamily="18" charset="0"/>
        </a:defRPr>
      </a:lvl8pPr>
      <a:lvl9pPr marL="1828800" algn="l" rtl="0" eaLnBrk="0" fontAlgn="base" hangingPunct="0">
        <a:lnSpc>
          <a:spcPts val="3400"/>
        </a:lnSpc>
        <a:spcBef>
          <a:spcPct val="0"/>
        </a:spcBef>
        <a:spcAft>
          <a:spcPct val="0"/>
        </a:spcAft>
        <a:defRPr sz="2800" b="1">
          <a:solidFill>
            <a:schemeClr val="tx2"/>
          </a:solidFill>
          <a:latin typeface="Palatino Linotype" pitchFamily="18" charset="0"/>
          <a:ea typeface="Palatino Linotype" pitchFamily="18" charset="0"/>
          <a:cs typeface="Palatino Linotype" pitchFamily="18" charset="0"/>
          <a:sym typeface="Palatino Linotype" pitchFamily="18" charset="0"/>
        </a:defRPr>
      </a:lvl9pPr>
    </p:titleStyle>
    <p:bodyStyle>
      <a:lvl1pPr marL="182563" indent="-182563" algn="l" defTabSz="0" rtl="0" eaLnBrk="0" fontAlgn="base" hangingPunct="0">
        <a:spcBef>
          <a:spcPct val="0"/>
        </a:spcBef>
        <a:spcAft>
          <a:spcPct val="30000"/>
        </a:spcAft>
        <a:buChar char="•"/>
        <a:defRPr sz="2800">
          <a:solidFill>
            <a:schemeClr val="tx1"/>
          </a:solidFill>
          <a:latin typeface="+mn-lt"/>
          <a:ea typeface="+mn-ea"/>
          <a:cs typeface="+mn-cs"/>
          <a:sym typeface="Palatino Linotype" pitchFamily="18" charset="0"/>
        </a:defRPr>
      </a:lvl1pPr>
      <a:lvl2pPr marL="627063" indent="-265113" algn="l" defTabSz="0" rtl="0" eaLnBrk="0" fontAlgn="base" hangingPunct="0">
        <a:spcBef>
          <a:spcPct val="0"/>
        </a:spcBef>
        <a:spcAft>
          <a:spcPct val="30000"/>
        </a:spcAft>
        <a:buChar char="–"/>
        <a:defRPr sz="2000">
          <a:solidFill>
            <a:schemeClr val="tx1"/>
          </a:solidFill>
          <a:latin typeface="+mn-lt"/>
          <a:ea typeface="+mn-ea"/>
          <a:cs typeface="+mn-cs"/>
          <a:sym typeface="Palatino Linotype" pitchFamily="18" charset="0"/>
        </a:defRPr>
      </a:lvl2pPr>
      <a:lvl3pPr marL="984250" indent="-177800" algn="l" defTabSz="0" rtl="0" eaLnBrk="0" fontAlgn="base" hangingPunct="0">
        <a:spcBef>
          <a:spcPct val="0"/>
        </a:spcBef>
        <a:spcAft>
          <a:spcPct val="30000"/>
        </a:spcAft>
        <a:buChar char="•"/>
        <a:defRPr sz="1600">
          <a:solidFill>
            <a:schemeClr val="tx1"/>
          </a:solidFill>
          <a:latin typeface="+mn-lt"/>
          <a:ea typeface="+mn-ea"/>
          <a:cs typeface="+mn-cs"/>
          <a:sym typeface="Palatino Linotype" pitchFamily="18" charset="0"/>
        </a:defRPr>
      </a:lvl3pPr>
      <a:lvl4pPr marL="1338263" indent="-173038" algn="l" defTabSz="0" rtl="0" eaLnBrk="0" fontAlgn="base" hangingPunct="0">
        <a:spcBef>
          <a:spcPct val="0"/>
        </a:spcBef>
        <a:spcAft>
          <a:spcPct val="30000"/>
        </a:spcAft>
        <a:buChar char="–"/>
        <a:defRPr sz="1400">
          <a:solidFill>
            <a:schemeClr val="tx1"/>
          </a:solidFill>
          <a:latin typeface="+mn-lt"/>
          <a:ea typeface="+mn-ea"/>
          <a:cs typeface="+mn-cs"/>
          <a:sym typeface="Palatino Linotype" pitchFamily="18" charset="0"/>
        </a:defRPr>
      </a:lvl4pPr>
      <a:lvl5pPr marL="1706563" indent="-188913" algn="l" defTabSz="0" rtl="0" eaLnBrk="0" fontAlgn="base" hangingPunct="0">
        <a:spcBef>
          <a:spcPct val="0"/>
        </a:spcBef>
        <a:spcAft>
          <a:spcPct val="30000"/>
        </a:spcAft>
        <a:buChar char="»"/>
        <a:defRPr sz="1400">
          <a:solidFill>
            <a:schemeClr val="tx1"/>
          </a:solidFill>
          <a:latin typeface="+mn-lt"/>
          <a:ea typeface="+mn-ea"/>
          <a:cs typeface="+mn-cs"/>
          <a:sym typeface="Palatino Linotype" pitchFamily="18" charset="0"/>
        </a:defRPr>
      </a:lvl5pPr>
      <a:lvl6pPr marL="2163763" indent="-188913" algn="l" defTabSz="0" rtl="0" eaLnBrk="0" fontAlgn="base" hangingPunct="0">
        <a:spcBef>
          <a:spcPct val="0"/>
        </a:spcBef>
        <a:spcAft>
          <a:spcPct val="30000"/>
        </a:spcAft>
        <a:buChar char="»"/>
        <a:defRPr sz="1400">
          <a:solidFill>
            <a:schemeClr val="tx1"/>
          </a:solidFill>
          <a:latin typeface="+mn-lt"/>
          <a:ea typeface="+mn-ea"/>
          <a:cs typeface="+mn-cs"/>
          <a:sym typeface="Palatino Linotype" pitchFamily="18" charset="0"/>
        </a:defRPr>
      </a:lvl6pPr>
      <a:lvl7pPr marL="2620963" indent="-188913" algn="l" defTabSz="0" rtl="0" eaLnBrk="0" fontAlgn="base" hangingPunct="0">
        <a:spcBef>
          <a:spcPct val="0"/>
        </a:spcBef>
        <a:spcAft>
          <a:spcPct val="30000"/>
        </a:spcAft>
        <a:buChar char="»"/>
        <a:defRPr sz="1400">
          <a:solidFill>
            <a:schemeClr val="tx1"/>
          </a:solidFill>
          <a:latin typeface="+mn-lt"/>
          <a:ea typeface="+mn-ea"/>
          <a:cs typeface="+mn-cs"/>
          <a:sym typeface="Palatino Linotype" pitchFamily="18" charset="0"/>
        </a:defRPr>
      </a:lvl7pPr>
      <a:lvl8pPr marL="3078163" indent="-188913" algn="l" defTabSz="0" rtl="0" eaLnBrk="0" fontAlgn="base" hangingPunct="0">
        <a:spcBef>
          <a:spcPct val="0"/>
        </a:spcBef>
        <a:spcAft>
          <a:spcPct val="30000"/>
        </a:spcAft>
        <a:buChar char="»"/>
        <a:defRPr sz="1400">
          <a:solidFill>
            <a:schemeClr val="tx1"/>
          </a:solidFill>
          <a:latin typeface="+mn-lt"/>
          <a:ea typeface="+mn-ea"/>
          <a:cs typeface="+mn-cs"/>
          <a:sym typeface="Palatino Linotype" pitchFamily="18" charset="0"/>
        </a:defRPr>
      </a:lvl8pPr>
      <a:lvl9pPr marL="3535363" indent="-188913" algn="l" defTabSz="0" rtl="0" eaLnBrk="0" fontAlgn="base" hangingPunct="0">
        <a:spcBef>
          <a:spcPct val="0"/>
        </a:spcBef>
        <a:spcAft>
          <a:spcPct val="30000"/>
        </a:spcAft>
        <a:buChar char="»"/>
        <a:defRPr sz="1400">
          <a:solidFill>
            <a:schemeClr val="tx1"/>
          </a:solidFill>
          <a:latin typeface="+mn-lt"/>
          <a:ea typeface="+mn-ea"/>
          <a:cs typeface="+mn-cs"/>
          <a:sym typeface="Palatino Linotype" pitchFamily="18"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6.xml"/><Relationship Id="rId5" Type="http://schemas.openxmlformats.org/officeDocument/2006/relationships/hyperlink" Target="mailto:qinpeizhao@tongji.edu.cn" TargetMode="Externa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8.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7.xml"/><Relationship Id="rId5" Type="http://schemas.openxmlformats.org/officeDocument/2006/relationships/image" Target="../media/image7.jp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8.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5362" name="Picture 13" descr="bord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800" y="23019"/>
            <a:ext cx="8712200" cy="642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pic>
      <p:pic>
        <p:nvPicPr>
          <p:cNvPr id="15363" name="图片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9800" y="6124575"/>
            <a:ext cx="2667000"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pic>
      <p:sp>
        <p:nvSpPr>
          <p:cNvPr id="15364" name="标题 6"/>
          <p:cNvSpPr>
            <a:spLocks noGrp="1" noChangeArrowheads="1"/>
          </p:cNvSpPr>
          <p:nvPr>
            <p:ph type="ctrTitle" idx="4294967295"/>
          </p:nvPr>
        </p:nvSpPr>
        <p:spPr>
          <a:xfrm>
            <a:off x="762100" y="1371630"/>
            <a:ext cx="7705725" cy="914400"/>
          </a:xfrm>
          <a:extLst>
            <a:ext uri="{91240B29-F687-4F45-9708-019B960494DF}">
              <a14:hiddenLine xmlns:a14="http://schemas.microsoft.com/office/drawing/2010/main" w="9525">
                <a:solidFill>
                  <a:srgbClr val="000000"/>
                </a:solidFill>
                <a:miter lim="800000"/>
                <a:headEnd/>
                <a:tailEnd/>
              </a14:hiddenLine>
            </a:ext>
          </a:extLst>
        </p:spPr>
        <p:txBody>
          <a:bodyPr/>
          <a:lstStyle/>
          <a:p>
            <a:pPr algn="ctr">
              <a:lnSpc>
                <a:spcPts val="4200"/>
              </a:lnSpc>
            </a:pPr>
            <a:r>
              <a:rPr lang="zh-CN" altLang="en-US" sz="4800" dirty="0">
                <a:solidFill>
                  <a:schemeClr val="tx1"/>
                </a:solidFill>
                <a:latin typeface="SimSun" charset="-122"/>
                <a:ea typeface="SimSun" charset="-122"/>
                <a:cs typeface="SimSun" charset="-122"/>
                <a:sym typeface="Arial Unicode MS" panose="020B0604020202020204" pitchFamily="34" charset="-122"/>
              </a:rPr>
              <a:t>程序设计范式</a:t>
            </a:r>
            <a:endParaRPr lang="en-US" altLang="zh-CN" sz="4800" dirty="0">
              <a:solidFill>
                <a:schemeClr val="tx1"/>
              </a:solidFill>
              <a:latin typeface="SimSun" charset="-122"/>
              <a:ea typeface="SimSun" charset="-122"/>
              <a:cs typeface="SimSun" charset="-122"/>
              <a:sym typeface="Arial Unicode MS" panose="020B0604020202020204" pitchFamily="34" charset="-122"/>
            </a:endParaRPr>
          </a:p>
        </p:txBody>
      </p:sp>
      <p:sp>
        <p:nvSpPr>
          <p:cNvPr id="15366" name="Rectangle 2"/>
          <p:cNvSpPr>
            <a:spLocks noChangeArrowheads="1"/>
          </p:cNvSpPr>
          <p:nvPr/>
        </p:nvSpPr>
        <p:spPr bwMode="auto">
          <a:xfrm>
            <a:off x="2438456" y="3367112"/>
            <a:ext cx="5562562" cy="2057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4200"/>
              </a:lnSpc>
            </a:pPr>
            <a:r>
              <a:rPr lang="zh-CN" altLang="en-US" sz="2800" b="1" dirty="0">
                <a:solidFill>
                  <a:srgbClr val="000000"/>
                </a:solidFill>
                <a:ea typeface="微软雅黑 Light" panose="020B0502040204020203" pitchFamily="34" charset="-122"/>
                <a:cs typeface="Arial" panose="020B0604020202020204" pitchFamily="34" charset="0"/>
                <a:sym typeface="Arial Unicode MS" panose="020B0604020202020204" pitchFamily="34" charset="-122"/>
              </a:rPr>
              <a:t>赵钦佩（博士，副教授）</a:t>
            </a:r>
            <a:endParaRPr lang="en-US" altLang="zh-CN" sz="2800" b="1" dirty="0">
              <a:solidFill>
                <a:srgbClr val="000000"/>
              </a:solidFill>
              <a:ea typeface="微软雅黑 Light" panose="020B0502040204020203" pitchFamily="34" charset="-122"/>
              <a:cs typeface="Arial" panose="020B0604020202020204" pitchFamily="34" charset="0"/>
              <a:sym typeface="Arial Unicode MS" panose="020B0604020202020204" pitchFamily="34" charset="-122"/>
            </a:endParaRPr>
          </a:p>
          <a:p>
            <a:pPr>
              <a:lnSpc>
                <a:spcPts val="4200"/>
              </a:lnSpc>
            </a:pPr>
            <a:r>
              <a:rPr lang="en-US" altLang="zh-CN" sz="2800" dirty="0">
                <a:solidFill>
                  <a:srgbClr val="000000"/>
                </a:solidFill>
                <a:ea typeface="微软雅黑 Light" panose="020B0502040204020203" pitchFamily="34" charset="-122"/>
                <a:cs typeface="Arial" panose="020B0604020202020204" pitchFamily="34" charset="0"/>
                <a:sym typeface="Arial Unicode MS" panose="020B0604020202020204" pitchFamily="34" charset="-122"/>
              </a:rPr>
              <a:t>Email: </a:t>
            </a:r>
            <a:r>
              <a:rPr lang="en-US" altLang="zh-CN" sz="2000" dirty="0">
                <a:solidFill>
                  <a:srgbClr val="000000"/>
                </a:solidFill>
                <a:ea typeface="微软雅黑 Light" panose="020B0502040204020203" pitchFamily="34" charset="-122"/>
                <a:cs typeface="Arial" panose="020B0604020202020204" pitchFamily="34" charset="0"/>
                <a:sym typeface="Arial Unicode MS" panose="020B0604020202020204" pitchFamily="34" charset="-122"/>
                <a:hlinkClick r:id="rId5"/>
              </a:rPr>
              <a:t>qinpeizhao@tongji.edu.cn</a:t>
            </a:r>
            <a:endParaRPr lang="en-US" altLang="zh-CN" sz="2000" dirty="0">
              <a:solidFill>
                <a:srgbClr val="000000"/>
              </a:solidFill>
              <a:ea typeface="微软雅黑 Light" panose="020B0502040204020203" pitchFamily="34" charset="-122"/>
              <a:cs typeface="Arial" panose="020B0604020202020204" pitchFamily="34" charset="0"/>
              <a:sym typeface="Arial Unicode MS" panose="020B0604020202020204" pitchFamily="34" charset="-122"/>
            </a:endParaRPr>
          </a:p>
          <a:p>
            <a:pPr>
              <a:lnSpc>
                <a:spcPts val="4200"/>
              </a:lnSpc>
            </a:pPr>
            <a:r>
              <a:rPr lang="en-US" altLang="zh-CN" sz="2000" dirty="0"/>
              <a:t>http://</a:t>
            </a:r>
            <a:r>
              <a:rPr lang="en-US" altLang="zh-CN" sz="2000" dirty="0" err="1"/>
              <a:t>sse.tongji.edu.cn</a:t>
            </a:r>
            <a:r>
              <a:rPr lang="en-US" altLang="zh-CN" sz="2000" dirty="0"/>
              <a:t>/</a:t>
            </a:r>
            <a:r>
              <a:rPr lang="en-US" altLang="zh-CN" sz="2000" dirty="0" err="1"/>
              <a:t>zhaoqinpei</a:t>
            </a:r>
            <a:endParaRPr lang="zh-CN" altLang="en-US" sz="2000" dirty="0"/>
          </a:p>
        </p:txBody>
      </p:sp>
      <p:sp>
        <p:nvSpPr>
          <p:cNvPr id="9" name="Rectangle 2"/>
          <p:cNvSpPr>
            <a:spLocks noChangeArrowheads="1"/>
          </p:cNvSpPr>
          <p:nvPr/>
        </p:nvSpPr>
        <p:spPr bwMode="auto">
          <a:xfrm>
            <a:off x="5029188" y="1955876"/>
            <a:ext cx="3124106" cy="711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4200"/>
              </a:lnSpc>
            </a:pPr>
            <a:r>
              <a:rPr lang="en-US" altLang="zh-CN" sz="2800" b="1" dirty="0">
                <a:effectLst>
                  <a:outerShdw blurRad="38100" dist="38100" dir="2700000" algn="tl">
                    <a:srgbClr val="000000">
                      <a:alpha val="43137"/>
                    </a:srgbClr>
                  </a:outerShdw>
                </a:effectLst>
                <a:ea typeface="微软雅黑 Light" panose="020B0502040204020203" pitchFamily="34" charset="-122"/>
                <a:cs typeface="Arial" panose="020B0604020202020204" pitchFamily="34" charset="0"/>
                <a:sym typeface="Arial Unicode MS" panose="020B0604020202020204" pitchFamily="34" charset="-122"/>
              </a:rPr>
              <a:t>0</a:t>
            </a:r>
            <a:r>
              <a:rPr lang="zh-CN" altLang="en-US" sz="2800" b="1" dirty="0">
                <a:effectLst>
                  <a:outerShdw blurRad="38100" dist="38100" dir="2700000" algn="tl">
                    <a:srgbClr val="000000">
                      <a:alpha val="43137"/>
                    </a:srgbClr>
                  </a:outerShdw>
                </a:effectLst>
                <a:ea typeface="微软雅黑 Light" panose="020B0502040204020203" pitchFamily="34" charset="-122"/>
                <a:cs typeface="Arial" panose="020B0604020202020204" pitchFamily="34" charset="0"/>
                <a:sym typeface="Arial Unicode MS" panose="020B0604020202020204" pitchFamily="34" charset="-122"/>
              </a:rPr>
              <a:t> </a:t>
            </a:r>
            <a:r>
              <a:rPr lang="mr-IN" altLang="zh-CN" sz="2800" b="1" dirty="0">
                <a:effectLst>
                  <a:outerShdw blurRad="38100" dist="38100" dir="2700000" algn="tl">
                    <a:srgbClr val="000000">
                      <a:alpha val="43137"/>
                    </a:srgbClr>
                  </a:outerShdw>
                </a:effectLst>
                <a:ea typeface="微软雅黑 Light" panose="020B0502040204020203" pitchFamily="34" charset="-122"/>
                <a:cs typeface="Arial" panose="020B0604020202020204" pitchFamily="34" charset="0"/>
                <a:sym typeface="Arial Unicode MS" panose="020B0604020202020204" pitchFamily="34" charset="-122"/>
              </a:rPr>
              <a:t>–</a:t>
            </a:r>
            <a:r>
              <a:rPr lang="zh-CN" altLang="en-US" sz="2800" b="1" dirty="0">
                <a:effectLst>
                  <a:outerShdw blurRad="38100" dist="38100" dir="2700000" algn="tl">
                    <a:srgbClr val="000000">
                      <a:alpha val="43137"/>
                    </a:srgbClr>
                  </a:outerShdw>
                </a:effectLst>
                <a:ea typeface="微软雅黑 Light" panose="020B0502040204020203" pitchFamily="34" charset="-122"/>
                <a:cs typeface="Arial" panose="020B0604020202020204" pitchFamily="34" charset="0"/>
                <a:sym typeface="Arial Unicode MS" panose="020B0604020202020204" pitchFamily="34" charset="-122"/>
              </a:rPr>
              <a:t> 序曲</a:t>
            </a:r>
            <a:endParaRPr lang="en-US" altLang="zh-CN" sz="2000" b="1" dirty="0">
              <a:effectLst>
                <a:outerShdw blurRad="38100" dist="38100" dir="2700000" algn="tl">
                  <a:srgbClr val="000000">
                    <a:alpha val="43137"/>
                  </a:srgbClr>
                </a:outerShdw>
              </a:effectLst>
              <a:ea typeface="微软雅黑 Light" panose="020B0502040204020203" pitchFamily="34" charset="-122"/>
              <a:cs typeface="Arial" panose="020B0604020202020204" pitchFamily="34" charset="0"/>
              <a:sym typeface="Arial Unicode MS" panose="020B0604020202020204" pitchFamily="34" charset="-122"/>
            </a:endParaRPr>
          </a:p>
        </p:txBody>
      </p:sp>
    </p:spTree>
    <p:extLst>
      <p:ext uri="{BB962C8B-B14F-4D97-AF65-F5344CB8AC3E}">
        <p14:creationId xmlns:p14="http://schemas.microsoft.com/office/powerpoint/2010/main" val="20835315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Object-Oriented Languages</a:t>
            </a:r>
            <a:endParaRPr lang="zh-CN" altLang="en-US" dirty="0"/>
          </a:p>
        </p:txBody>
      </p:sp>
      <p:sp>
        <p:nvSpPr>
          <p:cNvPr id="4" name="日期占位符 3"/>
          <p:cNvSpPr>
            <a:spLocks noGrp="1"/>
          </p:cNvSpPr>
          <p:nvPr>
            <p:ph type="dt" sz="half" idx="10"/>
          </p:nvPr>
        </p:nvSpPr>
        <p:spPr/>
        <p:txBody>
          <a:bodyPr/>
          <a:lstStyle/>
          <a:p>
            <a:fld id="{24D8C785-7378-415D-A309-342744290516}" type="datetime1">
              <a:rPr lang="zh-CN" altLang="en-US" smtClean="0">
                <a:solidFill>
                  <a:srgbClr val="000000"/>
                </a:solidFill>
              </a:rPr>
              <a:pPr/>
              <a:t>2023/9/13</a:t>
            </a:fld>
            <a:endParaRPr lang="zh-CN" altLang="en-US">
              <a:solidFill>
                <a:srgbClr val="000000"/>
              </a:solidFill>
            </a:endParaRPr>
          </a:p>
        </p:txBody>
      </p:sp>
      <p:sp>
        <p:nvSpPr>
          <p:cNvPr id="6" name="灯片编号占位符 5"/>
          <p:cNvSpPr>
            <a:spLocks noGrp="1"/>
          </p:cNvSpPr>
          <p:nvPr>
            <p:ph type="sldNum" sz="quarter" idx="12"/>
          </p:nvPr>
        </p:nvSpPr>
        <p:spPr/>
        <p:txBody>
          <a:bodyPr/>
          <a:lstStyle/>
          <a:p>
            <a:fld id="{E52A9DF3-219F-46CF-8781-2A66057FD566}" type="slidenum">
              <a:rPr lang="zh-CN" altLang="en-US" smtClean="0">
                <a:solidFill>
                  <a:srgbClr val="000000"/>
                </a:solidFill>
              </a:rPr>
              <a:pPr/>
              <a:t>10</a:t>
            </a:fld>
            <a:endParaRPr lang="zh-CN" altLang="en-US">
              <a:solidFill>
                <a:srgbClr val="000000"/>
              </a:solidFill>
            </a:endParaRPr>
          </a:p>
        </p:txBody>
      </p:sp>
      <p:sp>
        <p:nvSpPr>
          <p:cNvPr id="9" name="内容占位符 2"/>
          <p:cNvSpPr>
            <a:spLocks noGrp="1"/>
          </p:cNvSpPr>
          <p:nvPr>
            <p:ph idx="1"/>
          </p:nvPr>
        </p:nvSpPr>
        <p:spPr>
          <a:xfrm>
            <a:off x="719138" y="1600248"/>
            <a:ext cx="7993062" cy="4176713"/>
          </a:xfrm>
        </p:spPr>
        <p:txBody>
          <a:bodyPr/>
          <a:lstStyle/>
          <a:p>
            <a:r>
              <a:rPr lang="en-US" altLang="zh-CN" dirty="0">
                <a:latin typeface="Arial" charset="0"/>
                <a:ea typeface="Arial" charset="0"/>
                <a:cs typeface="Arial" charset="0"/>
              </a:rPr>
              <a:t>Most object-oriented languages are high-level languages.</a:t>
            </a:r>
          </a:p>
          <a:p>
            <a:r>
              <a:rPr lang="en-US" altLang="zh-CN" dirty="0">
                <a:latin typeface="Arial" charset="0"/>
                <a:ea typeface="Arial" charset="0"/>
                <a:cs typeface="Arial" charset="0"/>
              </a:rPr>
              <a:t>The focus of OOP languages is not on structure, but on </a:t>
            </a:r>
            <a:r>
              <a:rPr lang="en-US" altLang="zh-CN" b="1" dirty="0">
                <a:solidFill>
                  <a:srgbClr val="FF0000"/>
                </a:solidFill>
                <a:latin typeface="Arial" charset="0"/>
                <a:ea typeface="Arial" charset="0"/>
                <a:cs typeface="Arial" charset="0"/>
              </a:rPr>
              <a:t>modeling data</a:t>
            </a:r>
            <a:r>
              <a:rPr lang="en-US" altLang="zh-CN" dirty="0">
                <a:latin typeface="Arial" charset="0"/>
                <a:ea typeface="Arial" charset="0"/>
                <a:cs typeface="Arial" charset="0"/>
              </a:rPr>
              <a:t>. </a:t>
            </a:r>
          </a:p>
          <a:p>
            <a:r>
              <a:rPr lang="en-US" altLang="zh-CN" dirty="0">
                <a:latin typeface="Arial" charset="0"/>
                <a:ea typeface="Arial" charset="0"/>
                <a:cs typeface="Arial" charset="0"/>
              </a:rPr>
              <a:t>Programmers code using “blueprints” of data models called </a:t>
            </a:r>
            <a:r>
              <a:rPr lang="en-US" altLang="zh-CN" b="1" i="1" dirty="0">
                <a:latin typeface="Arial" charset="0"/>
                <a:ea typeface="Arial" charset="0"/>
                <a:cs typeface="Arial" charset="0"/>
              </a:rPr>
              <a:t>classes</a:t>
            </a:r>
            <a:r>
              <a:rPr lang="en-US" altLang="zh-CN" dirty="0">
                <a:latin typeface="Arial" charset="0"/>
                <a:ea typeface="Arial" charset="0"/>
                <a:cs typeface="Arial" charset="0"/>
              </a:rPr>
              <a:t>. </a:t>
            </a:r>
          </a:p>
          <a:p>
            <a:r>
              <a:rPr lang="en-US" altLang="zh-CN" dirty="0">
                <a:latin typeface="Arial" charset="0"/>
                <a:ea typeface="Arial" charset="0"/>
                <a:cs typeface="Arial" charset="0"/>
              </a:rPr>
              <a:t>Example of OOP languages include C++, Visual </a:t>
            </a:r>
            <a:r>
              <a:rPr lang="en-US" altLang="zh-CN" dirty="0" err="1">
                <a:latin typeface="Arial" charset="0"/>
                <a:ea typeface="Arial" charset="0"/>
                <a:cs typeface="Arial" charset="0"/>
              </a:rPr>
              <a:t>Basic.NET</a:t>
            </a:r>
            <a:r>
              <a:rPr lang="en-US" altLang="zh-CN" dirty="0">
                <a:latin typeface="Arial" charset="0"/>
                <a:ea typeface="Arial" charset="0"/>
                <a:cs typeface="Arial" charset="0"/>
              </a:rPr>
              <a:t> and Java etc. </a:t>
            </a:r>
            <a:endParaRPr lang="zh-CN" altLang="en-US" dirty="0">
              <a:latin typeface="Arial" charset="0"/>
              <a:ea typeface="Arial" charset="0"/>
              <a:cs typeface="Arial" charset="0"/>
            </a:endParaRPr>
          </a:p>
        </p:txBody>
      </p:sp>
      <p:sp>
        <p:nvSpPr>
          <p:cNvPr id="7" name="页脚占位符 3"/>
          <p:cNvSpPr>
            <a:spLocks noGrp="1"/>
          </p:cNvSpPr>
          <p:nvPr>
            <p:ph type="ftr" sz="quarter" idx="11"/>
          </p:nvPr>
        </p:nvSpPr>
        <p:spPr>
          <a:xfrm>
            <a:off x="3052763" y="6381750"/>
            <a:ext cx="4435475" cy="250825"/>
          </a:xfrm>
        </p:spPr>
        <p:txBody>
          <a:bodyPr/>
          <a:lstStyle/>
          <a:p>
            <a:pPr>
              <a:defRPr/>
            </a:pPr>
            <a:r>
              <a:rPr lang="en-US" altLang="zh-CN" dirty="0"/>
              <a:t>C++ / </a:t>
            </a:r>
            <a:r>
              <a:rPr lang="en-US" altLang="zh-CN" dirty="0" err="1"/>
              <a:t>Qinpei</a:t>
            </a:r>
            <a:r>
              <a:rPr lang="en-US" altLang="zh-CN" dirty="0"/>
              <a:t> Zhao</a:t>
            </a:r>
            <a:endParaRPr lang="zh-CN" altLang="en-US" sz="1400" dirty="0"/>
          </a:p>
        </p:txBody>
      </p:sp>
    </p:spTree>
    <p:extLst>
      <p:ext uri="{BB962C8B-B14F-4D97-AF65-F5344CB8AC3E}">
        <p14:creationId xmlns:p14="http://schemas.microsoft.com/office/powerpoint/2010/main" val="1453389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Object-Oriented Languages</a:t>
            </a:r>
            <a:endParaRPr lang="zh-CN" altLang="en-US" dirty="0"/>
          </a:p>
        </p:txBody>
      </p:sp>
      <p:sp>
        <p:nvSpPr>
          <p:cNvPr id="4" name="日期占位符 3"/>
          <p:cNvSpPr>
            <a:spLocks noGrp="1"/>
          </p:cNvSpPr>
          <p:nvPr>
            <p:ph type="dt" sz="half" idx="10"/>
          </p:nvPr>
        </p:nvSpPr>
        <p:spPr/>
        <p:txBody>
          <a:bodyPr/>
          <a:lstStyle/>
          <a:p>
            <a:fld id="{24D8C785-7378-415D-A309-342744290516}" type="datetime1">
              <a:rPr lang="zh-CN" altLang="en-US" smtClean="0">
                <a:solidFill>
                  <a:srgbClr val="000000"/>
                </a:solidFill>
              </a:rPr>
              <a:pPr/>
              <a:t>2023/9/13</a:t>
            </a:fld>
            <a:endParaRPr lang="zh-CN" altLang="en-US">
              <a:solidFill>
                <a:srgbClr val="000000"/>
              </a:solidFill>
            </a:endParaRPr>
          </a:p>
        </p:txBody>
      </p:sp>
      <p:sp>
        <p:nvSpPr>
          <p:cNvPr id="6" name="灯片编号占位符 5"/>
          <p:cNvSpPr>
            <a:spLocks noGrp="1"/>
          </p:cNvSpPr>
          <p:nvPr>
            <p:ph type="sldNum" sz="quarter" idx="12"/>
          </p:nvPr>
        </p:nvSpPr>
        <p:spPr/>
        <p:txBody>
          <a:bodyPr/>
          <a:lstStyle/>
          <a:p>
            <a:fld id="{E52A9DF3-219F-46CF-8781-2A66057FD566}" type="slidenum">
              <a:rPr lang="zh-CN" altLang="en-US" smtClean="0">
                <a:solidFill>
                  <a:srgbClr val="000000"/>
                </a:solidFill>
              </a:rPr>
              <a:pPr/>
              <a:t>11</a:t>
            </a:fld>
            <a:endParaRPr lang="zh-CN" altLang="en-US">
              <a:solidFill>
                <a:srgbClr val="000000"/>
              </a:solidFill>
            </a:endParaRPr>
          </a:p>
        </p:txBody>
      </p:sp>
      <p:sp>
        <p:nvSpPr>
          <p:cNvPr id="9" name="内容占位符 2"/>
          <p:cNvSpPr>
            <a:spLocks noGrp="1"/>
          </p:cNvSpPr>
          <p:nvPr>
            <p:ph idx="1"/>
          </p:nvPr>
        </p:nvSpPr>
        <p:spPr>
          <a:xfrm>
            <a:off x="719138" y="1600248"/>
            <a:ext cx="7993062" cy="4176713"/>
          </a:xfrm>
        </p:spPr>
        <p:txBody>
          <a:bodyPr/>
          <a:lstStyle/>
          <a:p>
            <a:r>
              <a:rPr lang="en-US" altLang="zh-CN" dirty="0">
                <a:latin typeface="Arial" charset="0"/>
                <a:ea typeface="Arial" charset="0"/>
                <a:cs typeface="Arial" charset="0"/>
              </a:rPr>
              <a:t>C++</a:t>
            </a:r>
          </a:p>
          <a:p>
            <a:r>
              <a:rPr lang="en-US" altLang="zh-CN" dirty="0">
                <a:latin typeface="Arial" charset="0"/>
                <a:ea typeface="Arial" charset="0"/>
                <a:cs typeface="Arial" charset="0"/>
              </a:rPr>
              <a:t>JAVA</a:t>
            </a:r>
          </a:p>
          <a:p>
            <a:r>
              <a:rPr lang="en-US" altLang="zh-CN" dirty="0">
                <a:latin typeface="Arial" charset="0"/>
                <a:ea typeface="Arial" charset="0"/>
                <a:cs typeface="Arial" charset="0"/>
              </a:rPr>
              <a:t>C#</a:t>
            </a:r>
          </a:p>
          <a:p>
            <a:r>
              <a:rPr lang="en-US" altLang="zh-CN" dirty="0">
                <a:latin typeface="Arial" charset="0"/>
                <a:ea typeface="Arial" charset="0"/>
                <a:cs typeface="Arial" charset="0"/>
              </a:rPr>
              <a:t>PHP</a:t>
            </a:r>
          </a:p>
          <a:p>
            <a:r>
              <a:rPr lang="en-US" altLang="zh-CN" dirty="0">
                <a:latin typeface="Arial" charset="0"/>
                <a:ea typeface="Arial" charset="0"/>
                <a:cs typeface="Arial" charset="0"/>
              </a:rPr>
              <a:t>Python</a:t>
            </a:r>
          </a:p>
          <a:p>
            <a:r>
              <a:rPr lang="en-US" altLang="zh-CN" dirty="0">
                <a:latin typeface="Arial" charset="0"/>
                <a:ea typeface="Arial" charset="0"/>
                <a:cs typeface="Arial" charset="0"/>
              </a:rPr>
              <a:t>“Object-inspired” </a:t>
            </a:r>
            <a:r>
              <a:rPr lang="en-US" altLang="zh-CN" dirty="0" err="1">
                <a:latin typeface="Arial" charset="0"/>
                <a:ea typeface="Arial" charset="0"/>
                <a:cs typeface="Arial" charset="0"/>
              </a:rPr>
              <a:t>Javascript</a:t>
            </a:r>
            <a:r>
              <a:rPr lang="en-US" altLang="zh-CN" dirty="0">
                <a:latin typeface="Arial" charset="0"/>
                <a:ea typeface="Arial" charset="0"/>
                <a:cs typeface="Arial" charset="0"/>
              </a:rPr>
              <a:t>, supports inheritance and encapsulation, but not polymorphism.</a:t>
            </a:r>
            <a:endParaRPr lang="zh-CN" altLang="en-US" dirty="0">
              <a:latin typeface="Arial" charset="0"/>
              <a:ea typeface="Arial" charset="0"/>
              <a:cs typeface="Arial" charset="0"/>
            </a:endParaRPr>
          </a:p>
        </p:txBody>
      </p:sp>
      <p:sp>
        <p:nvSpPr>
          <p:cNvPr id="7" name="页脚占位符 3"/>
          <p:cNvSpPr>
            <a:spLocks noGrp="1"/>
          </p:cNvSpPr>
          <p:nvPr>
            <p:ph type="ftr" sz="quarter" idx="11"/>
          </p:nvPr>
        </p:nvSpPr>
        <p:spPr>
          <a:xfrm>
            <a:off x="3052763" y="6381750"/>
            <a:ext cx="4435475" cy="250825"/>
          </a:xfrm>
        </p:spPr>
        <p:txBody>
          <a:bodyPr/>
          <a:lstStyle/>
          <a:p>
            <a:pPr>
              <a:defRPr/>
            </a:pPr>
            <a:r>
              <a:rPr lang="en-US" altLang="zh-CN" dirty="0"/>
              <a:t>C++ / </a:t>
            </a:r>
            <a:r>
              <a:rPr lang="en-US" altLang="zh-CN" dirty="0" err="1"/>
              <a:t>Qinpei</a:t>
            </a:r>
            <a:r>
              <a:rPr lang="en-US" altLang="zh-CN" dirty="0"/>
              <a:t> Zhao</a:t>
            </a:r>
            <a:endParaRPr lang="zh-CN" altLang="en-US" sz="1400" dirty="0"/>
          </a:p>
        </p:txBody>
      </p:sp>
    </p:spTree>
    <p:extLst>
      <p:ext uri="{BB962C8B-B14F-4D97-AF65-F5344CB8AC3E}">
        <p14:creationId xmlns:p14="http://schemas.microsoft.com/office/powerpoint/2010/main" val="2082807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Differences</a:t>
            </a:r>
            <a:endParaRPr lang="zh-CN" altLang="en-US" dirty="0"/>
          </a:p>
        </p:txBody>
      </p:sp>
      <p:sp>
        <p:nvSpPr>
          <p:cNvPr id="4" name="日期占位符 3"/>
          <p:cNvSpPr>
            <a:spLocks noGrp="1"/>
          </p:cNvSpPr>
          <p:nvPr>
            <p:ph type="dt" sz="half" idx="10"/>
          </p:nvPr>
        </p:nvSpPr>
        <p:spPr/>
        <p:txBody>
          <a:bodyPr/>
          <a:lstStyle/>
          <a:p>
            <a:fld id="{24D8C785-7378-415D-A309-342744290516}" type="datetime1">
              <a:rPr lang="zh-CN" altLang="en-US" smtClean="0">
                <a:solidFill>
                  <a:srgbClr val="000000"/>
                </a:solidFill>
              </a:rPr>
              <a:pPr/>
              <a:t>2023/9/13</a:t>
            </a:fld>
            <a:endParaRPr lang="zh-CN" altLang="en-US">
              <a:solidFill>
                <a:srgbClr val="000000"/>
              </a:solidFill>
            </a:endParaRPr>
          </a:p>
        </p:txBody>
      </p:sp>
      <p:sp>
        <p:nvSpPr>
          <p:cNvPr id="6" name="灯片编号占位符 5"/>
          <p:cNvSpPr>
            <a:spLocks noGrp="1"/>
          </p:cNvSpPr>
          <p:nvPr>
            <p:ph type="sldNum" sz="quarter" idx="12"/>
          </p:nvPr>
        </p:nvSpPr>
        <p:spPr/>
        <p:txBody>
          <a:bodyPr/>
          <a:lstStyle/>
          <a:p>
            <a:fld id="{E52A9DF3-219F-46CF-8781-2A66057FD566}" type="slidenum">
              <a:rPr lang="zh-CN" altLang="en-US" smtClean="0">
                <a:solidFill>
                  <a:srgbClr val="000000"/>
                </a:solidFill>
              </a:rPr>
              <a:pPr/>
              <a:t>12</a:t>
            </a:fld>
            <a:endParaRPr lang="zh-CN" altLang="en-US">
              <a:solidFill>
                <a:srgbClr val="000000"/>
              </a:solidFill>
            </a:endParaRPr>
          </a:p>
        </p:txBody>
      </p:sp>
      <p:sp>
        <p:nvSpPr>
          <p:cNvPr id="9" name="内容占位符 2"/>
          <p:cNvSpPr>
            <a:spLocks noGrp="1"/>
          </p:cNvSpPr>
          <p:nvPr>
            <p:ph idx="1"/>
          </p:nvPr>
        </p:nvSpPr>
        <p:spPr>
          <a:xfrm>
            <a:off x="609704" y="1690623"/>
            <a:ext cx="7993062" cy="4176713"/>
          </a:xfrm>
        </p:spPr>
        <p:txBody>
          <a:bodyPr/>
          <a:lstStyle/>
          <a:p>
            <a:r>
              <a:rPr lang="en-US" altLang="zh-CN" dirty="0">
                <a:latin typeface="Arial" charset="0"/>
                <a:ea typeface="Arial" charset="0"/>
                <a:cs typeface="Arial" charset="0"/>
              </a:rPr>
              <a:t>Procedural languages</a:t>
            </a:r>
          </a:p>
          <a:p>
            <a:pPr lvl="1"/>
            <a:r>
              <a:rPr lang="en-US" altLang="zh-CN" dirty="0">
                <a:latin typeface="Arial" charset="0"/>
                <a:ea typeface="Arial" charset="0"/>
                <a:cs typeface="Arial" charset="0"/>
              </a:rPr>
              <a:t>Every small system has specific starts and ends. There is rigorous relationship between the starts and ends. </a:t>
            </a:r>
          </a:p>
          <a:p>
            <a:pPr lvl="1"/>
            <a:r>
              <a:rPr lang="en-US" altLang="zh-CN" dirty="0">
                <a:latin typeface="Arial" charset="0"/>
                <a:ea typeface="Arial" charset="0"/>
                <a:cs typeface="Arial" charset="0"/>
              </a:rPr>
              <a:t>God creates human, how about 7,000 million human?</a:t>
            </a:r>
          </a:p>
          <a:p>
            <a:r>
              <a:rPr lang="en-US" altLang="zh-CN" dirty="0">
                <a:latin typeface="Arial" charset="0"/>
                <a:ea typeface="Arial" charset="0"/>
                <a:cs typeface="Arial" charset="0"/>
              </a:rPr>
              <a:t>Object-oriented languages</a:t>
            </a:r>
          </a:p>
          <a:p>
            <a:pPr lvl="1"/>
            <a:r>
              <a:rPr lang="en-US" altLang="zh-CN" dirty="0">
                <a:latin typeface="Arial" charset="0"/>
                <a:ea typeface="Arial" charset="0"/>
                <a:cs typeface="Arial" charset="0"/>
              </a:rPr>
              <a:t>God creates human, think the pattern of a human first. The image of a human is abstract. However, a certain human is concrete. </a:t>
            </a:r>
          </a:p>
          <a:p>
            <a:pPr lvl="1"/>
            <a:r>
              <a:rPr lang="en-US" altLang="zh-CN" dirty="0">
                <a:latin typeface="Arial" charset="0"/>
                <a:ea typeface="Arial" charset="0"/>
                <a:cs typeface="Arial" charset="0"/>
              </a:rPr>
              <a:t>Use </a:t>
            </a:r>
            <a:r>
              <a:rPr lang="en-US" altLang="zh-CN" b="1" dirty="0">
                <a:latin typeface="Arial" charset="0"/>
                <a:ea typeface="Arial" charset="0"/>
                <a:cs typeface="Arial" charset="0"/>
              </a:rPr>
              <a:t>class</a:t>
            </a:r>
            <a:r>
              <a:rPr lang="en-US" altLang="zh-CN" dirty="0">
                <a:latin typeface="Arial" charset="0"/>
                <a:ea typeface="Arial" charset="0"/>
                <a:cs typeface="Arial" charset="0"/>
              </a:rPr>
              <a:t> and </a:t>
            </a:r>
            <a:r>
              <a:rPr lang="en-US" altLang="zh-CN" b="1" dirty="0">
                <a:latin typeface="Arial" charset="0"/>
                <a:ea typeface="Arial" charset="0"/>
                <a:cs typeface="Arial" charset="0"/>
              </a:rPr>
              <a:t>object</a:t>
            </a:r>
            <a:r>
              <a:rPr lang="en-US" altLang="zh-CN" dirty="0">
                <a:latin typeface="Arial" charset="0"/>
                <a:ea typeface="Arial" charset="0"/>
                <a:cs typeface="Arial" charset="0"/>
              </a:rPr>
              <a:t> to describe data. </a:t>
            </a:r>
          </a:p>
        </p:txBody>
      </p:sp>
      <p:pic>
        <p:nvPicPr>
          <p:cNvPr id="3" name="图片 2"/>
          <p:cNvPicPr>
            <a:picLocks noChangeAspect="1"/>
          </p:cNvPicPr>
          <p:nvPr/>
        </p:nvPicPr>
        <p:blipFill rotWithShape="1">
          <a:blip r:embed="rId3">
            <a:extLst>
              <a:ext uri="{28A0092B-C50C-407E-A947-70E740481C1C}">
                <a14:useLocalDpi xmlns:a14="http://schemas.microsoft.com/office/drawing/2010/main" val="0"/>
              </a:ext>
            </a:extLst>
          </a:blip>
          <a:srcRect l="2443" r="6523" b="56522"/>
          <a:stretch/>
        </p:blipFill>
        <p:spPr>
          <a:xfrm>
            <a:off x="4343405" y="457234"/>
            <a:ext cx="4786389" cy="1447806"/>
          </a:xfrm>
          <a:prstGeom prst="rect">
            <a:avLst/>
          </a:prstGeom>
        </p:spPr>
      </p:pic>
      <p:sp>
        <p:nvSpPr>
          <p:cNvPr id="8" name="页脚占位符 3"/>
          <p:cNvSpPr>
            <a:spLocks noGrp="1"/>
          </p:cNvSpPr>
          <p:nvPr>
            <p:ph type="ftr" sz="quarter" idx="11"/>
          </p:nvPr>
        </p:nvSpPr>
        <p:spPr>
          <a:xfrm>
            <a:off x="3052763" y="6381750"/>
            <a:ext cx="4435475" cy="250825"/>
          </a:xfrm>
        </p:spPr>
        <p:txBody>
          <a:bodyPr/>
          <a:lstStyle/>
          <a:p>
            <a:pPr>
              <a:defRPr/>
            </a:pPr>
            <a:r>
              <a:rPr lang="en-US" altLang="zh-CN" dirty="0"/>
              <a:t>C++ / </a:t>
            </a:r>
            <a:r>
              <a:rPr lang="en-US" altLang="zh-CN" dirty="0" err="1"/>
              <a:t>Qinpei</a:t>
            </a:r>
            <a:r>
              <a:rPr lang="en-US" altLang="zh-CN" dirty="0"/>
              <a:t> Zhao</a:t>
            </a:r>
            <a:endParaRPr lang="zh-CN" altLang="en-US" sz="1400" dirty="0"/>
          </a:p>
        </p:txBody>
      </p:sp>
    </p:spTree>
    <p:extLst>
      <p:ext uri="{BB962C8B-B14F-4D97-AF65-F5344CB8AC3E}">
        <p14:creationId xmlns:p14="http://schemas.microsoft.com/office/powerpoint/2010/main" val="1129871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Differences -procedural</a:t>
            </a:r>
            <a:endParaRPr lang="zh-CN" altLang="en-US" dirty="0"/>
          </a:p>
        </p:txBody>
      </p:sp>
      <p:sp>
        <p:nvSpPr>
          <p:cNvPr id="4" name="日期占位符 3"/>
          <p:cNvSpPr>
            <a:spLocks noGrp="1"/>
          </p:cNvSpPr>
          <p:nvPr>
            <p:ph type="dt" sz="half" idx="10"/>
          </p:nvPr>
        </p:nvSpPr>
        <p:spPr/>
        <p:txBody>
          <a:bodyPr/>
          <a:lstStyle/>
          <a:p>
            <a:fld id="{24D8C785-7378-415D-A309-342744290516}" type="datetime1">
              <a:rPr lang="zh-CN" altLang="en-US" smtClean="0">
                <a:solidFill>
                  <a:srgbClr val="000000"/>
                </a:solidFill>
              </a:rPr>
              <a:pPr/>
              <a:t>2023/9/13</a:t>
            </a:fld>
            <a:endParaRPr lang="zh-CN" altLang="en-US">
              <a:solidFill>
                <a:srgbClr val="000000"/>
              </a:solidFill>
            </a:endParaRPr>
          </a:p>
        </p:txBody>
      </p:sp>
      <p:sp>
        <p:nvSpPr>
          <p:cNvPr id="6" name="灯片编号占位符 5"/>
          <p:cNvSpPr>
            <a:spLocks noGrp="1"/>
          </p:cNvSpPr>
          <p:nvPr>
            <p:ph type="sldNum" sz="quarter" idx="12"/>
          </p:nvPr>
        </p:nvSpPr>
        <p:spPr/>
        <p:txBody>
          <a:bodyPr/>
          <a:lstStyle/>
          <a:p>
            <a:fld id="{E52A9DF3-219F-46CF-8781-2A66057FD566}" type="slidenum">
              <a:rPr lang="zh-CN" altLang="en-US" smtClean="0">
                <a:solidFill>
                  <a:srgbClr val="000000"/>
                </a:solidFill>
              </a:rPr>
              <a:pPr/>
              <a:t>13</a:t>
            </a:fld>
            <a:endParaRPr lang="zh-CN" altLang="en-US">
              <a:solidFill>
                <a:srgbClr val="000000"/>
              </a:solidFill>
            </a:endParaRPr>
          </a:p>
        </p:txBody>
      </p:sp>
      <p:pic>
        <p:nvPicPr>
          <p:cNvPr id="8" name="内容占位符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6318" y="1366075"/>
            <a:ext cx="4041202" cy="2438336"/>
          </a:xfrm>
        </p:spPr>
      </p:pic>
      <p:pic>
        <p:nvPicPr>
          <p:cNvPr id="10" name="图片 9"/>
          <p:cNvPicPr>
            <a:picLocks noChangeAspect="1"/>
          </p:cNvPicPr>
          <p:nvPr/>
        </p:nvPicPr>
        <p:blipFill rotWithShape="1">
          <a:blip r:embed="rId4">
            <a:extLst>
              <a:ext uri="{28A0092B-C50C-407E-A947-70E740481C1C}">
                <a14:useLocalDpi xmlns:a14="http://schemas.microsoft.com/office/drawing/2010/main" val="0"/>
              </a:ext>
            </a:extLst>
          </a:blip>
          <a:srcRect l="3442" t="8341"/>
          <a:stretch/>
        </p:blipFill>
        <p:spPr>
          <a:xfrm>
            <a:off x="4306897" y="3505198"/>
            <a:ext cx="4824664" cy="2577818"/>
          </a:xfrm>
          <a:prstGeom prst="rect">
            <a:avLst/>
          </a:prstGeom>
        </p:spPr>
      </p:pic>
      <p:sp>
        <p:nvSpPr>
          <p:cNvPr id="9" name="页脚占位符 3"/>
          <p:cNvSpPr>
            <a:spLocks noGrp="1"/>
          </p:cNvSpPr>
          <p:nvPr>
            <p:ph type="ftr" sz="quarter" idx="11"/>
          </p:nvPr>
        </p:nvSpPr>
        <p:spPr>
          <a:xfrm>
            <a:off x="3052763" y="6381750"/>
            <a:ext cx="4435475" cy="250825"/>
          </a:xfrm>
        </p:spPr>
        <p:txBody>
          <a:bodyPr/>
          <a:lstStyle/>
          <a:p>
            <a:pPr>
              <a:defRPr/>
            </a:pPr>
            <a:r>
              <a:rPr lang="en-US" altLang="zh-CN" dirty="0"/>
              <a:t>C++ / </a:t>
            </a:r>
            <a:r>
              <a:rPr lang="en-US" altLang="zh-CN" dirty="0" err="1"/>
              <a:t>Qinpei</a:t>
            </a:r>
            <a:r>
              <a:rPr lang="en-US" altLang="zh-CN" dirty="0"/>
              <a:t> Zhao</a:t>
            </a:r>
            <a:endParaRPr lang="zh-CN" altLang="en-US" sz="1400" dirty="0"/>
          </a:p>
        </p:txBody>
      </p:sp>
    </p:spTree>
    <p:extLst>
      <p:ext uri="{BB962C8B-B14F-4D97-AF65-F5344CB8AC3E}">
        <p14:creationId xmlns:p14="http://schemas.microsoft.com/office/powerpoint/2010/main" val="13426528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Differences </a:t>
            </a:r>
            <a:r>
              <a:rPr lang="mr-IN" altLang="zh-CN" dirty="0"/>
              <a:t>–</a:t>
            </a:r>
            <a:r>
              <a:rPr lang="en-US" altLang="zh-CN" dirty="0"/>
              <a:t> OO</a:t>
            </a:r>
            <a:endParaRPr lang="zh-CN" altLang="en-US" dirty="0"/>
          </a:p>
        </p:txBody>
      </p:sp>
      <p:sp>
        <p:nvSpPr>
          <p:cNvPr id="4" name="日期占位符 3"/>
          <p:cNvSpPr>
            <a:spLocks noGrp="1"/>
          </p:cNvSpPr>
          <p:nvPr>
            <p:ph type="dt" sz="half" idx="10"/>
          </p:nvPr>
        </p:nvSpPr>
        <p:spPr/>
        <p:txBody>
          <a:bodyPr/>
          <a:lstStyle/>
          <a:p>
            <a:fld id="{24D8C785-7378-415D-A309-342744290516}" type="datetime1">
              <a:rPr lang="zh-CN" altLang="en-US" smtClean="0">
                <a:solidFill>
                  <a:srgbClr val="000000"/>
                </a:solidFill>
              </a:rPr>
              <a:pPr/>
              <a:t>2023/9/13</a:t>
            </a:fld>
            <a:endParaRPr lang="zh-CN" altLang="en-US">
              <a:solidFill>
                <a:srgbClr val="000000"/>
              </a:solidFill>
            </a:endParaRPr>
          </a:p>
        </p:txBody>
      </p:sp>
      <p:sp>
        <p:nvSpPr>
          <p:cNvPr id="6" name="灯片编号占位符 5"/>
          <p:cNvSpPr>
            <a:spLocks noGrp="1"/>
          </p:cNvSpPr>
          <p:nvPr>
            <p:ph type="sldNum" sz="quarter" idx="12"/>
          </p:nvPr>
        </p:nvSpPr>
        <p:spPr/>
        <p:txBody>
          <a:bodyPr/>
          <a:lstStyle/>
          <a:p>
            <a:fld id="{E52A9DF3-219F-46CF-8781-2A66057FD566}" type="slidenum">
              <a:rPr lang="zh-CN" altLang="en-US" smtClean="0">
                <a:solidFill>
                  <a:srgbClr val="000000"/>
                </a:solidFill>
              </a:rPr>
              <a:pPr/>
              <a:t>14</a:t>
            </a:fld>
            <a:endParaRPr lang="zh-CN" altLang="en-US">
              <a:solidFill>
                <a:srgbClr val="000000"/>
              </a:solidFill>
            </a:endParaRPr>
          </a:p>
        </p:txBody>
      </p:sp>
      <p:pic>
        <p:nvPicPr>
          <p:cNvPr id="9" name="内容占位符 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76667" y="1844675"/>
            <a:ext cx="5878003" cy="4176713"/>
          </a:xfrm>
        </p:spPr>
      </p:pic>
      <p:sp>
        <p:nvSpPr>
          <p:cNvPr id="7" name="页脚占位符 3"/>
          <p:cNvSpPr>
            <a:spLocks noGrp="1"/>
          </p:cNvSpPr>
          <p:nvPr>
            <p:ph type="ftr" sz="quarter" idx="11"/>
          </p:nvPr>
        </p:nvSpPr>
        <p:spPr>
          <a:xfrm>
            <a:off x="3052763" y="6381750"/>
            <a:ext cx="4435475" cy="250825"/>
          </a:xfrm>
        </p:spPr>
        <p:txBody>
          <a:bodyPr/>
          <a:lstStyle/>
          <a:p>
            <a:pPr>
              <a:defRPr/>
            </a:pPr>
            <a:r>
              <a:rPr lang="en-US" altLang="zh-CN" dirty="0"/>
              <a:t>C++ / </a:t>
            </a:r>
            <a:r>
              <a:rPr lang="en-US" altLang="zh-CN" dirty="0" err="1"/>
              <a:t>Qinpei</a:t>
            </a:r>
            <a:r>
              <a:rPr lang="en-US" altLang="zh-CN" dirty="0"/>
              <a:t> Zhao</a:t>
            </a:r>
            <a:endParaRPr lang="zh-CN" altLang="en-US" sz="1400" dirty="0"/>
          </a:p>
        </p:txBody>
      </p:sp>
    </p:spTree>
    <p:extLst>
      <p:ext uri="{BB962C8B-B14F-4D97-AF65-F5344CB8AC3E}">
        <p14:creationId xmlns:p14="http://schemas.microsoft.com/office/powerpoint/2010/main" val="1904808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0A11284A-E08C-B4C6-4AB1-CCFEB5A3222B}"/>
              </a:ext>
            </a:extLst>
          </p:cNvPr>
          <p:cNvSpPr>
            <a:spLocks noGrp="1" noChangeArrowheads="1"/>
          </p:cNvSpPr>
          <p:nvPr>
            <p:ph type="title"/>
          </p:nvPr>
        </p:nvSpPr>
        <p:spPr>
          <a:xfrm>
            <a:off x="914400" y="838200"/>
            <a:ext cx="7024688" cy="838200"/>
          </a:xfrm>
        </p:spPr>
        <p:txBody>
          <a:bodyPr/>
          <a:lstStyle/>
          <a:p>
            <a:pPr rtl="1" eaLnBrk="1" hangingPunct="1">
              <a:defRPr/>
            </a:pPr>
            <a:r>
              <a:rPr lang="zh-CN" altLang="en-US" sz="3600" dirty="0"/>
              <a:t>课程目的</a:t>
            </a:r>
          </a:p>
        </p:txBody>
      </p:sp>
      <p:sp>
        <p:nvSpPr>
          <p:cNvPr id="6147" name="Rectangle 3">
            <a:extLst>
              <a:ext uri="{FF2B5EF4-FFF2-40B4-BE49-F238E27FC236}">
                <a16:creationId xmlns:a16="http://schemas.microsoft.com/office/drawing/2014/main" id="{6BFDE820-E91F-F4E0-27FF-89D59186FBB4}"/>
              </a:ext>
            </a:extLst>
          </p:cNvPr>
          <p:cNvSpPr>
            <a:spLocks noGrp="1" noChangeArrowheads="1"/>
          </p:cNvSpPr>
          <p:nvPr>
            <p:ph idx="1"/>
          </p:nvPr>
        </p:nvSpPr>
        <p:spPr>
          <a:xfrm>
            <a:off x="959917" y="1676400"/>
            <a:ext cx="7634288" cy="3192462"/>
          </a:xfrm>
        </p:spPr>
        <p:txBody>
          <a:bodyPr/>
          <a:lstStyle/>
          <a:p>
            <a:pPr eaLnBrk="1" hangingPunct="1"/>
            <a:r>
              <a:rPr lang="zh-CN" altLang="en-US" dirty="0"/>
              <a:t>掌握用程序来解决问题 </a:t>
            </a:r>
          </a:p>
          <a:p>
            <a:pPr eaLnBrk="1" hangingPunct="1"/>
            <a:r>
              <a:rPr lang="zh-CN" altLang="en-US" dirty="0"/>
              <a:t>获得基础的编程理念</a:t>
            </a:r>
          </a:p>
          <a:p>
            <a:pPr eaLnBrk="1" hangingPunct="1"/>
            <a:r>
              <a:rPr lang="zh-CN" altLang="en-US" dirty="0"/>
              <a:t>了解各种程序设计的一些技巧</a:t>
            </a:r>
          </a:p>
          <a:p>
            <a:pPr eaLnBrk="1" hangingPunct="1"/>
            <a:r>
              <a:rPr lang="zh-CN" altLang="en-US" dirty="0"/>
              <a:t>培养良好的编程风格</a:t>
            </a:r>
          </a:p>
          <a:p>
            <a:pPr eaLnBrk="1" hangingPunct="1"/>
            <a:endParaRPr lang="zh-CN" altLang="en-US" dirty="0"/>
          </a:p>
        </p:txBody>
      </p:sp>
      <p:sp>
        <p:nvSpPr>
          <p:cNvPr id="15363" name="页脚占位符 3">
            <a:extLst>
              <a:ext uri="{FF2B5EF4-FFF2-40B4-BE49-F238E27FC236}">
                <a16:creationId xmlns:a16="http://schemas.microsoft.com/office/drawing/2014/main" id="{E38B65AC-E68C-CF5B-9773-CD1995752150}"/>
              </a:ext>
            </a:extLst>
          </p:cNvPr>
          <p:cNvSpPr>
            <a:spLocks noGrp="1"/>
          </p:cNvSpPr>
          <p:nvPr>
            <p:ph type="ftr" sz="quarter" idx="11"/>
          </p:nvPr>
        </p:nvSpPr>
        <p:spPr>
          <a:xfrm>
            <a:off x="5105400" y="6492875"/>
            <a:ext cx="3502025"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2"/>
              </a:buClr>
              <a:buSzPct val="70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tx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50000"/>
              </a:spcBef>
              <a:buClrTx/>
              <a:buSzTx/>
              <a:buFontTx/>
              <a:buNone/>
            </a:pPr>
            <a:r>
              <a:rPr kumimoji="0" lang="zh-CN" altLang="en-US" sz="1400">
                <a:solidFill>
                  <a:schemeClr val="bg1"/>
                </a:solidFill>
                <a:latin typeface="Arial" panose="020B0604020202020204" pitchFamily="34" charset="0"/>
              </a:rPr>
              <a:t>面向对象程序设计</a:t>
            </a:r>
          </a:p>
        </p:txBody>
      </p:sp>
      <p:sp>
        <p:nvSpPr>
          <p:cNvPr id="15364" name="矩形 1">
            <a:extLst>
              <a:ext uri="{FF2B5EF4-FFF2-40B4-BE49-F238E27FC236}">
                <a16:creationId xmlns:a16="http://schemas.microsoft.com/office/drawing/2014/main" id="{C5568D1B-9175-2F84-A863-3E01D854E677}"/>
              </a:ext>
            </a:extLst>
          </p:cNvPr>
          <p:cNvSpPr>
            <a:spLocks noChangeArrowheads="1"/>
          </p:cNvSpPr>
          <p:nvPr/>
        </p:nvSpPr>
        <p:spPr bwMode="auto">
          <a:xfrm>
            <a:off x="950020" y="4268787"/>
            <a:ext cx="7467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2"/>
              </a:buClr>
              <a:buSzPct val="70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tx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 altLang="zh-CN" sz="2400" dirty="0">
                <a:latin typeface="Arial" panose="020B0604020202020204" pitchFamily="34" charset="0"/>
              </a:rPr>
              <a:t>https://</a:t>
            </a:r>
            <a:r>
              <a:rPr lang="en" altLang="zh-CN" sz="2400" dirty="0" err="1">
                <a:latin typeface="Arial" panose="020B0604020202020204" pitchFamily="34" charset="0"/>
              </a:rPr>
              <a:t>canvas.tongji.edu.cn</a:t>
            </a:r>
            <a:r>
              <a:rPr lang="en" altLang="zh-CN" sz="2400" dirty="0">
                <a:latin typeface="Arial" panose="020B0604020202020204" pitchFamily="34" charset="0"/>
              </a:rPr>
              <a:t>/courses/78477</a:t>
            </a:r>
            <a:endParaRPr lang="zh-CN" altLang="en-US" sz="2400" dirty="0">
              <a:latin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3FCF85-2DAB-628A-8FB2-4D9833810DE4}"/>
              </a:ext>
            </a:extLst>
          </p:cNvPr>
          <p:cNvSpPr>
            <a:spLocks noGrp="1"/>
          </p:cNvSpPr>
          <p:nvPr>
            <p:ph type="title"/>
          </p:nvPr>
        </p:nvSpPr>
        <p:spPr>
          <a:xfrm>
            <a:off x="510019" y="640668"/>
            <a:ext cx="7772400" cy="1143000"/>
          </a:xfrm>
        </p:spPr>
        <p:txBody>
          <a:bodyPr/>
          <a:lstStyle/>
          <a:p>
            <a:pPr eaLnBrk="1" hangingPunct="1">
              <a:defRPr/>
            </a:pPr>
            <a:r>
              <a:rPr lang="zh-CN" altLang="en-US" dirty="0"/>
              <a:t>关于课程</a:t>
            </a:r>
          </a:p>
        </p:txBody>
      </p:sp>
      <p:sp>
        <p:nvSpPr>
          <p:cNvPr id="6" name="内容占位符 5">
            <a:extLst>
              <a:ext uri="{FF2B5EF4-FFF2-40B4-BE49-F238E27FC236}">
                <a16:creationId xmlns:a16="http://schemas.microsoft.com/office/drawing/2014/main" id="{3D8CB151-12B6-71E1-0DF1-3ABA2BB5F1E8}"/>
              </a:ext>
            </a:extLst>
          </p:cNvPr>
          <p:cNvSpPr>
            <a:spLocks noGrp="1"/>
          </p:cNvSpPr>
          <p:nvPr>
            <p:ph idx="1"/>
          </p:nvPr>
        </p:nvSpPr>
        <p:spPr>
          <a:xfrm>
            <a:off x="539750" y="1739900"/>
            <a:ext cx="7993063" cy="4497388"/>
          </a:xfrm>
        </p:spPr>
        <p:txBody>
          <a:bodyPr/>
          <a:lstStyle/>
          <a:p>
            <a:pPr eaLnBrk="1" hangingPunct="1"/>
            <a:r>
              <a:rPr lang="zh-CN" altLang="en-US" dirty="0"/>
              <a:t>时间：每周三</a:t>
            </a:r>
            <a:r>
              <a:rPr lang="en-US" altLang="zh-CN" dirty="0"/>
              <a:t>3-4</a:t>
            </a:r>
            <a:r>
              <a:rPr lang="zh-CN" altLang="en-US" dirty="0"/>
              <a:t>节课 </a:t>
            </a:r>
            <a:r>
              <a:rPr lang="en-US" altLang="zh-CN" dirty="0"/>
              <a:t>10:00-11:35             </a:t>
            </a:r>
          </a:p>
          <a:p>
            <a:pPr eaLnBrk="1" hangingPunct="1"/>
            <a:r>
              <a:rPr lang="en-US" altLang="zh-CN" dirty="0"/>
              <a:t>Examination: </a:t>
            </a:r>
          </a:p>
          <a:p>
            <a:pPr lvl="1" eaLnBrk="1" hangingPunct="1">
              <a:buFont typeface="Wingdings" pitchFamily="2" charset="2"/>
              <a:buChar char="ü"/>
            </a:pPr>
            <a:r>
              <a:rPr lang="en-GB" altLang="zh-CN" dirty="0"/>
              <a:t>activity in class &amp; class performance 10%</a:t>
            </a:r>
          </a:p>
          <a:p>
            <a:pPr lvl="1" eaLnBrk="1" hangingPunct="1">
              <a:buFont typeface="Wingdings" pitchFamily="2" charset="2"/>
              <a:buChar char="ü"/>
            </a:pPr>
            <a:r>
              <a:rPr lang="en-US" altLang="zh-CN" dirty="0"/>
              <a:t>Exercise 25%</a:t>
            </a:r>
          </a:p>
          <a:p>
            <a:pPr lvl="1" eaLnBrk="1" hangingPunct="1">
              <a:buFont typeface="Wingdings" pitchFamily="2" charset="2"/>
              <a:buChar char="ü"/>
            </a:pPr>
            <a:r>
              <a:rPr lang="en-GB" altLang="zh-CN" dirty="0"/>
              <a:t>Exam 20%</a:t>
            </a:r>
            <a:endParaRPr lang="en-US" altLang="zh-CN" dirty="0"/>
          </a:p>
          <a:p>
            <a:pPr lvl="1" eaLnBrk="1" hangingPunct="1">
              <a:buFont typeface="Wingdings" pitchFamily="2" charset="2"/>
              <a:buChar char="ü"/>
            </a:pPr>
            <a:r>
              <a:rPr lang="en-GB" altLang="zh-CN" dirty="0"/>
              <a:t>Project 45%</a:t>
            </a:r>
          </a:p>
          <a:p>
            <a:pPr lvl="1" eaLnBrk="1" hangingPunct="1">
              <a:buFont typeface="Wingdings" pitchFamily="2" charset="2"/>
              <a:buChar char="ü"/>
            </a:pPr>
            <a:r>
              <a:rPr lang="en-GB" altLang="zh-CN" dirty="0"/>
              <a:t>B</a:t>
            </a:r>
            <a:r>
              <a:rPr lang="en-US" altLang="zh-CN" dirty="0"/>
              <a:t>onus: raspberry pi</a:t>
            </a:r>
            <a:endParaRPr lang="zh-CN" altLang="zh-CN" dirty="0"/>
          </a:p>
          <a:p>
            <a:pPr eaLnBrk="1" hangingPunct="1"/>
            <a:r>
              <a:rPr lang="en-US" altLang="zh-CN" dirty="0"/>
              <a:t>  </a:t>
            </a:r>
            <a:r>
              <a:rPr lang="zh-CN" altLang="en-US" dirty="0"/>
              <a:t>教材</a:t>
            </a:r>
            <a:r>
              <a:rPr lang="en-US" altLang="zh-CN" dirty="0"/>
              <a:t>: Essential C++</a:t>
            </a:r>
            <a:endParaRPr lang="zh-CN" altLang="en-US" dirty="0"/>
          </a:p>
        </p:txBody>
      </p:sp>
      <p:sp>
        <p:nvSpPr>
          <p:cNvPr id="16387" name="日期占位符 2">
            <a:extLst>
              <a:ext uri="{FF2B5EF4-FFF2-40B4-BE49-F238E27FC236}">
                <a16:creationId xmlns:a16="http://schemas.microsoft.com/office/drawing/2014/main" id="{F48C00BB-FA95-2DE3-1700-5A6C5C534D55}"/>
              </a:ext>
            </a:extLst>
          </p:cNvPr>
          <p:cNvSpPr>
            <a:spLocks noGrp="1"/>
          </p:cNvSpPr>
          <p:nvPr>
            <p:ph type="dt" sz="quarter" idx="10"/>
          </p:nvPr>
        </p:nvSpPr>
        <p:spPr>
          <a:noFill/>
        </p:spPr>
        <p:txBody>
          <a:bodyPr/>
          <a:lstStyle>
            <a:lvl1pPr>
              <a:spcBef>
                <a:spcPct val="20000"/>
              </a:spcBef>
              <a:buClr>
                <a:schemeClr val="accent1"/>
              </a:buClr>
              <a:buSzPct val="8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2"/>
              </a:buClr>
              <a:buSzPct val="70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tx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50000"/>
              </a:spcBef>
              <a:buClrTx/>
              <a:buSzTx/>
              <a:buFontTx/>
              <a:buNone/>
            </a:pPr>
            <a:fld id="{5340E3E8-A9AF-B447-BFEA-82D21880BCD2}" type="datetime1">
              <a:rPr kumimoji="0" lang="zh-CN" altLang="en-US" sz="1400" smtClean="0">
                <a:latin typeface="Times New Roman" panose="02020603050405020304" pitchFamily="18" charset="0"/>
              </a:rPr>
              <a:pPr>
                <a:spcBef>
                  <a:spcPct val="50000"/>
                </a:spcBef>
                <a:buClrTx/>
                <a:buSzTx/>
                <a:buFontTx/>
                <a:buNone/>
              </a:pPr>
              <a:t>2023/9/13</a:t>
            </a:fld>
            <a:endParaRPr kumimoji="0" lang="zh-CN" altLang="en-US" sz="1800">
              <a:latin typeface="Times New Roman" panose="02020603050405020304" pitchFamily="18" charset="0"/>
            </a:endParaRPr>
          </a:p>
        </p:txBody>
      </p:sp>
      <p:sp>
        <p:nvSpPr>
          <p:cNvPr id="16388" name="页脚占位符 3">
            <a:extLst>
              <a:ext uri="{FF2B5EF4-FFF2-40B4-BE49-F238E27FC236}">
                <a16:creationId xmlns:a16="http://schemas.microsoft.com/office/drawing/2014/main" id="{16A6D51E-A319-D09A-EDCD-D729D876BC13}"/>
              </a:ext>
            </a:extLst>
          </p:cNvPr>
          <p:cNvSpPr>
            <a:spLocks noGrp="1"/>
          </p:cNvSpPr>
          <p:nvPr>
            <p:ph type="ftr" sz="quarter" idx="11"/>
          </p:nvPr>
        </p:nvSpPr>
        <p:spPr>
          <a:noFill/>
        </p:spPr>
        <p:txBody>
          <a:bodyPr/>
          <a:lstStyle>
            <a:lvl1pPr>
              <a:spcBef>
                <a:spcPct val="20000"/>
              </a:spcBef>
              <a:buClr>
                <a:schemeClr val="accent1"/>
              </a:buClr>
              <a:buSzPct val="8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2"/>
              </a:buClr>
              <a:buSzPct val="70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tx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50000"/>
              </a:spcBef>
              <a:buClrTx/>
              <a:buSzTx/>
              <a:buFontTx/>
              <a:buNone/>
            </a:pPr>
            <a:r>
              <a:rPr kumimoji="0" lang="en-US" altLang="zh-CN" sz="1400">
                <a:latin typeface="Times New Roman" panose="02020603050405020304" pitchFamily="18" charset="0"/>
              </a:rPr>
              <a:t>Beiginning C / Qinpei Zhao</a:t>
            </a:r>
            <a:endParaRPr kumimoji="0" lang="zh-CN" altLang="en-US" sz="1400">
              <a:latin typeface="Times New Roman" panose="02020603050405020304" pitchFamily="18" charset="0"/>
            </a:endParaRPr>
          </a:p>
        </p:txBody>
      </p:sp>
      <p:sp>
        <p:nvSpPr>
          <p:cNvPr id="16389" name="灯片编号占位符 4">
            <a:extLst>
              <a:ext uri="{FF2B5EF4-FFF2-40B4-BE49-F238E27FC236}">
                <a16:creationId xmlns:a16="http://schemas.microsoft.com/office/drawing/2014/main" id="{C7B8FE3B-A53D-CAB3-0D41-00F5E6CC3AFF}"/>
              </a:ext>
            </a:extLst>
          </p:cNvPr>
          <p:cNvSpPr>
            <a:spLocks noGrp="1"/>
          </p:cNvSpPr>
          <p:nvPr>
            <p:ph type="sldNum" sz="quarter" idx="12"/>
          </p:nvPr>
        </p:nvSpPr>
        <p:spPr>
          <a:noFill/>
        </p:spPr>
        <p:txBody>
          <a:bodyPr/>
          <a:lstStyle>
            <a:lvl1pPr>
              <a:spcBef>
                <a:spcPct val="20000"/>
              </a:spcBef>
              <a:buClr>
                <a:schemeClr val="accent1"/>
              </a:buClr>
              <a:buSzPct val="8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2"/>
              </a:buClr>
              <a:buSzPct val="70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tx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50000"/>
              </a:spcBef>
              <a:buClrTx/>
              <a:buSzTx/>
              <a:buFontTx/>
              <a:buNone/>
            </a:pPr>
            <a:fld id="{5106572A-7801-0440-B256-40E49F568ECE}" type="slidenum">
              <a:rPr kumimoji="0" lang="zh-CN" altLang="en-US" sz="1400">
                <a:latin typeface="Times New Roman" panose="02020603050405020304" pitchFamily="18" charset="0"/>
              </a:rPr>
              <a:pPr>
                <a:spcBef>
                  <a:spcPct val="50000"/>
                </a:spcBef>
                <a:buClrTx/>
                <a:buSzTx/>
                <a:buFontTx/>
                <a:buNone/>
              </a:pPr>
              <a:t>3</a:t>
            </a:fld>
            <a:endParaRPr kumimoji="0" lang="zh-CN" altLang="en-US" sz="1800">
              <a:latin typeface="Palatino Linotype" panose="02040502050505030304" pitchFamily="18" charset="0"/>
              <a:sym typeface="Palatino Linotype" panose="02040502050505030304" pitchFamily="18" charset="0"/>
            </a:endParaRPr>
          </a:p>
        </p:txBody>
      </p:sp>
      <p:pic>
        <p:nvPicPr>
          <p:cNvPr id="16390" name="图片 6">
            <a:extLst>
              <a:ext uri="{FF2B5EF4-FFF2-40B4-BE49-F238E27FC236}">
                <a16:creationId xmlns:a16="http://schemas.microsoft.com/office/drawing/2014/main" id="{4E6C6458-75F0-2DC0-358D-BC11F2544FD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3379788"/>
            <a:ext cx="1981200" cy="264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SimSun" charset="-122"/>
                <a:ea typeface="SimSun" charset="-122"/>
                <a:cs typeface="SimSun" charset="-122"/>
              </a:rPr>
              <a:t>0</a:t>
            </a:r>
            <a:r>
              <a:rPr lang="mr-IN" altLang="zh-CN" dirty="0">
                <a:latin typeface="SimSun" charset="-122"/>
                <a:ea typeface="SimSun" charset="-122"/>
                <a:cs typeface="SimSun" charset="-122"/>
              </a:rPr>
              <a:t>–</a:t>
            </a:r>
            <a:r>
              <a:rPr lang="zh-CN" altLang="en-US">
                <a:latin typeface="SimSun" charset="-122"/>
                <a:ea typeface="SimSun" charset="-122"/>
                <a:cs typeface="SimSun" charset="-122"/>
              </a:rPr>
              <a:t>序曲</a:t>
            </a:r>
            <a:endParaRPr lang="zh-CN" altLang="en-US" dirty="0">
              <a:latin typeface="SimSun" charset="-122"/>
              <a:ea typeface="SimSun" charset="-122"/>
              <a:cs typeface="SimSun" charset="-122"/>
            </a:endParaRPr>
          </a:p>
        </p:txBody>
      </p:sp>
      <p:sp>
        <p:nvSpPr>
          <p:cNvPr id="3" name="日期占位符 2"/>
          <p:cNvSpPr>
            <a:spLocks noGrp="1"/>
          </p:cNvSpPr>
          <p:nvPr>
            <p:ph type="dt" sz="half" idx="10"/>
          </p:nvPr>
        </p:nvSpPr>
        <p:spPr/>
        <p:txBody>
          <a:bodyPr/>
          <a:lstStyle/>
          <a:p>
            <a:pPr>
              <a:defRPr/>
            </a:pPr>
            <a:fld id="{96932B43-2233-4E3D-8DE7-50A330332E00}" type="datetime1">
              <a:rPr lang="zh-CN" altLang="en-US" smtClean="0"/>
              <a:pPr>
                <a:defRPr/>
              </a:pPr>
              <a:t>2023/9/13</a:t>
            </a:fld>
            <a:endParaRPr lang="zh-CN" altLang="en-US" sz="1800"/>
          </a:p>
        </p:txBody>
      </p:sp>
      <p:sp>
        <p:nvSpPr>
          <p:cNvPr id="4" name="页脚占位符 3"/>
          <p:cNvSpPr>
            <a:spLocks noGrp="1"/>
          </p:cNvSpPr>
          <p:nvPr>
            <p:ph type="ftr" sz="quarter" idx="11"/>
          </p:nvPr>
        </p:nvSpPr>
        <p:spPr/>
        <p:txBody>
          <a:bodyPr/>
          <a:lstStyle/>
          <a:p>
            <a:pPr>
              <a:defRPr/>
            </a:pPr>
            <a:r>
              <a:rPr lang="en-US" altLang="zh-CN" dirty="0"/>
              <a:t>C++ / </a:t>
            </a:r>
            <a:r>
              <a:rPr lang="en-US" altLang="zh-CN" dirty="0" err="1"/>
              <a:t>Qinpei</a:t>
            </a:r>
            <a:r>
              <a:rPr lang="en-US" altLang="zh-CN" dirty="0"/>
              <a:t> Zhao</a:t>
            </a:r>
            <a:endParaRPr lang="zh-CN" altLang="en-US" sz="1400" dirty="0"/>
          </a:p>
        </p:txBody>
      </p:sp>
      <p:sp>
        <p:nvSpPr>
          <p:cNvPr id="5" name="灯片编号占位符 4"/>
          <p:cNvSpPr>
            <a:spLocks noGrp="1"/>
          </p:cNvSpPr>
          <p:nvPr>
            <p:ph type="sldNum" sz="quarter" idx="12"/>
          </p:nvPr>
        </p:nvSpPr>
        <p:spPr/>
        <p:txBody>
          <a:bodyPr/>
          <a:lstStyle/>
          <a:p>
            <a:pPr>
              <a:defRPr/>
            </a:pPr>
            <a:fld id="{CB5F1368-00F5-49BE-A41E-305F795F7103}" type="slidenum">
              <a:rPr lang="zh-CN" altLang="en-US" smtClean="0"/>
              <a:pPr>
                <a:defRPr/>
              </a:pPr>
              <a:t>4</a:t>
            </a:fld>
            <a:endParaRPr lang="zh-CN" altLang="en-US" sz="1800">
              <a:latin typeface="Palatino Linotype"/>
              <a:sym typeface="Palatino Linotype" panose="02040502050505030304" pitchFamily="18" charset="0"/>
            </a:endParaRPr>
          </a:p>
        </p:txBody>
      </p:sp>
      <p:pic>
        <p:nvPicPr>
          <p:cNvPr id="9" name="Picture 9" descr="C:\Users\jack\Desktop\u=364267780,2933202949&amp;fm=21&amp;gp=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0275" y="609600"/>
            <a:ext cx="3133725"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pic>
      <p:sp>
        <p:nvSpPr>
          <p:cNvPr id="10" name="内容占位符 2"/>
          <p:cNvSpPr txBox="1">
            <a:spLocks noChangeArrowheads="1"/>
          </p:cNvSpPr>
          <p:nvPr/>
        </p:nvSpPr>
        <p:spPr bwMode="auto">
          <a:xfrm>
            <a:off x="1011238" y="2819416"/>
            <a:ext cx="5808604" cy="2819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vert="horz" wrap="square" lIns="91440" tIns="45720" rIns="90000" bIns="45720" numCol="1" anchor="t" anchorCtr="0" compatLnSpc="1">
            <a:prstTxWarp prst="textNoShape">
              <a:avLst/>
            </a:prstTxWarp>
          </a:bodyPr>
          <a:lstStyle>
            <a:lvl1pPr marL="182563" indent="-182563" algn="l" defTabSz="0" rtl="0" eaLnBrk="0" fontAlgn="base" hangingPunct="0">
              <a:spcBef>
                <a:spcPct val="0"/>
              </a:spcBef>
              <a:spcAft>
                <a:spcPct val="30000"/>
              </a:spcAft>
              <a:buChar char="•"/>
              <a:defRPr sz="2800" kern="1200">
                <a:solidFill>
                  <a:schemeClr val="tx1"/>
                </a:solidFill>
                <a:latin typeface="+mn-lt"/>
                <a:ea typeface="+mn-ea"/>
                <a:cs typeface="+mn-cs"/>
                <a:sym typeface="Palatino Linotype" panose="02040502050505030304" pitchFamily="18" charset="0"/>
              </a:defRPr>
            </a:lvl1pPr>
            <a:lvl2pPr marL="627063" indent="-265113" algn="l" defTabSz="0" rtl="0" eaLnBrk="0" fontAlgn="base" hangingPunct="0">
              <a:spcBef>
                <a:spcPct val="0"/>
              </a:spcBef>
              <a:spcAft>
                <a:spcPct val="30000"/>
              </a:spcAft>
              <a:buChar char="–"/>
              <a:defRPr sz="2000" kern="1200">
                <a:solidFill>
                  <a:schemeClr val="tx1"/>
                </a:solidFill>
                <a:latin typeface="+mn-lt"/>
                <a:ea typeface="+mn-ea"/>
                <a:cs typeface="+mn-cs"/>
                <a:sym typeface="Palatino Linotype" panose="02040502050505030304" pitchFamily="18" charset="0"/>
              </a:defRPr>
            </a:lvl2pPr>
            <a:lvl3pPr marL="984250" indent="-177800" algn="l" defTabSz="0" rtl="0" eaLnBrk="0" fontAlgn="base" hangingPunct="0">
              <a:spcBef>
                <a:spcPct val="0"/>
              </a:spcBef>
              <a:spcAft>
                <a:spcPct val="30000"/>
              </a:spcAft>
              <a:buChar char="•"/>
              <a:defRPr sz="1600" kern="1200">
                <a:solidFill>
                  <a:schemeClr val="tx1"/>
                </a:solidFill>
                <a:latin typeface="+mn-lt"/>
                <a:ea typeface="+mn-ea"/>
                <a:cs typeface="+mn-cs"/>
                <a:sym typeface="Palatino Linotype" panose="02040502050505030304" pitchFamily="18" charset="0"/>
              </a:defRPr>
            </a:lvl3pPr>
            <a:lvl4pPr marL="1338263" indent="-173038" algn="l" defTabSz="0" rtl="0" eaLnBrk="0" fontAlgn="base" hangingPunct="0">
              <a:spcBef>
                <a:spcPct val="0"/>
              </a:spcBef>
              <a:spcAft>
                <a:spcPct val="30000"/>
              </a:spcAft>
              <a:buChar char="–"/>
              <a:defRPr sz="1400" kern="1200">
                <a:solidFill>
                  <a:schemeClr val="tx1"/>
                </a:solidFill>
                <a:latin typeface="+mn-lt"/>
                <a:ea typeface="+mn-ea"/>
                <a:cs typeface="+mn-cs"/>
                <a:sym typeface="Palatino Linotype" panose="02040502050505030304" pitchFamily="18" charset="0"/>
              </a:defRPr>
            </a:lvl4pPr>
            <a:lvl5pPr marL="1706563" indent="-188913" algn="l" defTabSz="0" rtl="0" eaLnBrk="0" fontAlgn="base" hangingPunct="0">
              <a:spcBef>
                <a:spcPct val="0"/>
              </a:spcBef>
              <a:spcAft>
                <a:spcPct val="30000"/>
              </a:spcAft>
              <a:buChar char="»"/>
              <a:defRPr sz="1400" kern="1200">
                <a:solidFill>
                  <a:schemeClr val="tx1"/>
                </a:solidFill>
                <a:latin typeface="+mn-lt"/>
                <a:ea typeface="+mn-ea"/>
                <a:cs typeface="+mn-cs"/>
                <a:sym typeface="Palatino Linotype" panose="0204050205050503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defTabSz="914400" eaLnBrk="1" fontAlgn="auto" latinLnBrk="0" hangingPunct="1">
              <a:lnSpc>
                <a:spcPct val="90000"/>
              </a:lnSpc>
              <a:spcBef>
                <a:spcPts val="0"/>
              </a:spcBef>
              <a:spcAft>
                <a:spcPts val="0"/>
              </a:spcAft>
              <a:buClrTx/>
              <a:buSzTx/>
              <a:buFont typeface="Wingdings" charset="2"/>
              <a:buChar char="p"/>
              <a:tabLst/>
              <a:defRPr/>
            </a:pPr>
            <a:r>
              <a:rPr lang="zh-CN" altLang="en-US" sz="1800" dirty="0">
                <a:latin typeface="Arial" panose="020B0604020202020204" pitchFamily="34" charset="0"/>
                <a:ea typeface="宋体" pitchFamily="2" charset="-122"/>
                <a:cs typeface="Arial" panose="020B0604020202020204" pitchFamily="34" charset="0"/>
              </a:rPr>
              <a:t> </a:t>
            </a:r>
            <a:r>
              <a:rPr lang="en-US" altLang="zh-CN" sz="1800" dirty="0">
                <a:latin typeface="Arial" panose="020B0604020202020204" pitchFamily="34" charset="0"/>
                <a:ea typeface="宋体" pitchFamily="2" charset="-122"/>
                <a:cs typeface="Arial" panose="020B0604020202020204" pitchFamily="34" charset="0"/>
              </a:rPr>
              <a:t>0.1</a:t>
            </a:r>
            <a:r>
              <a:rPr lang="zh-CN" altLang="en-US" sz="1800" dirty="0">
                <a:latin typeface="Arial" panose="020B0604020202020204" pitchFamily="34" charset="0"/>
                <a:ea typeface="宋体" pitchFamily="2" charset="-122"/>
                <a:cs typeface="Arial" panose="020B0604020202020204" pitchFamily="34" charset="0"/>
              </a:rPr>
              <a:t>为什么要学习这门课？</a:t>
            </a:r>
          </a:p>
        </p:txBody>
      </p:sp>
      <p:sp>
        <p:nvSpPr>
          <p:cNvPr id="11" name="圆角矩形 10"/>
          <p:cNvSpPr/>
          <p:nvPr/>
        </p:nvSpPr>
        <p:spPr bwMode="auto">
          <a:xfrm>
            <a:off x="838298" y="2628900"/>
            <a:ext cx="5448158" cy="3009842"/>
          </a:xfrm>
          <a:prstGeom prst="roundRect">
            <a:avLst/>
          </a:prstGeom>
          <a:noFill/>
          <a:ln w="9525" cap="flat" cmpd="sng" algn="ctr">
            <a:solidFill>
              <a:schemeClr val="tx1"/>
            </a:solidFill>
            <a:prstDash val="solid"/>
            <a:round/>
            <a:headEnd type="none" w="med" len="med"/>
            <a:tailEnd type="none" w="med" len="med"/>
          </a:ln>
          <a:effectLst>
            <a:glow rad="63500">
              <a:schemeClr val="accent3">
                <a:satMod val="175000"/>
                <a:alpha val="40000"/>
              </a:schemeClr>
            </a:glow>
            <a:outerShdw blurRad="368300" dist="50800" dir="5400000" algn="ctr" rotWithShape="0">
              <a:srgbClr val="000000">
                <a:alpha val="43137"/>
              </a:srgbClr>
            </a:outerShdw>
            <a:reflection endPos="0" dir="5400000" sy="-100000" algn="bl" rotWithShape="0"/>
          </a:effectLst>
          <a:scene3d>
            <a:camera prst="orthographicFront"/>
            <a:lightRig rig="threePt" dir="t"/>
          </a:scene3d>
          <a:sp3d>
            <a:bevelT/>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15319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197" y="3953182"/>
            <a:ext cx="3505109" cy="2047377"/>
          </a:xfrm>
          <a:prstGeom prst="rect">
            <a:avLst/>
          </a:prstGeom>
        </p:spPr>
      </p:pic>
      <p:sp>
        <p:nvSpPr>
          <p:cNvPr id="5125" name="内容占位符 2"/>
          <p:cNvSpPr>
            <a:spLocks noGrp="1" noChangeArrowheads="1"/>
          </p:cNvSpPr>
          <p:nvPr>
            <p:ph type="body" idx="1"/>
          </p:nvPr>
        </p:nvSpPr>
        <p:spPr>
          <a:xfrm>
            <a:off x="633071" y="1690623"/>
            <a:ext cx="7993062" cy="4176713"/>
          </a:xfrm>
        </p:spPr>
        <p:txBody>
          <a:bodyPr/>
          <a:lstStyle/>
          <a:p>
            <a:pPr>
              <a:lnSpc>
                <a:spcPct val="90000"/>
              </a:lnSpc>
            </a:pPr>
            <a:r>
              <a:rPr lang="en-US" altLang="zh-CN" dirty="0">
                <a:latin typeface="Arial" panose="020B0604020202020204" pitchFamily="34" charset="0"/>
                <a:ea typeface="微软雅黑" panose="020B0503020204020204" pitchFamily="34" charset="-122"/>
                <a:cs typeface="Arial" panose="020B0604020202020204" pitchFamily="34" charset="0"/>
              </a:rPr>
              <a:t>Machine language</a:t>
            </a:r>
          </a:p>
          <a:p>
            <a:pPr>
              <a:lnSpc>
                <a:spcPct val="90000"/>
              </a:lnSpc>
            </a:pPr>
            <a:r>
              <a:rPr lang="en-US" altLang="zh-CN" dirty="0">
                <a:latin typeface="Arial" panose="020B0604020202020204" pitchFamily="34" charset="0"/>
                <a:ea typeface="微软雅黑" panose="020B0503020204020204" pitchFamily="34" charset="-122"/>
                <a:cs typeface="Arial" panose="020B0604020202020204" pitchFamily="34" charset="0"/>
              </a:rPr>
              <a:t>Assembly language</a:t>
            </a:r>
          </a:p>
          <a:p>
            <a:pPr>
              <a:lnSpc>
                <a:spcPct val="90000"/>
              </a:lnSpc>
            </a:pPr>
            <a:r>
              <a:rPr lang="en-US" altLang="zh-CN" dirty="0">
                <a:latin typeface="Arial" panose="020B0604020202020204" pitchFamily="34" charset="0"/>
                <a:ea typeface="微软雅黑" panose="020B0503020204020204" pitchFamily="34" charset="-122"/>
                <a:cs typeface="Arial" panose="020B0604020202020204" pitchFamily="34" charset="0"/>
              </a:rPr>
              <a:t>High-level languages</a:t>
            </a:r>
          </a:p>
          <a:p>
            <a:pPr lvl="1">
              <a:lnSpc>
                <a:spcPct val="90000"/>
              </a:lnSpc>
            </a:pPr>
            <a:r>
              <a:rPr lang="en-US" altLang="zh-CN" dirty="0">
                <a:latin typeface="Arial" panose="020B0604020202020204" pitchFamily="34" charset="0"/>
                <a:ea typeface="微软雅黑" panose="020B0503020204020204" pitchFamily="34" charset="-122"/>
                <a:cs typeface="Arial" panose="020B0604020202020204" pitchFamily="34" charset="0"/>
              </a:rPr>
              <a:t>Procedures and recursion (C, Pascal)</a:t>
            </a:r>
          </a:p>
          <a:p>
            <a:pPr lvl="1">
              <a:lnSpc>
                <a:spcPct val="90000"/>
              </a:lnSpc>
            </a:pPr>
            <a:r>
              <a:rPr lang="en-US" altLang="zh-CN" dirty="0">
                <a:latin typeface="Arial" panose="020B0604020202020204" pitchFamily="34" charset="0"/>
                <a:ea typeface="微软雅黑" panose="020B0503020204020204" pitchFamily="34" charset="-122"/>
                <a:cs typeface="Arial" panose="020B0604020202020204" pitchFamily="34" charset="0"/>
              </a:rPr>
              <a:t>Objects (</a:t>
            </a:r>
            <a:r>
              <a:rPr lang="en-US" altLang="zh-CN" b="1" dirty="0">
                <a:latin typeface="Arial" panose="020B0604020202020204" pitchFamily="34" charset="0"/>
                <a:ea typeface="微软雅黑" panose="020B0503020204020204" pitchFamily="34" charset="-122"/>
                <a:cs typeface="Arial" panose="020B0604020202020204" pitchFamily="34" charset="0"/>
              </a:rPr>
              <a:t>C++, C</a:t>
            </a:r>
            <a:r>
              <a:rPr lang="en-US" altLang="zh-CN" b="1" baseline="30000" dirty="0">
                <a:latin typeface="Arial" panose="020B0604020202020204" pitchFamily="34" charset="0"/>
                <a:ea typeface="微软雅黑" panose="020B0503020204020204" pitchFamily="34" charset="-122"/>
                <a:cs typeface="Arial" panose="020B0604020202020204" pitchFamily="34" charset="0"/>
              </a:rPr>
              <a:t>#</a:t>
            </a:r>
            <a:r>
              <a:rPr lang="en-US" altLang="zh-CN" b="1" dirty="0">
                <a:latin typeface="Arial" panose="020B0604020202020204" pitchFamily="34" charset="0"/>
                <a:ea typeface="微软雅黑" panose="020B0503020204020204" pitchFamily="34" charset="-122"/>
                <a:cs typeface="Arial" panose="020B0604020202020204" pitchFamily="34" charset="0"/>
              </a:rPr>
              <a:t>, </a:t>
            </a:r>
            <a:r>
              <a:rPr lang="en-US" altLang="zh-CN" dirty="0">
                <a:latin typeface="Arial" panose="020B0604020202020204" pitchFamily="34" charset="0"/>
                <a:ea typeface="微软雅黑" panose="020B0503020204020204" pitchFamily="34" charset="-122"/>
                <a:cs typeface="Arial" panose="020B0604020202020204" pitchFamily="34" charset="0"/>
              </a:rPr>
              <a:t>Java, PHP, Python)</a:t>
            </a:r>
          </a:p>
          <a:p>
            <a:pPr>
              <a:lnSpc>
                <a:spcPct val="90000"/>
              </a:lnSpc>
            </a:pPr>
            <a:endParaRPr lang="en-US" altLang="zh-CN" dirty="0">
              <a:latin typeface="Arial" panose="020B0604020202020204" pitchFamily="34" charset="0"/>
              <a:ea typeface="微软雅黑" panose="020B0503020204020204" pitchFamily="34" charset="-122"/>
              <a:cs typeface="Arial" panose="020B0604020202020204" pitchFamily="34" charset="0"/>
            </a:endParaRPr>
          </a:p>
        </p:txBody>
      </p:sp>
      <p:sp>
        <p:nvSpPr>
          <p:cNvPr id="5124" name="标题 1"/>
          <p:cNvSpPr>
            <a:spLocks noGrp="1" noChangeArrowheads="1"/>
          </p:cNvSpPr>
          <p:nvPr>
            <p:ph type="title" idx="4294967295"/>
          </p:nvPr>
        </p:nvSpPr>
        <p:spPr/>
        <p:txBody>
          <a:bodyPr/>
          <a:lstStyle/>
          <a:p>
            <a:r>
              <a:rPr lang="en-US" altLang="zh-CN" dirty="0">
                <a:latin typeface="Arial" panose="020B0604020202020204" pitchFamily="34" charset="0"/>
                <a:ea typeface="微软雅黑" panose="020B0503020204020204" pitchFamily="34" charset="-122"/>
                <a:cs typeface="Arial" panose="020B0604020202020204" pitchFamily="34" charset="0"/>
              </a:rPr>
              <a:t>Language Families</a:t>
            </a:r>
            <a:endParaRPr lang="zh-CN" altLang="en-US" dirty="0">
              <a:latin typeface="Arial" panose="020B0604020202020204" pitchFamily="34" charset="0"/>
              <a:ea typeface="微软雅黑" panose="020B0503020204020204" pitchFamily="34" charset="-122"/>
              <a:cs typeface="Arial" panose="020B0604020202020204" pitchFamily="34" charset="0"/>
            </a:endParaRPr>
          </a:p>
        </p:txBody>
      </p:sp>
      <p:sp>
        <p:nvSpPr>
          <p:cNvPr id="5122" name="日期占位符 3"/>
          <p:cNvSpPr>
            <a:spLocks noGrp="1"/>
          </p:cNvSpPr>
          <p:nvPr>
            <p:ph type="dt" sz="half" idx="10"/>
          </p:nvPr>
        </p:nvSpPr>
        <p:spPr>
          <a:noFill/>
        </p:spPr>
        <p:txBody>
          <a:bodyPr/>
          <a:lstStyle>
            <a:lvl1pPr>
              <a:defRPr sz="1400">
                <a:solidFill>
                  <a:schemeClr val="tx1"/>
                </a:solidFill>
                <a:latin typeface="Palatino Linotype" pitchFamily="18" charset="0"/>
                <a:ea typeface="宋体" pitchFamily="2" charset="-122"/>
              </a:defRPr>
            </a:lvl1pPr>
            <a:lvl2pPr marL="742950" indent="-285750">
              <a:defRPr sz="1400">
                <a:solidFill>
                  <a:schemeClr val="tx1"/>
                </a:solidFill>
                <a:latin typeface="Palatino Linotype" pitchFamily="18" charset="0"/>
                <a:ea typeface="宋体" pitchFamily="2" charset="-122"/>
              </a:defRPr>
            </a:lvl2pPr>
            <a:lvl3pPr marL="1143000" indent="-228600">
              <a:defRPr sz="1400">
                <a:solidFill>
                  <a:schemeClr val="tx1"/>
                </a:solidFill>
                <a:latin typeface="Palatino Linotype" pitchFamily="18" charset="0"/>
                <a:ea typeface="宋体" pitchFamily="2" charset="-122"/>
              </a:defRPr>
            </a:lvl3pPr>
            <a:lvl4pPr marL="1600200" indent="-228600">
              <a:defRPr sz="1400">
                <a:solidFill>
                  <a:schemeClr val="tx1"/>
                </a:solidFill>
                <a:latin typeface="Palatino Linotype" pitchFamily="18" charset="0"/>
                <a:ea typeface="宋体" pitchFamily="2" charset="-122"/>
              </a:defRPr>
            </a:lvl4pPr>
            <a:lvl5pPr marL="2057400" indent="-228600">
              <a:defRPr sz="1400">
                <a:solidFill>
                  <a:schemeClr val="tx1"/>
                </a:solidFill>
                <a:latin typeface="Palatino Linotype" pitchFamily="18" charset="0"/>
                <a:ea typeface="宋体" pitchFamily="2" charset="-122"/>
              </a:defRPr>
            </a:lvl5pPr>
            <a:lvl6pPr marL="25146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6pPr>
            <a:lvl7pPr marL="29718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7pPr>
            <a:lvl8pPr marL="34290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8pPr>
            <a:lvl9pPr marL="38862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9pPr>
          </a:lstStyle>
          <a:p>
            <a:fld id="{68BB52C1-365C-4C63-936D-B140C07914F1}" type="datetime1">
              <a:rPr lang="zh-CN" altLang="en-US" sz="1100" smtClean="0">
                <a:solidFill>
                  <a:srgbClr val="000000"/>
                </a:solidFill>
                <a:latin typeface="Arial" panose="020B0604020202020204" pitchFamily="34" charset="0"/>
                <a:cs typeface="Arial" panose="020B0604020202020204" pitchFamily="34" charset="0"/>
              </a:rPr>
              <a:pPr/>
              <a:t>2023/9/13</a:t>
            </a:fld>
            <a:endParaRPr lang="zh-CN" altLang="zh-CN" sz="1800" dirty="0">
              <a:solidFill>
                <a:srgbClr val="000000"/>
              </a:solidFill>
              <a:latin typeface="Arial" panose="020B0604020202020204" pitchFamily="34" charset="0"/>
              <a:cs typeface="Arial" panose="020B0604020202020204" pitchFamily="34" charset="0"/>
            </a:endParaRPr>
          </a:p>
        </p:txBody>
      </p:sp>
      <p:sp>
        <p:nvSpPr>
          <p:cNvPr id="2" name="灯片编号占位符 1"/>
          <p:cNvSpPr>
            <a:spLocks noGrp="1"/>
          </p:cNvSpPr>
          <p:nvPr>
            <p:ph type="sldNum" sz="quarter" idx="12"/>
          </p:nvPr>
        </p:nvSpPr>
        <p:spPr/>
        <p:txBody>
          <a:bodyPr/>
          <a:lstStyle/>
          <a:p>
            <a:pPr>
              <a:defRPr/>
            </a:pPr>
            <a:fld id="{60695F15-6C25-4B5C-B892-4287FE61A0D3}" type="slidenum">
              <a:rPr lang="zh-CN" altLang="zh-CN" smtClean="0">
                <a:solidFill>
                  <a:srgbClr val="000000"/>
                </a:solidFill>
                <a:cs typeface="Arial" panose="020B0604020202020204" pitchFamily="34" charset="0"/>
              </a:rPr>
              <a:pPr>
                <a:defRPr/>
              </a:pPr>
              <a:t>5</a:t>
            </a:fld>
            <a:endParaRPr lang="zh-CN" altLang="zh-CN" sz="1800" b="0">
              <a:solidFill>
                <a:srgbClr val="000000"/>
              </a:solidFill>
              <a:cs typeface="Arial" panose="020B0604020202020204" pitchFamily="34" charset="0"/>
            </a:endParaRPr>
          </a:p>
        </p:txBody>
      </p:sp>
      <p:pic>
        <p:nvPicPr>
          <p:cNvPr id="5128" name="Picture 9" descr="C:\Users\jack\Desktop\u=3269568659,4023362909&amp;fm=21&amp;gp=0.jp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3818" y="365385"/>
            <a:ext cx="1530182" cy="1530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圆角矩形 8"/>
          <p:cNvSpPr/>
          <p:nvPr/>
        </p:nvSpPr>
        <p:spPr bwMode="auto">
          <a:xfrm>
            <a:off x="551423" y="1447852"/>
            <a:ext cx="8074710" cy="4571880"/>
          </a:xfrm>
          <a:prstGeom prst="roundRect">
            <a:avLst/>
          </a:prstGeom>
          <a:noFill/>
          <a:ln w="9525" cap="flat" cmpd="sng" algn="ctr">
            <a:solidFill>
              <a:schemeClr val="tx1"/>
            </a:solidFill>
            <a:prstDash val="solid"/>
            <a:round/>
            <a:headEnd type="none" w="med" len="med"/>
            <a:tailEnd type="none" w="med" len="med"/>
          </a:ln>
          <a:effectLst>
            <a:glow rad="63500">
              <a:schemeClr val="accent3">
                <a:satMod val="175000"/>
                <a:alpha val="40000"/>
              </a:schemeClr>
            </a:glow>
            <a:outerShdw blurRad="368300" dist="50800" dir="5400000" algn="ctr" rotWithShape="0">
              <a:srgbClr val="000000">
                <a:alpha val="43137"/>
              </a:srgbClr>
            </a:outerShdw>
            <a:reflection endPos="0" dir="5400000" sy="-100000" algn="bl" rotWithShape="0"/>
          </a:effectLst>
          <a:scene3d>
            <a:camera prst="orthographicFront"/>
            <a:lightRig rig="threePt" dir="t"/>
          </a:scene3d>
          <a:sp3d>
            <a:bevelT/>
          </a:sp3d>
        </p:spPr>
        <p:txBody>
          <a:bodyPr vert="horz" wrap="square" lIns="91440" tIns="45720" rIns="91440" bIns="45720" numCol="1" rtlCol="0" anchor="t" anchorCtr="0" compatLnSpc="1">
            <a:prstTxWarp prst="textNoShape">
              <a:avLst/>
            </a:prstTxWarp>
          </a:bodyPr>
          <a:lstStyle/>
          <a:p>
            <a:endParaRPr lang="zh-CN" altLang="en-US">
              <a:solidFill>
                <a:srgbClr val="000000"/>
              </a:solidFill>
              <a:latin typeface="Arial" panose="020B0604020202020204" pitchFamily="34" charset="0"/>
              <a:cs typeface="Arial" panose="020B0604020202020204" pitchFamily="34" charset="0"/>
            </a:endParaRPr>
          </a:p>
        </p:txBody>
      </p:sp>
      <p:pic>
        <p:nvPicPr>
          <p:cNvPr id="4" name="图片 3"/>
          <p:cNvPicPr>
            <a:picLocks noChangeAspect="1"/>
          </p:cNvPicPr>
          <p:nvPr/>
        </p:nvPicPr>
        <p:blipFill rotWithShape="1">
          <a:blip r:embed="rId5">
            <a:extLst>
              <a:ext uri="{28A0092B-C50C-407E-A947-70E740481C1C}">
                <a14:useLocalDpi xmlns:a14="http://schemas.microsoft.com/office/drawing/2010/main" val="0"/>
              </a:ext>
            </a:extLst>
          </a:blip>
          <a:srcRect t="13835" b="17188"/>
          <a:stretch/>
        </p:blipFill>
        <p:spPr>
          <a:xfrm>
            <a:off x="2729006" y="3967071"/>
            <a:ext cx="5489864" cy="2019597"/>
          </a:xfrm>
          <a:prstGeom prst="rect">
            <a:avLst/>
          </a:prstGeom>
        </p:spPr>
      </p:pic>
      <p:sp>
        <p:nvSpPr>
          <p:cNvPr id="11" name="页脚占位符 3"/>
          <p:cNvSpPr>
            <a:spLocks noGrp="1"/>
          </p:cNvSpPr>
          <p:nvPr>
            <p:ph type="ftr" sz="quarter" idx="11"/>
          </p:nvPr>
        </p:nvSpPr>
        <p:spPr>
          <a:xfrm>
            <a:off x="3052763" y="6381750"/>
            <a:ext cx="4435475" cy="250825"/>
          </a:xfrm>
        </p:spPr>
        <p:txBody>
          <a:bodyPr/>
          <a:lstStyle/>
          <a:p>
            <a:pPr>
              <a:defRPr/>
            </a:pPr>
            <a:r>
              <a:rPr lang="en-US" altLang="zh-CN" dirty="0"/>
              <a:t>C++ / </a:t>
            </a:r>
            <a:r>
              <a:rPr lang="en-US" altLang="zh-CN" dirty="0" err="1"/>
              <a:t>Qinpei</a:t>
            </a:r>
            <a:r>
              <a:rPr lang="en-US" altLang="zh-CN" dirty="0"/>
              <a:t> Zhao</a:t>
            </a:r>
            <a:endParaRPr lang="zh-CN" altLang="en-US" sz="1400" dirty="0"/>
          </a:p>
        </p:txBody>
      </p:sp>
    </p:spTree>
    <p:extLst>
      <p:ext uri="{BB962C8B-B14F-4D97-AF65-F5344CB8AC3E}">
        <p14:creationId xmlns:p14="http://schemas.microsoft.com/office/powerpoint/2010/main" val="960928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125">
                                            <p:txEl>
                                              <p:pRg st="0" end="0"/>
                                            </p:txEl>
                                          </p:spTgt>
                                        </p:tgtEl>
                                        <p:attrNameLst>
                                          <p:attrName>style.visibility</p:attrName>
                                        </p:attrNameLst>
                                      </p:cBhvr>
                                      <p:to>
                                        <p:strVal val="visible"/>
                                      </p:to>
                                    </p:set>
                                    <p:animEffect transition="in" filter="blinds(horizontal)">
                                      <p:cBhvr>
                                        <p:cTn id="7" dur="500"/>
                                        <p:tgtEl>
                                          <p:spTgt spid="512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5125">
                                            <p:txEl>
                                              <p:pRg st="1" end="1"/>
                                            </p:txEl>
                                          </p:spTgt>
                                        </p:tgtEl>
                                        <p:attrNameLst>
                                          <p:attrName>style.visibility</p:attrName>
                                        </p:attrNameLst>
                                      </p:cBhvr>
                                      <p:to>
                                        <p:strVal val="visible"/>
                                      </p:to>
                                    </p:set>
                                    <p:animEffect transition="in" filter="blinds(horizontal)">
                                      <p:cBhvr>
                                        <p:cTn id="18" dur="500"/>
                                        <p:tgtEl>
                                          <p:spTgt spid="5125">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5125">
                                            <p:txEl>
                                              <p:pRg st="2" end="2"/>
                                            </p:txEl>
                                          </p:spTgt>
                                        </p:tgtEl>
                                        <p:attrNameLst>
                                          <p:attrName>style.visibility</p:attrName>
                                        </p:attrNameLst>
                                      </p:cBhvr>
                                      <p:to>
                                        <p:strVal val="visible"/>
                                      </p:to>
                                    </p:set>
                                    <p:animEffect transition="in" filter="blinds(horizontal)">
                                      <p:cBhvr>
                                        <p:cTn id="29" dur="500"/>
                                        <p:tgtEl>
                                          <p:spTgt spid="5125">
                                            <p:txEl>
                                              <p:pRg st="2" end="2"/>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5125">
                                            <p:txEl>
                                              <p:pRg st="3" end="3"/>
                                            </p:txEl>
                                          </p:spTgt>
                                        </p:tgtEl>
                                        <p:attrNameLst>
                                          <p:attrName>style.visibility</p:attrName>
                                        </p:attrNameLst>
                                      </p:cBhvr>
                                      <p:to>
                                        <p:strVal val="visible"/>
                                      </p:to>
                                    </p:set>
                                    <p:animEffect transition="in" filter="blinds(horizontal)">
                                      <p:cBhvr>
                                        <p:cTn id="32" dur="500"/>
                                        <p:tgtEl>
                                          <p:spTgt spid="5125">
                                            <p:txEl>
                                              <p:pRg st="3" end="3"/>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5125">
                                            <p:txEl>
                                              <p:pRg st="4" end="4"/>
                                            </p:txEl>
                                          </p:spTgt>
                                        </p:tgtEl>
                                        <p:attrNameLst>
                                          <p:attrName>style.visibility</p:attrName>
                                        </p:attrNameLst>
                                      </p:cBhvr>
                                      <p:to>
                                        <p:strVal val="visible"/>
                                      </p:to>
                                    </p:set>
                                    <p:animEffect transition="in" filter="blinds(horizontal)">
                                      <p:cBhvr>
                                        <p:cTn id="35" dur="500"/>
                                        <p:tgtEl>
                                          <p:spTgt spid="512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Machine Languages</a:t>
            </a:r>
            <a:endParaRPr lang="zh-CN" altLang="en-US" dirty="0"/>
          </a:p>
        </p:txBody>
      </p:sp>
      <p:sp>
        <p:nvSpPr>
          <p:cNvPr id="3" name="内容占位符 2"/>
          <p:cNvSpPr>
            <a:spLocks noGrp="1"/>
          </p:cNvSpPr>
          <p:nvPr>
            <p:ph idx="1"/>
          </p:nvPr>
        </p:nvSpPr>
        <p:spPr>
          <a:xfrm>
            <a:off x="719138" y="1600248"/>
            <a:ext cx="7993062" cy="4176713"/>
          </a:xfrm>
        </p:spPr>
        <p:txBody>
          <a:bodyPr/>
          <a:lstStyle/>
          <a:p>
            <a:r>
              <a:rPr lang="en-US" altLang="zh-CN" dirty="0">
                <a:latin typeface="Arial" charset="0"/>
                <a:ea typeface="Arial" charset="0"/>
                <a:cs typeface="Arial" charset="0"/>
              </a:rPr>
              <a:t>Comprised of </a:t>
            </a:r>
            <a:r>
              <a:rPr lang="en-US" altLang="zh-CN" b="1" dirty="0">
                <a:latin typeface="Arial" charset="0"/>
                <a:ea typeface="Arial" charset="0"/>
                <a:cs typeface="Arial" charset="0"/>
              </a:rPr>
              <a:t>1</a:t>
            </a:r>
            <a:r>
              <a:rPr lang="en-US" altLang="zh-CN" dirty="0">
                <a:latin typeface="Arial" charset="0"/>
                <a:ea typeface="Arial" charset="0"/>
                <a:cs typeface="Arial" charset="0"/>
              </a:rPr>
              <a:t>s and </a:t>
            </a:r>
            <a:r>
              <a:rPr lang="en-US" altLang="zh-CN" b="1" dirty="0">
                <a:latin typeface="Arial" charset="0"/>
                <a:ea typeface="Arial" charset="0"/>
                <a:cs typeface="Arial" charset="0"/>
              </a:rPr>
              <a:t>0</a:t>
            </a:r>
            <a:r>
              <a:rPr lang="en-US" altLang="zh-CN" dirty="0">
                <a:latin typeface="Arial" charset="0"/>
                <a:ea typeface="Arial" charset="0"/>
                <a:cs typeface="Arial" charset="0"/>
              </a:rPr>
              <a:t>s</a:t>
            </a:r>
          </a:p>
          <a:p>
            <a:r>
              <a:rPr lang="en-US" altLang="zh-CN" dirty="0">
                <a:latin typeface="Arial" charset="0"/>
                <a:ea typeface="Arial" charset="0"/>
                <a:cs typeface="Arial" charset="0"/>
              </a:rPr>
              <a:t>The “native” language of a computer</a:t>
            </a:r>
          </a:p>
          <a:p>
            <a:r>
              <a:rPr lang="en-US" altLang="zh-CN" dirty="0">
                <a:latin typeface="Arial" charset="0"/>
                <a:ea typeface="Arial" charset="0"/>
                <a:cs typeface="Arial" charset="0"/>
              </a:rPr>
              <a:t>Difficult to program – one misplaced 1 or 0 will cause the program to fail.</a:t>
            </a:r>
          </a:p>
          <a:p>
            <a:r>
              <a:rPr lang="en-US" altLang="zh-CN" dirty="0">
                <a:latin typeface="Arial" charset="0"/>
                <a:ea typeface="Arial" charset="0"/>
                <a:cs typeface="Arial" charset="0"/>
              </a:rPr>
              <a:t>Example of code:</a:t>
            </a:r>
            <a:br>
              <a:rPr lang="en-US" altLang="zh-CN" dirty="0">
                <a:latin typeface="Arial" charset="0"/>
                <a:ea typeface="Arial" charset="0"/>
                <a:cs typeface="Arial" charset="0"/>
              </a:rPr>
            </a:br>
            <a:r>
              <a:rPr lang="en-US" altLang="zh-CN" sz="2400" b="1" dirty="0">
                <a:solidFill>
                  <a:schemeClr val="hlink"/>
                </a:solidFill>
                <a:latin typeface="Arial" charset="0"/>
                <a:ea typeface="Arial" charset="0"/>
                <a:cs typeface="Arial" charset="0"/>
              </a:rPr>
              <a:t>1110100010101     111010101110         </a:t>
            </a:r>
            <a:br>
              <a:rPr lang="en-US" altLang="zh-CN" sz="2400" b="1" dirty="0">
                <a:solidFill>
                  <a:schemeClr val="hlink"/>
                </a:solidFill>
                <a:latin typeface="Arial" charset="0"/>
                <a:ea typeface="Arial" charset="0"/>
                <a:cs typeface="Arial" charset="0"/>
              </a:rPr>
            </a:br>
            <a:r>
              <a:rPr lang="en-US" altLang="zh-CN" sz="2400" b="1" dirty="0">
                <a:solidFill>
                  <a:schemeClr val="hlink"/>
                </a:solidFill>
                <a:latin typeface="Arial" charset="0"/>
                <a:ea typeface="Arial" charset="0"/>
                <a:cs typeface="Arial" charset="0"/>
              </a:rPr>
              <a:t>10111010110100    10100011110111</a:t>
            </a:r>
          </a:p>
          <a:p>
            <a:endParaRPr lang="zh-CN" altLang="en-US" dirty="0">
              <a:latin typeface="Arial" charset="0"/>
              <a:ea typeface="Arial" charset="0"/>
              <a:cs typeface="Arial" charset="0"/>
            </a:endParaRPr>
          </a:p>
        </p:txBody>
      </p:sp>
      <p:sp>
        <p:nvSpPr>
          <p:cNvPr id="4" name="日期占位符 3"/>
          <p:cNvSpPr>
            <a:spLocks noGrp="1"/>
          </p:cNvSpPr>
          <p:nvPr>
            <p:ph type="dt" sz="half" idx="10"/>
          </p:nvPr>
        </p:nvSpPr>
        <p:spPr/>
        <p:txBody>
          <a:bodyPr/>
          <a:lstStyle/>
          <a:p>
            <a:fld id="{24D8C785-7378-415D-A309-342744290516}" type="datetime1">
              <a:rPr lang="zh-CN" altLang="en-US" smtClean="0">
                <a:solidFill>
                  <a:srgbClr val="000000"/>
                </a:solidFill>
              </a:rPr>
              <a:pPr/>
              <a:t>2023/9/13</a:t>
            </a:fld>
            <a:endParaRPr lang="zh-CN" altLang="en-US">
              <a:solidFill>
                <a:srgbClr val="000000"/>
              </a:solidFill>
            </a:endParaRPr>
          </a:p>
        </p:txBody>
      </p:sp>
      <p:sp>
        <p:nvSpPr>
          <p:cNvPr id="6" name="灯片编号占位符 5"/>
          <p:cNvSpPr>
            <a:spLocks noGrp="1"/>
          </p:cNvSpPr>
          <p:nvPr>
            <p:ph type="sldNum" sz="quarter" idx="12"/>
          </p:nvPr>
        </p:nvSpPr>
        <p:spPr/>
        <p:txBody>
          <a:bodyPr/>
          <a:lstStyle/>
          <a:p>
            <a:fld id="{E52A9DF3-219F-46CF-8781-2A66057FD566}" type="slidenum">
              <a:rPr lang="zh-CN" altLang="en-US" smtClean="0">
                <a:solidFill>
                  <a:srgbClr val="000000"/>
                </a:solidFill>
              </a:rPr>
              <a:pPr/>
              <a:t>6</a:t>
            </a:fld>
            <a:endParaRPr lang="zh-CN" altLang="en-US">
              <a:solidFill>
                <a:srgbClr val="000000"/>
              </a:solidFill>
            </a:endParaRPr>
          </a:p>
        </p:txBody>
      </p:sp>
      <p:sp>
        <p:nvSpPr>
          <p:cNvPr id="7" name="页脚占位符 3"/>
          <p:cNvSpPr>
            <a:spLocks noGrp="1"/>
          </p:cNvSpPr>
          <p:nvPr>
            <p:ph type="ftr" sz="quarter" idx="11"/>
          </p:nvPr>
        </p:nvSpPr>
        <p:spPr>
          <a:xfrm>
            <a:off x="3052763" y="6381750"/>
            <a:ext cx="4435475" cy="250825"/>
          </a:xfrm>
        </p:spPr>
        <p:txBody>
          <a:bodyPr/>
          <a:lstStyle/>
          <a:p>
            <a:pPr>
              <a:defRPr/>
            </a:pPr>
            <a:r>
              <a:rPr lang="en-US" altLang="zh-CN" dirty="0"/>
              <a:t>C++ / </a:t>
            </a:r>
            <a:r>
              <a:rPr lang="en-US" altLang="zh-CN" dirty="0" err="1"/>
              <a:t>Qinpei</a:t>
            </a:r>
            <a:r>
              <a:rPr lang="en-US" altLang="zh-CN" dirty="0"/>
              <a:t> Zhao</a:t>
            </a:r>
            <a:endParaRPr lang="zh-CN" altLang="en-US" sz="1400" dirty="0"/>
          </a:p>
        </p:txBody>
      </p:sp>
    </p:spTree>
    <p:extLst>
      <p:ext uri="{BB962C8B-B14F-4D97-AF65-F5344CB8AC3E}">
        <p14:creationId xmlns:p14="http://schemas.microsoft.com/office/powerpoint/2010/main" val="1955016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Assembly Languages</a:t>
            </a:r>
            <a:endParaRPr lang="zh-CN" altLang="en-US" dirty="0"/>
          </a:p>
        </p:txBody>
      </p:sp>
      <p:sp>
        <p:nvSpPr>
          <p:cNvPr id="4" name="日期占位符 3"/>
          <p:cNvSpPr>
            <a:spLocks noGrp="1"/>
          </p:cNvSpPr>
          <p:nvPr>
            <p:ph type="dt" sz="half" idx="10"/>
          </p:nvPr>
        </p:nvSpPr>
        <p:spPr/>
        <p:txBody>
          <a:bodyPr/>
          <a:lstStyle/>
          <a:p>
            <a:fld id="{24D8C785-7378-415D-A309-342744290516}" type="datetime1">
              <a:rPr lang="zh-CN" altLang="en-US" smtClean="0">
                <a:solidFill>
                  <a:srgbClr val="000000"/>
                </a:solidFill>
              </a:rPr>
              <a:pPr/>
              <a:t>2023/9/13</a:t>
            </a:fld>
            <a:endParaRPr lang="zh-CN" altLang="en-US">
              <a:solidFill>
                <a:srgbClr val="000000"/>
              </a:solidFill>
            </a:endParaRPr>
          </a:p>
        </p:txBody>
      </p:sp>
      <p:sp>
        <p:nvSpPr>
          <p:cNvPr id="6" name="灯片编号占位符 5"/>
          <p:cNvSpPr>
            <a:spLocks noGrp="1"/>
          </p:cNvSpPr>
          <p:nvPr>
            <p:ph type="sldNum" sz="quarter" idx="12"/>
          </p:nvPr>
        </p:nvSpPr>
        <p:spPr/>
        <p:txBody>
          <a:bodyPr/>
          <a:lstStyle/>
          <a:p>
            <a:fld id="{E52A9DF3-219F-46CF-8781-2A66057FD566}" type="slidenum">
              <a:rPr lang="zh-CN" altLang="en-US" smtClean="0">
                <a:solidFill>
                  <a:srgbClr val="000000"/>
                </a:solidFill>
              </a:rPr>
              <a:pPr/>
              <a:t>7</a:t>
            </a:fld>
            <a:endParaRPr lang="zh-CN" altLang="en-US">
              <a:solidFill>
                <a:srgbClr val="000000"/>
              </a:solidFill>
            </a:endParaRPr>
          </a:p>
        </p:txBody>
      </p:sp>
      <p:sp>
        <p:nvSpPr>
          <p:cNvPr id="9" name="内容占位符 2"/>
          <p:cNvSpPr>
            <a:spLocks noGrp="1"/>
          </p:cNvSpPr>
          <p:nvPr>
            <p:ph idx="1"/>
          </p:nvPr>
        </p:nvSpPr>
        <p:spPr>
          <a:xfrm>
            <a:off x="719138" y="1600248"/>
            <a:ext cx="7993062" cy="4176713"/>
          </a:xfrm>
        </p:spPr>
        <p:txBody>
          <a:bodyPr/>
          <a:lstStyle/>
          <a:p>
            <a:r>
              <a:rPr lang="en-US" altLang="zh-CN" dirty="0">
                <a:latin typeface="Arial" charset="0"/>
                <a:ea typeface="Arial" charset="0"/>
                <a:cs typeface="Arial" charset="0"/>
              </a:rPr>
              <a:t>Assembly languages are:</a:t>
            </a:r>
          </a:p>
          <a:p>
            <a:pPr lvl="1"/>
            <a:r>
              <a:rPr lang="en-US" altLang="zh-CN" dirty="0">
                <a:latin typeface="Arial" charset="0"/>
                <a:ea typeface="Arial" charset="0"/>
                <a:cs typeface="Arial" charset="0"/>
              </a:rPr>
              <a:t>a step towards easier programming.</a:t>
            </a:r>
          </a:p>
          <a:p>
            <a:pPr lvl="1"/>
            <a:r>
              <a:rPr lang="en-US" altLang="zh-CN" dirty="0">
                <a:latin typeface="Arial" charset="0"/>
                <a:ea typeface="Arial" charset="0"/>
                <a:cs typeface="Arial" charset="0"/>
              </a:rPr>
              <a:t>comprised of a set of elemental commands which are tied to a specific processor.</a:t>
            </a:r>
          </a:p>
          <a:p>
            <a:r>
              <a:rPr lang="en-US" altLang="zh-CN" dirty="0">
                <a:latin typeface="Arial" charset="0"/>
                <a:ea typeface="Arial" charset="0"/>
                <a:cs typeface="Arial" charset="0"/>
              </a:rPr>
              <a:t>Assembly language code needs to be translated to machine language before the computer processes it.</a:t>
            </a:r>
          </a:p>
          <a:p>
            <a:r>
              <a:rPr lang="en-US" altLang="zh-CN" dirty="0">
                <a:latin typeface="Arial" charset="0"/>
                <a:ea typeface="Arial" charset="0"/>
                <a:cs typeface="Arial" charset="0"/>
              </a:rPr>
              <a:t>Example of code:</a:t>
            </a:r>
            <a:br>
              <a:rPr lang="en-US" altLang="zh-CN" dirty="0">
                <a:latin typeface="Arial" charset="0"/>
                <a:ea typeface="Arial" charset="0"/>
                <a:cs typeface="Arial" charset="0"/>
              </a:rPr>
            </a:br>
            <a:r>
              <a:rPr lang="en-US" altLang="zh-CN" sz="2400" b="1" dirty="0">
                <a:solidFill>
                  <a:schemeClr val="hlink"/>
                </a:solidFill>
                <a:latin typeface="Arial" charset="0"/>
                <a:ea typeface="Arial" charset="0"/>
                <a:cs typeface="Arial" charset="0"/>
              </a:rPr>
              <a:t>ADD  1001010, 1011010</a:t>
            </a:r>
            <a:endParaRPr lang="zh-CN" altLang="en-US" dirty="0">
              <a:latin typeface="Arial" charset="0"/>
              <a:ea typeface="Arial" charset="0"/>
              <a:cs typeface="Arial" charset="0"/>
            </a:endParaRPr>
          </a:p>
        </p:txBody>
      </p:sp>
      <p:sp>
        <p:nvSpPr>
          <p:cNvPr id="7" name="页脚占位符 3"/>
          <p:cNvSpPr>
            <a:spLocks noGrp="1"/>
          </p:cNvSpPr>
          <p:nvPr>
            <p:ph type="ftr" sz="quarter" idx="11"/>
          </p:nvPr>
        </p:nvSpPr>
        <p:spPr>
          <a:xfrm>
            <a:off x="3052763" y="6381750"/>
            <a:ext cx="4435475" cy="250825"/>
          </a:xfrm>
        </p:spPr>
        <p:txBody>
          <a:bodyPr/>
          <a:lstStyle/>
          <a:p>
            <a:pPr>
              <a:defRPr/>
            </a:pPr>
            <a:r>
              <a:rPr lang="en-US" altLang="zh-CN" dirty="0"/>
              <a:t>C++ / </a:t>
            </a:r>
            <a:r>
              <a:rPr lang="en-US" altLang="zh-CN" dirty="0" err="1"/>
              <a:t>Qinpei</a:t>
            </a:r>
            <a:r>
              <a:rPr lang="en-US" altLang="zh-CN" dirty="0"/>
              <a:t> Zhao</a:t>
            </a:r>
            <a:endParaRPr lang="zh-CN" altLang="en-US" sz="1400" dirty="0"/>
          </a:p>
        </p:txBody>
      </p:sp>
    </p:spTree>
    <p:extLst>
      <p:ext uri="{BB962C8B-B14F-4D97-AF65-F5344CB8AC3E}">
        <p14:creationId xmlns:p14="http://schemas.microsoft.com/office/powerpoint/2010/main" val="670938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High-level Languages</a:t>
            </a:r>
            <a:endParaRPr lang="zh-CN" altLang="en-US" dirty="0"/>
          </a:p>
        </p:txBody>
      </p:sp>
      <p:sp>
        <p:nvSpPr>
          <p:cNvPr id="4" name="日期占位符 3"/>
          <p:cNvSpPr>
            <a:spLocks noGrp="1"/>
          </p:cNvSpPr>
          <p:nvPr>
            <p:ph type="dt" sz="half" idx="10"/>
          </p:nvPr>
        </p:nvSpPr>
        <p:spPr/>
        <p:txBody>
          <a:bodyPr/>
          <a:lstStyle/>
          <a:p>
            <a:fld id="{24D8C785-7378-415D-A309-342744290516}" type="datetime1">
              <a:rPr lang="zh-CN" altLang="en-US" smtClean="0">
                <a:solidFill>
                  <a:srgbClr val="000000"/>
                </a:solidFill>
              </a:rPr>
              <a:pPr/>
              <a:t>2023/9/13</a:t>
            </a:fld>
            <a:endParaRPr lang="zh-CN" altLang="en-US">
              <a:solidFill>
                <a:srgbClr val="000000"/>
              </a:solidFill>
            </a:endParaRPr>
          </a:p>
        </p:txBody>
      </p:sp>
      <p:sp>
        <p:nvSpPr>
          <p:cNvPr id="6" name="灯片编号占位符 5"/>
          <p:cNvSpPr>
            <a:spLocks noGrp="1"/>
          </p:cNvSpPr>
          <p:nvPr>
            <p:ph type="sldNum" sz="quarter" idx="12"/>
          </p:nvPr>
        </p:nvSpPr>
        <p:spPr/>
        <p:txBody>
          <a:bodyPr/>
          <a:lstStyle/>
          <a:p>
            <a:fld id="{E52A9DF3-219F-46CF-8781-2A66057FD566}" type="slidenum">
              <a:rPr lang="zh-CN" altLang="en-US" smtClean="0">
                <a:solidFill>
                  <a:srgbClr val="000000"/>
                </a:solidFill>
              </a:rPr>
              <a:pPr/>
              <a:t>8</a:t>
            </a:fld>
            <a:endParaRPr lang="zh-CN" altLang="en-US">
              <a:solidFill>
                <a:srgbClr val="000000"/>
              </a:solidFill>
            </a:endParaRPr>
          </a:p>
        </p:txBody>
      </p:sp>
      <p:sp>
        <p:nvSpPr>
          <p:cNvPr id="9" name="内容占位符 2"/>
          <p:cNvSpPr>
            <a:spLocks noGrp="1"/>
          </p:cNvSpPr>
          <p:nvPr>
            <p:ph idx="1"/>
          </p:nvPr>
        </p:nvSpPr>
        <p:spPr>
          <a:xfrm>
            <a:off x="719138" y="1600248"/>
            <a:ext cx="7993062" cy="4176713"/>
          </a:xfrm>
        </p:spPr>
        <p:txBody>
          <a:bodyPr/>
          <a:lstStyle/>
          <a:p>
            <a:r>
              <a:rPr lang="en-US" altLang="zh-CN" dirty="0">
                <a:latin typeface="Arial" charset="0"/>
                <a:ea typeface="Arial" charset="0"/>
                <a:cs typeface="Arial" charset="0"/>
              </a:rPr>
              <a:t>High-level languages represent a giant leap towards easier programming.</a:t>
            </a:r>
          </a:p>
          <a:p>
            <a:r>
              <a:rPr lang="en-US" altLang="zh-CN" dirty="0">
                <a:latin typeface="Arial" charset="0"/>
                <a:ea typeface="Arial" charset="0"/>
                <a:cs typeface="Arial" charset="0"/>
              </a:rPr>
              <a:t>The syntax of HL languages is similar to English.</a:t>
            </a:r>
          </a:p>
          <a:p>
            <a:r>
              <a:rPr lang="en-US" altLang="zh-CN" dirty="0">
                <a:latin typeface="Arial" charset="0"/>
                <a:ea typeface="Arial" charset="0"/>
                <a:cs typeface="Arial" charset="0"/>
              </a:rPr>
              <a:t>Historically, we divide HL language into two groups:</a:t>
            </a:r>
          </a:p>
          <a:p>
            <a:pPr lvl="1"/>
            <a:r>
              <a:rPr lang="en-US" altLang="zh-CN" dirty="0">
                <a:latin typeface="Arial" charset="0"/>
                <a:ea typeface="Arial" charset="0"/>
                <a:cs typeface="Arial" charset="0"/>
              </a:rPr>
              <a:t>Procedural languages</a:t>
            </a:r>
          </a:p>
          <a:p>
            <a:pPr lvl="1"/>
            <a:r>
              <a:rPr lang="en-US" altLang="zh-CN" dirty="0">
                <a:latin typeface="Arial" charset="0"/>
                <a:ea typeface="Arial" charset="0"/>
                <a:cs typeface="Arial" charset="0"/>
              </a:rPr>
              <a:t>Object-oriented languages (OOP)</a:t>
            </a:r>
            <a:endParaRPr lang="zh-CN" altLang="en-US" dirty="0">
              <a:latin typeface="Arial" charset="0"/>
              <a:ea typeface="Arial" charset="0"/>
              <a:cs typeface="Arial" charset="0"/>
            </a:endParaRPr>
          </a:p>
        </p:txBody>
      </p:sp>
      <p:sp>
        <p:nvSpPr>
          <p:cNvPr id="7" name="页脚占位符 3"/>
          <p:cNvSpPr>
            <a:spLocks noGrp="1"/>
          </p:cNvSpPr>
          <p:nvPr>
            <p:ph type="ftr" sz="quarter" idx="11"/>
          </p:nvPr>
        </p:nvSpPr>
        <p:spPr>
          <a:xfrm>
            <a:off x="3052763" y="6381750"/>
            <a:ext cx="4435475" cy="250825"/>
          </a:xfrm>
        </p:spPr>
        <p:txBody>
          <a:bodyPr/>
          <a:lstStyle/>
          <a:p>
            <a:pPr>
              <a:defRPr/>
            </a:pPr>
            <a:r>
              <a:rPr lang="en-US" altLang="zh-CN" dirty="0"/>
              <a:t>C++ / </a:t>
            </a:r>
            <a:r>
              <a:rPr lang="en-US" altLang="zh-CN" dirty="0" err="1"/>
              <a:t>Qinpei</a:t>
            </a:r>
            <a:r>
              <a:rPr lang="en-US" altLang="zh-CN" dirty="0"/>
              <a:t> Zhao</a:t>
            </a:r>
            <a:endParaRPr lang="zh-CN" altLang="en-US" sz="1400" dirty="0"/>
          </a:p>
        </p:txBody>
      </p:sp>
    </p:spTree>
    <p:extLst>
      <p:ext uri="{BB962C8B-B14F-4D97-AF65-F5344CB8AC3E}">
        <p14:creationId xmlns:p14="http://schemas.microsoft.com/office/powerpoint/2010/main" val="1284209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Procedural Languages</a:t>
            </a:r>
            <a:endParaRPr lang="zh-CN" altLang="en-US" dirty="0"/>
          </a:p>
        </p:txBody>
      </p:sp>
      <p:sp>
        <p:nvSpPr>
          <p:cNvPr id="4" name="日期占位符 3"/>
          <p:cNvSpPr>
            <a:spLocks noGrp="1"/>
          </p:cNvSpPr>
          <p:nvPr>
            <p:ph type="dt" sz="half" idx="10"/>
          </p:nvPr>
        </p:nvSpPr>
        <p:spPr/>
        <p:txBody>
          <a:bodyPr/>
          <a:lstStyle/>
          <a:p>
            <a:fld id="{24D8C785-7378-415D-A309-342744290516}" type="datetime1">
              <a:rPr lang="zh-CN" altLang="en-US" smtClean="0">
                <a:solidFill>
                  <a:srgbClr val="000000"/>
                </a:solidFill>
              </a:rPr>
              <a:pPr/>
              <a:t>2023/9/13</a:t>
            </a:fld>
            <a:endParaRPr lang="zh-CN" altLang="en-US">
              <a:solidFill>
                <a:srgbClr val="000000"/>
              </a:solidFill>
            </a:endParaRPr>
          </a:p>
        </p:txBody>
      </p:sp>
      <p:sp>
        <p:nvSpPr>
          <p:cNvPr id="6" name="灯片编号占位符 5"/>
          <p:cNvSpPr>
            <a:spLocks noGrp="1"/>
          </p:cNvSpPr>
          <p:nvPr>
            <p:ph type="sldNum" sz="quarter" idx="12"/>
          </p:nvPr>
        </p:nvSpPr>
        <p:spPr/>
        <p:txBody>
          <a:bodyPr/>
          <a:lstStyle/>
          <a:p>
            <a:fld id="{E52A9DF3-219F-46CF-8781-2A66057FD566}" type="slidenum">
              <a:rPr lang="zh-CN" altLang="en-US" smtClean="0">
                <a:solidFill>
                  <a:srgbClr val="000000"/>
                </a:solidFill>
              </a:rPr>
              <a:pPr/>
              <a:t>9</a:t>
            </a:fld>
            <a:endParaRPr lang="zh-CN" altLang="en-US">
              <a:solidFill>
                <a:srgbClr val="000000"/>
              </a:solidFill>
            </a:endParaRPr>
          </a:p>
        </p:txBody>
      </p:sp>
      <p:sp>
        <p:nvSpPr>
          <p:cNvPr id="9" name="内容占位符 2"/>
          <p:cNvSpPr>
            <a:spLocks noGrp="1"/>
          </p:cNvSpPr>
          <p:nvPr>
            <p:ph idx="1"/>
          </p:nvPr>
        </p:nvSpPr>
        <p:spPr>
          <a:xfrm>
            <a:off x="719138" y="1600248"/>
            <a:ext cx="7993062" cy="4176713"/>
          </a:xfrm>
        </p:spPr>
        <p:txBody>
          <a:bodyPr/>
          <a:lstStyle/>
          <a:p>
            <a:r>
              <a:rPr lang="en-US" altLang="zh-CN" dirty="0">
                <a:latin typeface="Arial" charset="0"/>
                <a:ea typeface="Arial" charset="0"/>
                <a:cs typeface="Arial" charset="0"/>
              </a:rPr>
              <a:t>Early high-level languages are typically called procedural languages.</a:t>
            </a:r>
          </a:p>
          <a:p>
            <a:r>
              <a:rPr lang="en-US" altLang="zh-CN" dirty="0">
                <a:latin typeface="Arial" charset="0"/>
                <a:ea typeface="Arial" charset="0"/>
                <a:cs typeface="Arial" charset="0"/>
              </a:rPr>
              <a:t>Procedural languages are characterized by sequential sets of linear commands. The focus of such languages is on </a:t>
            </a:r>
            <a:r>
              <a:rPr lang="en-US" altLang="zh-CN" b="1" dirty="0">
                <a:solidFill>
                  <a:srgbClr val="FF0000"/>
                </a:solidFill>
                <a:latin typeface="Arial" charset="0"/>
                <a:ea typeface="Arial" charset="0"/>
                <a:cs typeface="Arial" charset="0"/>
              </a:rPr>
              <a:t>structure</a:t>
            </a:r>
            <a:r>
              <a:rPr lang="en-US" altLang="zh-CN" dirty="0">
                <a:latin typeface="Arial" charset="0"/>
                <a:ea typeface="Arial" charset="0"/>
                <a:cs typeface="Arial" charset="0"/>
              </a:rPr>
              <a:t>. </a:t>
            </a:r>
          </a:p>
          <a:p>
            <a:r>
              <a:rPr lang="en-US" altLang="zh-CN" dirty="0">
                <a:latin typeface="Arial" charset="0"/>
                <a:ea typeface="Arial" charset="0"/>
                <a:cs typeface="Arial" charset="0"/>
              </a:rPr>
              <a:t>Examples include C, COBOL, Fortran, LISP, Perl, HTML, VBScript etc.</a:t>
            </a:r>
            <a:endParaRPr lang="zh-CN" altLang="en-US" dirty="0">
              <a:latin typeface="Arial" charset="0"/>
              <a:ea typeface="Arial" charset="0"/>
              <a:cs typeface="Arial" charset="0"/>
            </a:endParaRP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86" y="5122759"/>
            <a:ext cx="1299378" cy="812111"/>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4205" y="5020494"/>
            <a:ext cx="1250856" cy="914376"/>
          </a:xfrm>
          <a:prstGeom prst="rect">
            <a:avLst/>
          </a:prstGeom>
        </p:spPr>
      </p:pic>
      <p:pic>
        <p:nvPicPr>
          <p:cNvPr id="10" name="图片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87959" y="5041814"/>
            <a:ext cx="1731040" cy="973999"/>
          </a:xfrm>
          <a:prstGeom prst="rect">
            <a:avLst/>
          </a:prstGeom>
        </p:spPr>
      </p:pic>
      <p:pic>
        <p:nvPicPr>
          <p:cNvPr id="11" name="图片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61670" y="549560"/>
            <a:ext cx="885397" cy="941472"/>
          </a:xfrm>
          <a:prstGeom prst="rect">
            <a:avLst/>
          </a:prstGeom>
        </p:spPr>
      </p:pic>
      <p:sp>
        <p:nvSpPr>
          <p:cNvPr id="12" name="页脚占位符 3"/>
          <p:cNvSpPr>
            <a:spLocks noGrp="1"/>
          </p:cNvSpPr>
          <p:nvPr>
            <p:ph type="ftr" sz="quarter" idx="11"/>
          </p:nvPr>
        </p:nvSpPr>
        <p:spPr>
          <a:xfrm>
            <a:off x="3052763" y="6381750"/>
            <a:ext cx="4435475" cy="250825"/>
          </a:xfrm>
        </p:spPr>
        <p:txBody>
          <a:bodyPr/>
          <a:lstStyle/>
          <a:p>
            <a:pPr>
              <a:defRPr/>
            </a:pPr>
            <a:r>
              <a:rPr lang="en-US" altLang="zh-CN" dirty="0"/>
              <a:t>C++ / </a:t>
            </a:r>
            <a:r>
              <a:rPr lang="en-US" altLang="zh-CN" dirty="0" err="1"/>
              <a:t>Qinpei</a:t>
            </a:r>
            <a:r>
              <a:rPr lang="en-US" altLang="zh-CN" dirty="0"/>
              <a:t> Zhao</a:t>
            </a:r>
            <a:endParaRPr lang="zh-CN" altLang="en-US" sz="1400" dirty="0"/>
          </a:p>
        </p:txBody>
      </p:sp>
    </p:spTree>
    <p:extLst>
      <p:ext uri="{BB962C8B-B14F-4D97-AF65-F5344CB8AC3E}">
        <p14:creationId xmlns:p14="http://schemas.microsoft.com/office/powerpoint/2010/main" val="956099202"/>
      </p:ext>
    </p:extLst>
  </p:cSld>
  <p:clrMapOvr>
    <a:masterClrMapping/>
  </p:clrMapOvr>
</p:sld>
</file>

<file path=ppt/theme/theme1.xml><?xml version="1.0" encoding="utf-8"?>
<a:theme xmlns:a="http://schemas.openxmlformats.org/drawingml/2006/main" name="uef_english">
  <a:themeElements>
    <a:clrScheme name="">
      <a:dk1>
        <a:srgbClr val="000000"/>
      </a:dk1>
      <a:lt1>
        <a:srgbClr val="FFFFFF"/>
      </a:lt1>
      <a:dk2>
        <a:srgbClr val="000000"/>
      </a:dk2>
      <a:lt2>
        <a:srgbClr val="D4D4D4"/>
      </a:lt2>
      <a:accent1>
        <a:srgbClr val="D4D800"/>
      </a:accent1>
      <a:accent2>
        <a:srgbClr val="006788"/>
      </a:accent2>
      <a:accent3>
        <a:srgbClr val="FFFFFF"/>
      </a:accent3>
      <a:accent4>
        <a:srgbClr val="000000"/>
      </a:accent4>
      <a:accent5>
        <a:srgbClr val="E6E9AA"/>
      </a:accent5>
      <a:accent6>
        <a:srgbClr val="005D7B"/>
      </a:accent6>
      <a:hlink>
        <a:srgbClr val="009FB8"/>
      </a:hlink>
      <a:folHlink>
        <a:srgbClr val="F9B700"/>
      </a:folHlink>
    </a:clrScheme>
    <a:fontScheme name="uef_english">
      <a:majorFont>
        <a:latin typeface="Palatino Linotype"/>
        <a:ea typeface="Palatino Linotype"/>
        <a:cs typeface="Palatino Linotype"/>
      </a:majorFont>
      <a:minorFont>
        <a:latin typeface="Palatino Linotype"/>
        <a:ea typeface="Palatino Linotype"/>
        <a:cs typeface="Palatino Linotyp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altLang="zh-CN" sz="1400" b="0" i="0" u="none" strike="noStrike" cap="none" normalizeH="0" baseline="0" smtClean="0">
            <a:ln>
              <a:noFill/>
            </a:ln>
            <a:solidFill>
              <a:schemeClr val="tx1"/>
            </a:solidFill>
            <a:effectLst/>
            <a:latin typeface="Palatino Linotype"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altLang="zh-CN" sz="1400" b="0" i="0" u="none" strike="noStrike" cap="none" normalizeH="0" baseline="0" smtClean="0">
            <a:ln>
              <a:noFill/>
            </a:ln>
            <a:solidFill>
              <a:schemeClr val="tx1"/>
            </a:solidFill>
            <a:effectLst/>
            <a:latin typeface="Palatino Linotype" pitchFamily="18" charset="0"/>
            <a:ea typeface="宋体" pitchFamily="2" charset="-122"/>
          </a:defRPr>
        </a:defPPr>
      </a:lstStyle>
    </a:lnDef>
  </a:objectDefaults>
  <a:extraClrSchemeLst/>
</a:theme>
</file>

<file path=ppt/theme/theme2.xml><?xml version="1.0" encoding="utf-8"?>
<a:theme xmlns:a="http://schemas.openxmlformats.org/drawingml/2006/main" name="1_uef_english">
  <a:themeElements>
    <a:clrScheme name="">
      <a:dk1>
        <a:srgbClr val="000000"/>
      </a:dk1>
      <a:lt1>
        <a:srgbClr val="FFFFFF"/>
      </a:lt1>
      <a:dk2>
        <a:srgbClr val="000000"/>
      </a:dk2>
      <a:lt2>
        <a:srgbClr val="D4D4D4"/>
      </a:lt2>
      <a:accent1>
        <a:srgbClr val="D4D800"/>
      </a:accent1>
      <a:accent2>
        <a:srgbClr val="006788"/>
      </a:accent2>
      <a:accent3>
        <a:srgbClr val="FFFFFF"/>
      </a:accent3>
      <a:accent4>
        <a:srgbClr val="000000"/>
      </a:accent4>
      <a:accent5>
        <a:srgbClr val="E6E9AA"/>
      </a:accent5>
      <a:accent6>
        <a:srgbClr val="005D7B"/>
      </a:accent6>
      <a:hlink>
        <a:srgbClr val="009FB8"/>
      </a:hlink>
      <a:folHlink>
        <a:srgbClr val="F9B700"/>
      </a:folHlink>
    </a:clrScheme>
    <a:fontScheme name="uef_english">
      <a:majorFont>
        <a:latin typeface="Palatino Linotype"/>
        <a:ea typeface="Palatino Linotype"/>
        <a:cs typeface="Palatino Linotype"/>
      </a:majorFont>
      <a:minorFont>
        <a:latin typeface="Palatino Linotype"/>
        <a:ea typeface="Palatino Linotype"/>
        <a:cs typeface="Palatino Linotyp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altLang="zh-CN" sz="1400" b="0" i="0" u="none" strike="noStrike" cap="none" normalizeH="0" baseline="0" smtClean="0">
            <a:ln>
              <a:noFill/>
            </a:ln>
            <a:solidFill>
              <a:schemeClr val="tx1"/>
            </a:solidFill>
            <a:effectLst/>
            <a:latin typeface="Palatino Linotype"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altLang="zh-CN" sz="1400" b="0" i="0" u="none" strike="noStrike" cap="none" normalizeH="0" baseline="0" smtClean="0">
            <a:ln>
              <a:noFill/>
            </a:ln>
            <a:solidFill>
              <a:schemeClr val="tx1"/>
            </a:solidFill>
            <a:effectLst/>
            <a:latin typeface="Palatino Linotype" pitchFamily="18" charset="0"/>
            <a:ea typeface="宋体" pitchFamily="2" charset="-122"/>
          </a:defRPr>
        </a:defPPr>
      </a:lstStyle>
    </a:lnDef>
  </a:objectDefaults>
  <a:extraClrSchemeLst/>
</a:theme>
</file>

<file path=ppt/theme/theme3.xml><?xml version="1.0" encoding="utf-8"?>
<a:theme xmlns:a="http://schemas.openxmlformats.org/drawingml/2006/main" name="2_uef_english">
  <a:themeElements>
    <a:clrScheme name="">
      <a:dk1>
        <a:srgbClr val="000000"/>
      </a:dk1>
      <a:lt1>
        <a:srgbClr val="FFFFFF"/>
      </a:lt1>
      <a:dk2>
        <a:srgbClr val="000000"/>
      </a:dk2>
      <a:lt2>
        <a:srgbClr val="D4D4D4"/>
      </a:lt2>
      <a:accent1>
        <a:srgbClr val="D4D800"/>
      </a:accent1>
      <a:accent2>
        <a:srgbClr val="006788"/>
      </a:accent2>
      <a:accent3>
        <a:srgbClr val="FFFFFF"/>
      </a:accent3>
      <a:accent4>
        <a:srgbClr val="000000"/>
      </a:accent4>
      <a:accent5>
        <a:srgbClr val="E6E9AA"/>
      </a:accent5>
      <a:accent6>
        <a:srgbClr val="005D7B"/>
      </a:accent6>
      <a:hlink>
        <a:srgbClr val="009FB8"/>
      </a:hlink>
      <a:folHlink>
        <a:srgbClr val="F9B700"/>
      </a:folHlink>
    </a:clrScheme>
    <a:fontScheme name="uef_english">
      <a:majorFont>
        <a:latin typeface="Palatino Linotype"/>
        <a:ea typeface="Palatino Linotype"/>
        <a:cs typeface="Palatino Linotype"/>
      </a:majorFont>
      <a:minorFont>
        <a:latin typeface="Palatino Linotype"/>
        <a:ea typeface="Palatino Linotype"/>
        <a:cs typeface="Palatino Linotyp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sz="1400" b="0" i="0" u="none" strike="noStrike" cap="none" normalizeH="0" baseline="0" smtClean="0">
            <a:ln>
              <a:noFill/>
            </a:ln>
            <a:solidFill>
              <a:schemeClr val="tx1"/>
            </a:solidFill>
            <a:effectLst/>
            <a:latin typeface="Palatino Linotype" panose="0204050205050503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sz="1400" b="0" i="0" u="none" strike="noStrike" cap="none" normalizeH="0" baseline="0" smtClean="0">
            <a:ln>
              <a:noFill/>
            </a:ln>
            <a:solidFill>
              <a:schemeClr val="tx1"/>
            </a:solidFill>
            <a:effectLst/>
            <a:latin typeface="Palatino Linotype" panose="02040502050505030304" pitchFamily="18" charset="0"/>
            <a:ea typeface="宋体" panose="02010600030101010101"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uef_english">
  <a:themeElements>
    <a:clrScheme name="">
      <a:dk1>
        <a:srgbClr val="000000"/>
      </a:dk1>
      <a:lt1>
        <a:srgbClr val="FFFFFF"/>
      </a:lt1>
      <a:dk2>
        <a:srgbClr val="000000"/>
      </a:dk2>
      <a:lt2>
        <a:srgbClr val="D4D4D4"/>
      </a:lt2>
      <a:accent1>
        <a:srgbClr val="D4D800"/>
      </a:accent1>
      <a:accent2>
        <a:srgbClr val="006788"/>
      </a:accent2>
      <a:accent3>
        <a:srgbClr val="FFFFFF"/>
      </a:accent3>
      <a:accent4>
        <a:srgbClr val="000000"/>
      </a:accent4>
      <a:accent5>
        <a:srgbClr val="E6E9AA"/>
      </a:accent5>
      <a:accent6>
        <a:srgbClr val="005D7B"/>
      </a:accent6>
      <a:hlink>
        <a:srgbClr val="009FB8"/>
      </a:hlink>
      <a:folHlink>
        <a:srgbClr val="F9B700"/>
      </a:folHlink>
    </a:clrScheme>
    <a:fontScheme name="uef_english">
      <a:majorFont>
        <a:latin typeface="Palatino Linotype"/>
        <a:ea typeface="Palatino Linotype"/>
        <a:cs typeface="Palatino Linotype"/>
      </a:majorFont>
      <a:minorFont>
        <a:latin typeface="Palatino Linotype"/>
        <a:ea typeface="Palatino Linotype"/>
        <a:cs typeface="Palatino Linotyp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sz="1400" b="0" i="0" u="none" strike="noStrike" cap="none" normalizeH="0" baseline="0" smtClean="0">
            <a:ln>
              <a:noFill/>
            </a:ln>
            <a:solidFill>
              <a:schemeClr val="tx1"/>
            </a:solidFill>
            <a:effectLst/>
            <a:latin typeface="Palatino Linotype" panose="0204050205050503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sz="1400" b="0" i="0" u="none" strike="noStrike" cap="none" normalizeH="0" baseline="0" smtClean="0">
            <a:ln>
              <a:noFill/>
            </a:ln>
            <a:solidFill>
              <a:schemeClr val="tx1"/>
            </a:solidFill>
            <a:effectLst/>
            <a:latin typeface="Palatino Linotype" panose="02040502050505030304" pitchFamily="18" charset="0"/>
            <a:ea typeface="宋体" panose="02010600030101010101"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uef_english">
  <a:themeElements>
    <a:clrScheme name="">
      <a:dk1>
        <a:srgbClr val="000000"/>
      </a:dk1>
      <a:lt1>
        <a:srgbClr val="FFFFFF"/>
      </a:lt1>
      <a:dk2>
        <a:srgbClr val="000000"/>
      </a:dk2>
      <a:lt2>
        <a:srgbClr val="D4D4D4"/>
      </a:lt2>
      <a:accent1>
        <a:srgbClr val="D4D800"/>
      </a:accent1>
      <a:accent2>
        <a:srgbClr val="006788"/>
      </a:accent2>
      <a:accent3>
        <a:srgbClr val="FFFFFF"/>
      </a:accent3>
      <a:accent4>
        <a:srgbClr val="000000"/>
      </a:accent4>
      <a:accent5>
        <a:srgbClr val="E6E9AA"/>
      </a:accent5>
      <a:accent6>
        <a:srgbClr val="005D7B"/>
      </a:accent6>
      <a:hlink>
        <a:srgbClr val="009FB8"/>
      </a:hlink>
      <a:folHlink>
        <a:srgbClr val="F9B700"/>
      </a:folHlink>
    </a:clrScheme>
    <a:fontScheme name="uef_english">
      <a:majorFont>
        <a:latin typeface="Palatino Linotype"/>
        <a:ea typeface="Palatino Linotype"/>
        <a:cs typeface="Palatino Linotype"/>
      </a:majorFont>
      <a:minorFont>
        <a:latin typeface="Palatino Linotype"/>
        <a:ea typeface="Palatino Linotype"/>
        <a:cs typeface="Palatino Linotyp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altLang="zh-CN" sz="1400" b="0" i="0" u="none" strike="noStrike" cap="none" normalizeH="0" baseline="0" smtClean="0">
            <a:ln>
              <a:noFill/>
            </a:ln>
            <a:solidFill>
              <a:schemeClr val="tx1"/>
            </a:solidFill>
            <a:effectLst/>
            <a:latin typeface="Palatino Linotype"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altLang="zh-CN" sz="1400" b="0" i="0" u="none" strike="noStrike" cap="none" normalizeH="0" baseline="0" smtClean="0">
            <a:ln>
              <a:noFill/>
            </a:ln>
            <a:solidFill>
              <a:schemeClr val="tx1"/>
            </a:solidFill>
            <a:effectLst/>
            <a:latin typeface="Palatino Linotype" pitchFamily="18" charset="0"/>
            <a:ea typeface="宋体" pitchFamily="2" charset="-122"/>
          </a:defRPr>
        </a:defPPr>
      </a:lstStyle>
    </a:lnDef>
  </a:objectDefaults>
  <a:extraClrSchemeLst/>
</a:theme>
</file>

<file path=ppt/theme/theme6.xml><?xml version="1.0" encoding="utf-8"?>
<a:theme xmlns:a="http://schemas.openxmlformats.org/drawingml/2006/main" name="Office 主题​​">
  <a:themeElements>
    <a:clrScheme name="">
      <a:dk1>
        <a:srgbClr val="000000"/>
      </a:dk1>
      <a:lt1>
        <a:srgbClr val="FFFFFF"/>
      </a:lt1>
      <a:dk2>
        <a:srgbClr val="000000"/>
      </a:dk2>
      <a:lt2>
        <a:srgbClr val="D4D4D4"/>
      </a:lt2>
      <a:accent1>
        <a:srgbClr val="D4D800"/>
      </a:accent1>
      <a:accent2>
        <a:srgbClr val="006788"/>
      </a:accent2>
      <a:accent3>
        <a:srgbClr val="FFFFFF"/>
      </a:accent3>
      <a:accent4>
        <a:srgbClr val="000000"/>
      </a:accent4>
      <a:accent5>
        <a:srgbClr val="E6E9AA"/>
      </a:accent5>
      <a:accent6>
        <a:srgbClr val="005D7B"/>
      </a:accent6>
      <a:hlink>
        <a:srgbClr val="009FB8"/>
      </a:hlink>
      <a:folHlink>
        <a:srgbClr val="F9B7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software testing</Template>
  <TotalTime>9220</TotalTime>
  <Pages>0</Pages>
  <Words>1438</Words>
  <Characters>0</Characters>
  <Application>Microsoft Macintosh PowerPoint</Application>
  <DocSecurity>0</DocSecurity>
  <PresentationFormat>全屏显示(4:3)</PresentationFormat>
  <Lines>0</Lines>
  <Paragraphs>131</Paragraphs>
  <Slides>14</Slides>
  <Notes>8</Notes>
  <HiddenSlides>0</HiddenSlides>
  <MMClips>0</MMClips>
  <ScaleCrop>false</ScaleCrop>
  <HeadingPairs>
    <vt:vector size="6" baseType="variant">
      <vt:variant>
        <vt:lpstr>已用的字体</vt:lpstr>
      </vt:variant>
      <vt:variant>
        <vt:i4>5</vt:i4>
      </vt:variant>
      <vt:variant>
        <vt:lpstr>主题</vt:lpstr>
      </vt:variant>
      <vt:variant>
        <vt:i4>5</vt:i4>
      </vt:variant>
      <vt:variant>
        <vt:lpstr>幻灯片标题</vt:lpstr>
      </vt:variant>
      <vt:variant>
        <vt:i4>14</vt:i4>
      </vt:variant>
    </vt:vector>
  </HeadingPairs>
  <TitlesOfParts>
    <vt:vector size="24" baseType="lpstr">
      <vt:lpstr>宋体</vt:lpstr>
      <vt:lpstr>Arial</vt:lpstr>
      <vt:lpstr>Palatino Linotype</vt:lpstr>
      <vt:lpstr>Times New Roman</vt:lpstr>
      <vt:lpstr>Wingdings</vt:lpstr>
      <vt:lpstr>uef_english</vt:lpstr>
      <vt:lpstr>1_uef_english</vt:lpstr>
      <vt:lpstr>2_uef_english</vt:lpstr>
      <vt:lpstr>3_uef_english</vt:lpstr>
      <vt:lpstr>4_uef_english</vt:lpstr>
      <vt:lpstr>程序设计范式</vt:lpstr>
      <vt:lpstr>课程目的</vt:lpstr>
      <vt:lpstr>关于课程</vt:lpstr>
      <vt:lpstr>0–序曲</vt:lpstr>
      <vt:lpstr>Language Families</vt:lpstr>
      <vt:lpstr>Machine Languages</vt:lpstr>
      <vt:lpstr>Assembly Languages</vt:lpstr>
      <vt:lpstr>High-level Languages</vt:lpstr>
      <vt:lpstr>Procedural Languages</vt:lpstr>
      <vt:lpstr>Object-Oriented Languages</vt:lpstr>
      <vt:lpstr>Object-Oriented Languages</vt:lpstr>
      <vt:lpstr>Differences</vt:lpstr>
      <vt:lpstr>Differences -procedural</vt:lpstr>
      <vt:lpstr>Differences – OO</vt:lpstr>
    </vt:vector>
  </TitlesOfParts>
  <Manager>HAHMO</Manager>
  <Company>University of Eastern Finland</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 Validity in Clustering Methods</dc:title>
  <dc:creator>zhao</dc:creator>
  <cp:lastModifiedBy>Microsoft Office User</cp:lastModifiedBy>
  <cp:revision>1084</cp:revision>
  <dcterms:created xsi:type="dcterms:W3CDTF">2012-06-18T00:20:00Z</dcterms:created>
  <dcterms:modified xsi:type="dcterms:W3CDTF">2023-09-13T01:19:01Z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2052-9.1.0.4567</vt:lpwstr>
  </property>
</Properties>
</file>