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449" r:id="rId2"/>
    <p:sldId id="1237" r:id="rId3"/>
    <p:sldId id="1238" r:id="rId4"/>
    <p:sldId id="528" r:id="rId5"/>
    <p:sldId id="529" r:id="rId6"/>
    <p:sldId id="530" r:id="rId7"/>
    <p:sldId id="1239" r:id="rId8"/>
    <p:sldId id="532" r:id="rId9"/>
    <p:sldId id="124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4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15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8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A."\</a:t>
            </a:r>
            <a:r>
              <a:rPr lang="en-US" altLang="zh-CN" sz="1600" b="1" dirty="0" err="1">
                <a:latin typeface="+mn-ea"/>
              </a:rPr>
              <a:t>bvt</a:t>
            </a:r>
            <a:r>
              <a:rPr lang="en-US" altLang="zh-CN" sz="1600" b="1" dirty="0">
                <a:latin typeface="+mn-ea"/>
              </a:rPr>
              <a:t>\\t\</a:t>
            </a:r>
            <a:r>
              <a:rPr lang="en-US" altLang="zh-CN" sz="1600" b="1" dirty="0" err="1">
                <a:latin typeface="+mn-ea"/>
              </a:rPr>
              <a:t>nc</a:t>
            </a:r>
            <a:r>
              <a:rPr lang="en-US" altLang="zh-CN" sz="1600" b="1" dirty="0">
                <a:latin typeface="+mn-ea"/>
              </a:rPr>
              <a:t>\4391\x3fs\2a\"\r\v\\a\f"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D6AC7F-88FE-4A1A-8227-A40B52AA3043}"/>
              </a:ext>
            </a:extLst>
          </p:cNvPr>
          <p:cNvSpPr/>
          <p:nvPr/>
        </p:nvSpPr>
        <p:spPr bwMode="auto">
          <a:xfrm>
            <a:off x="941832" y="2075688"/>
            <a:ext cx="256032" cy="5486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319C61-3AB8-47F7-92BD-2EE794F377DD}"/>
              </a:ext>
            </a:extLst>
          </p:cNvPr>
          <p:cNvSpPr/>
          <p:nvPr/>
        </p:nvSpPr>
        <p:spPr bwMode="auto">
          <a:xfrm>
            <a:off x="1197864" y="2130552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82C389-15B5-4B72-AD92-7D680512FAC1}"/>
              </a:ext>
            </a:extLst>
          </p:cNvPr>
          <p:cNvSpPr/>
          <p:nvPr/>
        </p:nvSpPr>
        <p:spPr bwMode="auto">
          <a:xfrm>
            <a:off x="1296924" y="2130552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6CA248-50A3-49E2-A349-6791B5B669F3}"/>
              </a:ext>
            </a:extLst>
          </p:cNvPr>
          <p:cNvSpPr/>
          <p:nvPr/>
        </p:nvSpPr>
        <p:spPr bwMode="auto">
          <a:xfrm>
            <a:off x="1439227" y="2103120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F2E634-C02C-4C7F-B80F-D8C1DA9BA2D2}"/>
              </a:ext>
            </a:extLst>
          </p:cNvPr>
          <p:cNvSpPr/>
          <p:nvPr/>
        </p:nvSpPr>
        <p:spPr bwMode="auto">
          <a:xfrm>
            <a:off x="1646468" y="2103120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A245E1-9687-40E3-9529-2133F6FBFB4A}"/>
              </a:ext>
            </a:extLst>
          </p:cNvPr>
          <p:cNvSpPr/>
          <p:nvPr/>
        </p:nvSpPr>
        <p:spPr bwMode="auto">
          <a:xfrm>
            <a:off x="1725715" y="2090928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AE5692-12BB-476A-A17D-4EDDA8EF4FFA}"/>
              </a:ext>
            </a:extLst>
          </p:cNvPr>
          <p:cNvSpPr/>
          <p:nvPr/>
        </p:nvSpPr>
        <p:spPr bwMode="auto">
          <a:xfrm>
            <a:off x="1953744" y="2090928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29A0AD-CA75-454E-B934-4703F5DC1D3B}"/>
              </a:ext>
            </a:extLst>
          </p:cNvPr>
          <p:cNvSpPr/>
          <p:nvPr/>
        </p:nvSpPr>
        <p:spPr bwMode="auto">
          <a:xfrm>
            <a:off x="2331745" y="2052201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D91B31-9804-42B7-B95C-E0FA3FA5562E}"/>
              </a:ext>
            </a:extLst>
          </p:cNvPr>
          <p:cNvSpPr/>
          <p:nvPr/>
        </p:nvSpPr>
        <p:spPr bwMode="auto">
          <a:xfrm>
            <a:off x="2458262" y="2075688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8B5A4-4B67-406C-B467-744C58D05AB4}"/>
              </a:ext>
            </a:extLst>
          </p:cNvPr>
          <p:cNvSpPr/>
          <p:nvPr/>
        </p:nvSpPr>
        <p:spPr bwMode="auto">
          <a:xfrm>
            <a:off x="2553607" y="2103121"/>
            <a:ext cx="383887" cy="60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37270F-60A3-4D2C-B9ED-46CEF6DEE530}"/>
              </a:ext>
            </a:extLst>
          </p:cNvPr>
          <p:cNvSpPr/>
          <p:nvPr/>
        </p:nvSpPr>
        <p:spPr bwMode="auto">
          <a:xfrm>
            <a:off x="2969755" y="2075688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2E1AE2-8808-4B19-BD1C-8A7417553C04}"/>
              </a:ext>
            </a:extLst>
          </p:cNvPr>
          <p:cNvSpPr/>
          <p:nvPr/>
        </p:nvSpPr>
        <p:spPr bwMode="auto">
          <a:xfrm>
            <a:off x="3096017" y="2088777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32C1F4-D290-4C48-A5D0-5FF42ED28F16}"/>
              </a:ext>
            </a:extLst>
          </p:cNvPr>
          <p:cNvSpPr/>
          <p:nvPr/>
        </p:nvSpPr>
        <p:spPr bwMode="auto">
          <a:xfrm>
            <a:off x="3281347" y="2060449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7ED36B-DE7F-4315-854E-674FDBCA8737}"/>
              </a:ext>
            </a:extLst>
          </p:cNvPr>
          <p:cNvSpPr/>
          <p:nvPr/>
        </p:nvSpPr>
        <p:spPr bwMode="auto">
          <a:xfrm>
            <a:off x="3395330" y="2088777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7D25DF-4FEB-4D7A-BE12-0D3916B1ABF0}"/>
              </a:ext>
            </a:extLst>
          </p:cNvPr>
          <p:cNvSpPr/>
          <p:nvPr/>
        </p:nvSpPr>
        <p:spPr bwMode="auto">
          <a:xfrm>
            <a:off x="3589745" y="2097025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83D82C-7856-4222-A30C-58711DA09216}"/>
              </a:ext>
            </a:extLst>
          </p:cNvPr>
          <p:cNvSpPr/>
          <p:nvPr/>
        </p:nvSpPr>
        <p:spPr bwMode="auto">
          <a:xfrm>
            <a:off x="3824297" y="2107977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1EDB36-F2BC-4517-BE95-2AE17D9C6B84}"/>
              </a:ext>
            </a:extLst>
          </p:cNvPr>
          <p:cNvSpPr/>
          <p:nvPr/>
        </p:nvSpPr>
        <p:spPr bwMode="auto">
          <a:xfrm>
            <a:off x="4034452" y="2103690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AD5A4F-10F4-48D7-B557-2B91E6DA2917}"/>
              </a:ext>
            </a:extLst>
          </p:cNvPr>
          <p:cNvSpPr/>
          <p:nvPr/>
        </p:nvSpPr>
        <p:spPr bwMode="auto">
          <a:xfrm>
            <a:off x="4240375" y="2103690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7EB5F1-21D4-4C84-8627-75453BA92309}"/>
              </a:ext>
            </a:extLst>
          </p:cNvPr>
          <p:cNvSpPr/>
          <p:nvPr/>
        </p:nvSpPr>
        <p:spPr bwMode="auto">
          <a:xfrm>
            <a:off x="4358336" y="2103690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649816-D579-4082-AAFE-F7B1FB245F61}"/>
              </a:ext>
            </a:extLst>
          </p:cNvPr>
          <p:cNvSpPr txBox="1"/>
          <p:nvPr/>
        </p:nvSpPr>
        <p:spPr>
          <a:xfrm>
            <a:off x="4745736" y="1837944"/>
            <a:ext cx="9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=21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B71D54-95C7-4FBF-A9AD-E4D839FF60CB}"/>
              </a:ext>
            </a:extLst>
          </p:cNvPr>
          <p:cNvSpPr/>
          <p:nvPr/>
        </p:nvSpPr>
        <p:spPr bwMode="auto">
          <a:xfrm>
            <a:off x="2067727" y="2103690"/>
            <a:ext cx="264018" cy="66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47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B."</a:t>
            </a:r>
            <a:r>
              <a:rPr lang="pt-BR" altLang="zh-CN" sz="1600" b="1" dirty="0">
                <a:latin typeface="+mn-ea"/>
              </a:rPr>
              <a:t>\18\x2e\43\x8x\596\x6a\010\xd5\231\xe3\1325\x6c</a:t>
            </a:r>
            <a:r>
              <a:rPr lang="en-US" altLang="zh-CN" sz="1600" b="1" dirty="0">
                <a:latin typeface="+mn-ea"/>
              </a:rPr>
              <a:t>"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50F70F-A58B-4AA2-B633-7D9994F45344}"/>
              </a:ext>
            </a:extLst>
          </p:cNvPr>
          <p:cNvSpPr/>
          <p:nvPr/>
        </p:nvSpPr>
        <p:spPr bwMode="auto">
          <a:xfrm>
            <a:off x="2331680" y="2066544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A4DE0-C357-44D4-9FBE-A5375581B523}"/>
              </a:ext>
            </a:extLst>
          </p:cNvPr>
          <p:cNvSpPr/>
          <p:nvPr/>
        </p:nvSpPr>
        <p:spPr bwMode="auto">
          <a:xfrm>
            <a:off x="1352550" y="2112264"/>
            <a:ext cx="383887" cy="60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A783BA-A18A-4591-845A-EF4EC574A89D}"/>
              </a:ext>
            </a:extLst>
          </p:cNvPr>
          <p:cNvSpPr/>
          <p:nvPr/>
        </p:nvSpPr>
        <p:spPr bwMode="auto">
          <a:xfrm>
            <a:off x="1762125" y="2084832"/>
            <a:ext cx="256032" cy="5486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7C82AE-0766-4F50-A039-FF220025AB45}"/>
              </a:ext>
            </a:extLst>
          </p:cNvPr>
          <p:cNvSpPr/>
          <p:nvPr/>
        </p:nvSpPr>
        <p:spPr bwMode="auto">
          <a:xfrm>
            <a:off x="2075648" y="2057400"/>
            <a:ext cx="256032" cy="5486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05CBEE-787F-4EC8-86F8-95CE72A996AA}"/>
              </a:ext>
            </a:extLst>
          </p:cNvPr>
          <p:cNvSpPr/>
          <p:nvPr/>
        </p:nvSpPr>
        <p:spPr bwMode="auto">
          <a:xfrm>
            <a:off x="2449409" y="2093976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BA594F-D403-48C5-9097-E12D55010063}"/>
              </a:ext>
            </a:extLst>
          </p:cNvPr>
          <p:cNvSpPr/>
          <p:nvPr/>
        </p:nvSpPr>
        <p:spPr bwMode="auto">
          <a:xfrm>
            <a:off x="2762932" y="2084832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E95B03-EC19-477E-989C-F4CF55AC149B}"/>
              </a:ext>
            </a:extLst>
          </p:cNvPr>
          <p:cNvSpPr/>
          <p:nvPr/>
        </p:nvSpPr>
        <p:spPr bwMode="auto">
          <a:xfrm>
            <a:off x="2657977" y="2089135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65E079-9B2B-448E-ABB3-4E97807A75EF}"/>
              </a:ext>
            </a:extLst>
          </p:cNvPr>
          <p:cNvSpPr/>
          <p:nvPr/>
        </p:nvSpPr>
        <p:spPr bwMode="auto">
          <a:xfrm>
            <a:off x="2872526" y="2093976"/>
            <a:ext cx="383887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BDF961-2FBA-4D02-AC51-D5CE515B672F}"/>
              </a:ext>
            </a:extLst>
          </p:cNvPr>
          <p:cNvSpPr/>
          <p:nvPr/>
        </p:nvSpPr>
        <p:spPr bwMode="auto">
          <a:xfrm>
            <a:off x="3309747" y="2084078"/>
            <a:ext cx="383887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8ED185-AAFA-495E-8AFE-A1E33DCF394C}"/>
              </a:ext>
            </a:extLst>
          </p:cNvPr>
          <p:cNvSpPr/>
          <p:nvPr/>
        </p:nvSpPr>
        <p:spPr bwMode="auto">
          <a:xfrm>
            <a:off x="3740999" y="2084078"/>
            <a:ext cx="383887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4AE94-807B-4463-BDEC-C4E708383B41}"/>
              </a:ext>
            </a:extLst>
          </p:cNvPr>
          <p:cNvSpPr/>
          <p:nvPr/>
        </p:nvSpPr>
        <p:spPr bwMode="auto">
          <a:xfrm>
            <a:off x="4172251" y="2075688"/>
            <a:ext cx="383887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CA24B6-6268-4DB4-8339-C6844A37083A}"/>
              </a:ext>
            </a:extLst>
          </p:cNvPr>
          <p:cNvSpPr/>
          <p:nvPr/>
        </p:nvSpPr>
        <p:spPr bwMode="auto">
          <a:xfrm>
            <a:off x="4591050" y="2075688"/>
            <a:ext cx="383887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61D3ED-F5DB-4310-A45D-44672A1C06C8}"/>
              </a:ext>
            </a:extLst>
          </p:cNvPr>
          <p:cNvSpPr/>
          <p:nvPr/>
        </p:nvSpPr>
        <p:spPr bwMode="auto">
          <a:xfrm>
            <a:off x="5002370" y="2084078"/>
            <a:ext cx="344784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A16039-63CA-497C-8FA3-3A40491B9B36}"/>
              </a:ext>
            </a:extLst>
          </p:cNvPr>
          <p:cNvSpPr/>
          <p:nvPr/>
        </p:nvSpPr>
        <p:spPr bwMode="auto">
          <a:xfrm>
            <a:off x="5374587" y="2054367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EF1D90-7711-40BD-AB8C-A28939A4C4FC}"/>
              </a:ext>
            </a:extLst>
          </p:cNvPr>
          <p:cNvSpPr/>
          <p:nvPr/>
        </p:nvSpPr>
        <p:spPr bwMode="auto">
          <a:xfrm>
            <a:off x="5475172" y="2063511"/>
            <a:ext cx="256032" cy="5486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3817AA-B989-4374-A2E6-2385ECA0DDBF}"/>
              </a:ext>
            </a:extLst>
          </p:cNvPr>
          <p:cNvSpPr/>
          <p:nvPr/>
        </p:nvSpPr>
        <p:spPr bwMode="auto">
          <a:xfrm>
            <a:off x="5779761" y="2074724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70F44C-F26F-4315-AC46-174585E3277B}"/>
              </a:ext>
            </a:extLst>
          </p:cNvPr>
          <p:cNvSpPr/>
          <p:nvPr/>
        </p:nvSpPr>
        <p:spPr bwMode="auto">
          <a:xfrm>
            <a:off x="978017" y="2090943"/>
            <a:ext cx="175641" cy="731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6574C9-D53B-4398-83B1-CE4C52D33932}"/>
              </a:ext>
            </a:extLst>
          </p:cNvPr>
          <p:cNvSpPr/>
          <p:nvPr/>
        </p:nvSpPr>
        <p:spPr bwMode="auto">
          <a:xfrm>
            <a:off x="1220223" y="2099333"/>
            <a:ext cx="73152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C388FC-80FE-4D9D-8716-5626A98822C2}"/>
              </a:ext>
            </a:extLst>
          </p:cNvPr>
          <p:cNvSpPr/>
          <p:nvPr/>
        </p:nvSpPr>
        <p:spPr bwMode="auto">
          <a:xfrm>
            <a:off x="5465485" y="2069592"/>
            <a:ext cx="383887" cy="73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AD85B3-BC81-455B-9BED-6359C24FE297}"/>
              </a:ext>
            </a:extLst>
          </p:cNvPr>
          <p:cNvSpPr txBox="1"/>
          <p:nvPr/>
        </p:nvSpPr>
        <p:spPr>
          <a:xfrm>
            <a:off x="5876805" y="1869701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6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只取最前面的三个数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个但超出上限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377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编译器会报错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字符过大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编译提示中的那个数字是怎么来的？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八进制数转为为二进制后的数字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("\23456f")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("\43456f")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7E0BF-FE46-4C60-A257-9F8D219E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751" y="2573421"/>
            <a:ext cx="4300215" cy="26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编译器会报错，提示字符太大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编译提示中的那个数值是怎么来的？由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进制转化为二进制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进制时，超过限定的长度的错误处理是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不一致）的。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("\x234")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35DF07-7272-4FB6-B48C-CCAA4486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75" y="2887560"/>
            <a:ext cx="3187266" cy="26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    ？？？？正常运行了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编译器会将数字自动识别为字符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、对两个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的输出结果进行分析（合理猜测）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编译器将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9876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看成了四个字符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编译器将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*321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看成了四个字符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("\9876")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("\*321")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FA6AD0-E44D-4703-8C56-6887D5F8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3294059"/>
            <a:ext cx="2933954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报错无效的十六进制数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进制时，直接跟非法字符的错误处理是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不一致）的。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("\xg231")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("\x*231")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89F28-F65B-45D8-916E-82450F1F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1" y="2412740"/>
            <a:ext cx="2990265" cy="29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24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1174</Words>
  <Application>Microsoft Office PowerPoint</Application>
  <PresentationFormat>宽屏</PresentationFormat>
  <Paragraphs>173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linchang</cp:lastModifiedBy>
  <cp:revision>150</cp:revision>
  <dcterms:created xsi:type="dcterms:W3CDTF">2020-08-13T13:39:53Z</dcterms:created>
  <dcterms:modified xsi:type="dcterms:W3CDTF">2023-09-28T08:00:21Z</dcterms:modified>
</cp:coreProperties>
</file>