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1236" r:id="rId2"/>
    <p:sldId id="1275" r:id="rId3"/>
    <p:sldId id="1237" r:id="rId4"/>
    <p:sldId id="1230" r:id="rId5"/>
    <p:sldId id="1276" r:id="rId6"/>
    <p:sldId id="1076" r:id="rId7"/>
    <p:sldId id="1238" r:id="rId8"/>
    <p:sldId id="492" r:id="rId9"/>
    <p:sldId id="1240" r:id="rId10"/>
    <p:sldId id="1241" r:id="rId11"/>
    <p:sldId id="1248" r:id="rId12"/>
    <p:sldId id="1242" r:id="rId13"/>
    <p:sldId id="1249" r:id="rId14"/>
    <p:sldId id="1250" r:id="rId15"/>
    <p:sldId id="1244" r:id="rId16"/>
    <p:sldId id="1246" r:id="rId17"/>
    <p:sldId id="1245" r:id="rId18"/>
    <p:sldId id="1251" r:id="rId19"/>
    <p:sldId id="520" r:id="rId20"/>
    <p:sldId id="1253" r:id="rId21"/>
    <p:sldId id="1254" r:id="rId22"/>
    <p:sldId id="1265" r:id="rId23"/>
    <p:sldId id="1257" r:id="rId24"/>
    <p:sldId id="1255" r:id="rId25"/>
    <p:sldId id="1259" r:id="rId26"/>
    <p:sldId id="1258" r:id="rId27"/>
    <p:sldId id="1261" r:id="rId28"/>
    <p:sldId id="1262" r:id="rId29"/>
    <p:sldId id="1269" r:id="rId30"/>
    <p:sldId id="1270" r:id="rId31"/>
    <p:sldId id="1267" r:id="rId32"/>
    <p:sldId id="1268" r:id="rId33"/>
    <p:sldId id="1266" r:id="rId34"/>
    <p:sldId id="1273" r:id="rId35"/>
    <p:sldId id="1271" r:id="rId36"/>
    <p:sldId id="1272" r:id="rId37"/>
    <p:sldId id="1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5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AE808F-93CC-471E-AA2B-6DAA03959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返回输出的字符数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68372-E26F-4202-9E36-0494B3D6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01" y="1571582"/>
            <a:ext cx="1013548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 = -2;</a:t>
            </a: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表示长整型整数，用于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d,o,x,u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表示短整型整数，用于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d,o,x,u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1EBEC2-9460-469D-9EFC-E157B2E8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682" y="1323971"/>
            <a:ext cx="3886537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dirty="0" err="1">
                <a:latin typeface="+mn-ea"/>
              </a:rPr>
              <a:t>longlong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dirty="0" err="1">
                <a:latin typeface="+mn-ea"/>
              </a:rPr>
              <a:t>longlong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dirty="0" err="1">
                <a:latin typeface="+mn-ea"/>
              </a:rPr>
              <a:t>longlong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__int_____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__int__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，右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int__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___10_</a:t>
            </a:r>
            <a:r>
              <a:rPr kumimoji="1" lang="zh-CN" altLang="en-US" sz="1600" b="1" dirty="0">
                <a:latin typeface="+mn-ea"/>
              </a:rPr>
              <a:t>，左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_shot______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_shot____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___shot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D3EB9C-9373-4827-867E-0461C602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82" y="645705"/>
            <a:ext cx="1211685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 = 123.456f;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的大小写区别</a:t>
            </a:r>
            <a:r>
              <a:rPr kumimoji="1" lang="en-US" altLang="zh-CN" sz="1600" b="1" dirty="0">
                <a:latin typeface="+mn-ea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选择输出宽度更短的形式输出</a:t>
            </a:r>
            <a:r>
              <a:rPr kumimoji="1" lang="en-US" altLang="zh-CN" sz="1600" b="1" dirty="0">
                <a:latin typeface="+mn-ea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的大小写区别</a:t>
            </a:r>
            <a:r>
              <a:rPr kumimoji="1" lang="en-US" altLang="zh-CN" sz="1600" b="1" dirty="0">
                <a:latin typeface="+mn-ea"/>
              </a:rPr>
              <a:t>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88F411-46A7-4641-A922-5C827D92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2" y="1214749"/>
            <a:ext cx="140982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f = 123.456;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有区别，一个是输出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类型，一个是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66731-0FB4-4AD6-B07F-400040C1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18" y="1323971"/>
            <a:ext cx="148602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__10_______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__10_______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左对齐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___10______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_2_____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浮点数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__10_______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左对齐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__(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en-US" altLang="zh-CN" sz="1200" b="1" dirty="0">
                <a:latin typeface="+mn-ea"/>
              </a:rPr>
              <a:t>_____</a:t>
            </a:r>
            <a:r>
              <a:rPr kumimoji="1" lang="zh-CN" altLang="en-US" sz="1200" b="1" dirty="0">
                <a:latin typeface="+mn-ea"/>
              </a:rPr>
              <a:t>精确到小数点后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位</a:t>
            </a:r>
            <a:r>
              <a:rPr kumimoji="1" lang="en-US" altLang="zh-CN" sz="1200" b="1" dirty="0"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79257C-56B0-465E-8E1A-BE98805E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42" y="1285871"/>
            <a:ext cx="129551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仍然会输出要求的位数但是超过精度后的值为不可信值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按有效位数输出，截去多出的位数，并且四舍五入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ED825-6C9A-474C-BB26-243CA5BC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31" y="1693478"/>
            <a:ext cx="2171888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______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______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en-US" altLang="zh-CN" sz="1600" b="1" dirty="0">
                <a:latin typeface="+mn-ea"/>
              </a:rPr>
              <a:t>______________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09BEC-40F1-471C-8D2B-54C906E4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81" y="1443349"/>
            <a:ext cx="274343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逗号后变量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自行写出</a:t>
            </a:r>
            <a:r>
              <a:rPr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‘%’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连续打两个</a:t>
            </a:r>
            <a:r>
              <a:rPr kumimoji="1" lang="en-US" altLang="zh-CN" sz="1600" b="1" dirty="0">
                <a:latin typeface="+mn-ea"/>
              </a:rPr>
              <a:t>%_______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DE6491-C53C-4250-980A-5CC3FF87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90" y="1432482"/>
            <a:ext cx="1150720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</a:p>
        </p:txBody>
      </p:sp>
      <p:graphicFrame>
        <p:nvGraphicFramePr>
          <p:cNvPr id="6" name="Group 40">
            <a:extLst>
              <a:ext uri="{FF2B5EF4-FFF2-40B4-BE49-F238E27FC236}">
                <a16:creationId xmlns:a16="http://schemas.microsoft.com/office/drawing/2014/main" id="{998B7E31-38FF-44BF-91F3-EFFD7A70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2130"/>
              </p:ext>
            </p:extLst>
          </p:nvPr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输入带符号的十进制形式整数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输入十进制无符号形式整数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指数形式的浮点数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e,E,g,G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D3010C0-1634-4294-B99E-70A93C1A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9583"/>
              </p:ext>
            </p:extLst>
          </p:nvPr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指定输入数据所占的宽度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本输入项不赋给相应的变量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FDA51A5-C6A0-40F4-B38B-69CBDDB70A83}"/>
              </a:ext>
            </a:extLst>
          </p:cNvPr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19727-16CB-4D35-B28F-88D5119FEA89}"/>
              </a:ext>
            </a:extLst>
          </p:cNvPr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9655E-1A30-4440-B075-E877ECC3AE71}"/>
              </a:ext>
            </a:extLst>
          </p:cNvPr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直接报错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______</a:t>
            </a:r>
            <a:r>
              <a:rPr kumimoji="1" lang="zh-CN" altLang="en-US" sz="1200" b="1" dirty="0">
                <a:latin typeface="+mn-ea"/>
              </a:rPr>
              <a:t>不会报错，但是后面的程序不会执行</a:t>
            </a:r>
            <a:r>
              <a:rPr kumimoji="1" lang="en-US" altLang="zh-CN" sz="1200" b="1" dirty="0">
                <a:latin typeface="+mn-ea"/>
              </a:rPr>
              <a:t>___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235F5A-B5CE-4702-BB21-E86F82D9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1" y="4400533"/>
            <a:ext cx="4915326" cy="381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861D68-9848-47B0-AEEE-7C26EA93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11" y="4053941"/>
            <a:ext cx="2500820" cy="1422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623B8F-C6DF-4457-8E3D-4B381B42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51" y="5798748"/>
            <a:ext cx="2743438" cy="4648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C9EF24-E630-4749-971B-6328246EC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591" y="5341508"/>
            <a:ext cx="279678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539A3-6D97-412F-9114-B8BB1605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63" y="4486258"/>
            <a:ext cx="967824" cy="3810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570A3F-7CD9-4AA4-B42E-296B1D50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94" y="5543552"/>
            <a:ext cx="944962" cy="5334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F445C1-E5A0-4FD9-B6F4-70228F43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703" y="4341465"/>
            <a:ext cx="1044030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7E564E-3366-4ACE-A65A-A85DD780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634" y="5412081"/>
            <a:ext cx="89161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将值赋给列表中前面的变量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44C284-3614-4037-9019-1818F6AE907B}"/>
              </a:ext>
            </a:extLst>
          </p:cNvPr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5D18E-025F-4069-B6FC-7888B6149CF9}"/>
              </a:ext>
            </a:extLst>
          </p:cNvPr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dirty="0">
                <a:latin typeface="+mn-ea"/>
              </a:rPr>
              <a:t>___vs</a:t>
            </a:r>
            <a:r>
              <a:rPr kumimoji="1" lang="zh-CN" altLang="en-US" sz="1200" b="1" dirty="0">
                <a:latin typeface="+mn-ea"/>
              </a:rPr>
              <a:t>不会执行后面语句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会将值输入给地址列表里有的地址</a:t>
            </a:r>
            <a:r>
              <a:rPr kumimoji="1" lang="en-US" altLang="zh-CN" sz="1200" b="1" dirty="0">
                <a:latin typeface="+mn-ea"/>
              </a:rPr>
              <a:t>____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318994-B3D2-4E65-A3A4-9729EF92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6" y="4297663"/>
            <a:ext cx="914479" cy="3962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725CD3-BFDD-47D9-A4FC-5C3DCB95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96" y="5087441"/>
            <a:ext cx="906859" cy="342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3397C4-8228-4937-B443-2A0EFD2B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57" y="4438625"/>
            <a:ext cx="899238" cy="304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AB7808-2FA2-4D7B-ABA9-A9A6D0EFB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770" y="5198405"/>
            <a:ext cx="525826" cy="4038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5D304A-C3F4-440C-BBD8-BF17B48D5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05" y="4408142"/>
            <a:ext cx="754445" cy="3353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0FD679-7363-4F82-A93F-BC93293ED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718" y="5145076"/>
            <a:ext cx="670618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成功读取的数据个数</a:t>
            </a:r>
            <a:r>
              <a:rPr kumimoji="1" lang="en-US" altLang="zh-CN" sz="1600" b="1" dirty="0">
                <a:latin typeface="+mn-ea"/>
              </a:rPr>
              <a:t>____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DF354-738E-47B5-9629-EB912110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47" y="4383383"/>
            <a:ext cx="1219306" cy="510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720103-E19F-49A0-8E89-6B7DF9B1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0555"/>
            <a:ext cx="1371719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dirty="0">
                <a:latin typeface="+mn-ea"/>
              </a:rPr>
              <a:t>______</a:t>
            </a:r>
            <a:r>
              <a:rPr kumimoji="1" lang="zh-CN" altLang="en-US" sz="1200" b="1" dirty="0">
                <a:latin typeface="+mn-ea"/>
              </a:rPr>
              <a:t>将控制字符用数据代替，其他的字符保持原样输入</a:t>
            </a:r>
            <a:r>
              <a:rPr kumimoji="1" lang="en-US" altLang="zh-CN" sz="1200" b="1" dirty="0">
                <a:latin typeface="+mn-ea"/>
              </a:rPr>
              <a:t>_____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38E1F-DB50-44DD-A121-3F6BBE9C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48" y="4293852"/>
            <a:ext cx="1531753" cy="4038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54BC7-39AC-475A-B1D1-24F2B2D5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55" y="5122511"/>
            <a:ext cx="990686" cy="411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5B0996-2902-4327-9B1B-3639820E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694" y="4080473"/>
            <a:ext cx="2194750" cy="426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BF2E46-C710-4C78-85FD-E9ADED9A7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191" y="4641630"/>
            <a:ext cx="2164268" cy="411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171CF6-E100-4FE8-A1C5-92C025C18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894" y="5366887"/>
            <a:ext cx="130313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F3F63-DACA-4A70-834E-261EE777A3A4}"/>
              </a:ext>
            </a:extLst>
          </p:cNvPr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("c=%d\n",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300598-E1EC-48F0-8F31-63C5AEA2936F}"/>
              </a:ext>
            </a:extLst>
          </p:cNvPr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C8F18-2F36-419F-9503-80B433A8719D}"/>
              </a:ext>
            </a:extLst>
          </p:cNvPr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dirty="0">
                <a:latin typeface="+mn-ea"/>
              </a:rPr>
              <a:t>_____</a:t>
            </a:r>
            <a:r>
              <a:rPr kumimoji="1" lang="zh-CN" altLang="en-US" sz="1200" b="1" dirty="0">
                <a:latin typeface="+mn-ea"/>
              </a:rPr>
              <a:t>输入短整型数，</a:t>
            </a:r>
            <a:r>
              <a:rPr kumimoji="1" lang="en-US" altLang="zh-CN" sz="1200" b="1" dirty="0"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报错或者读取错误的数据</a:t>
            </a:r>
            <a:r>
              <a:rPr kumimoji="1" lang="en-US" altLang="zh-CN" sz="1200" b="1" dirty="0">
                <a:latin typeface="+mn-ea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9F788-CCB6-4D33-8C03-5F42E942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79" y="4734532"/>
            <a:ext cx="1791348" cy="865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8F7004-0629-474A-B422-3BC4C260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54" y="4782162"/>
            <a:ext cx="655377" cy="4267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4A9707-51F7-45B4-A814-7CACDF3C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44" y="4782159"/>
            <a:ext cx="1394581" cy="4267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C4E1C00-4396-43CA-AC05-3E75DD887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803" y="4517343"/>
            <a:ext cx="449619" cy="4343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61F313F-2C68-4B6D-AA3E-DC31CF7B9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754" y="5188539"/>
            <a:ext cx="662997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 %x %o",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("a=%d, b=%d, c=%d\n",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61E06-8EF7-4A5F-9BD7-494A0DD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64" y="1712579"/>
            <a:ext cx="1386960" cy="36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A1FD77-BB8B-4CC8-9D3B-130E26E4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62" y="2670790"/>
            <a:ext cx="1409822" cy="449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2355CC-9CD0-4A3C-8C2A-8F2E5AA7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64" y="3737592"/>
            <a:ext cx="1562235" cy="4191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681CC9-AD4F-4555-865E-EF45ABED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363" y="4735785"/>
            <a:ext cx="156223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%hx %ho",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6A47F0-40B2-420F-940B-5873E9D3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18" y="1731629"/>
            <a:ext cx="1440305" cy="36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9D2F2F-C655-4B4D-90C2-9DA7D46A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018" y="2670792"/>
            <a:ext cx="1546994" cy="41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31F2F-51F1-4D50-AE94-D4BBA0DD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2" y="3655679"/>
            <a:ext cx="1676545" cy="4343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CC2C33-A21B-4CC0-AA1D-7C754B5BE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018" y="4613897"/>
            <a:ext cx="1546994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 %*2d 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表示：跳过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个数据的宽度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指定输入数据所占的宽度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2872-2B24-4962-8D24-7274A9A6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04" y="4745338"/>
            <a:ext cx="937341" cy="396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AE43B1-E40F-4972-B637-D43C0AC4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42" y="4928233"/>
            <a:ext cx="1112616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EFAD7-4E6A-40BB-8C6F-D16012EA5A30}"/>
              </a:ext>
            </a:extLst>
          </p:cNvPr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01EBE-E02B-4308-936A-5E7671612492}"/>
              </a:ext>
            </a:extLst>
          </p:cNvPr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530A6-81DD-44C3-A9A3-E1D20B3C3295}"/>
              </a:ext>
            </a:extLst>
          </p:cNvPr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____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到达宽度限制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不合法的字符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D8946-30AF-447A-B440-80F6732C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84" y="3766167"/>
            <a:ext cx="548688" cy="411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1A3254-DBB8-43C3-970B-CF773CAC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24" y="4367755"/>
            <a:ext cx="815411" cy="3886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EBDF88-9CAC-4644-8E4D-8E304592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07" y="5008227"/>
            <a:ext cx="640135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6D4267-E9F9-4E3A-A52F-3C61B6D26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8" y="3766167"/>
            <a:ext cx="396274" cy="3734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305EF1-EA5A-4F39-BCAA-8FF275CA7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264" y="4390617"/>
            <a:ext cx="754445" cy="3657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59A53B-196F-4E50-916E-3521BC2B5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396" y="5038709"/>
            <a:ext cx="693480" cy="3429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130180B-8B59-4772-842F-4E4980978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831" y="3811891"/>
            <a:ext cx="426757" cy="32006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EE6412-42E2-418E-AB74-BFB4367A2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0282" y="4520727"/>
            <a:ext cx="792549" cy="3276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91CB149-B7E7-498D-A81F-31991F1F0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2398" y="5099652"/>
            <a:ext cx="67061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</a:t>
            </a:r>
            <a:r>
              <a:rPr kumimoji="1" lang="en-US" altLang="zh-CN" sz="1600" b="1" dirty="0">
                <a:latin typeface="宋体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12345678↙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 45 678↙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54771" y="3680314"/>
            <a:ext cx="9379804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12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↙ 345↙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12↙ 3456↙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123↙456↙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1234︺5678↙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，输出：</a:t>
            </a: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2345678↙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r>
              <a:rPr kumimoji="1" lang="zh-CN" altLang="en-US" sz="1200" b="1" dirty="0">
                <a:latin typeface="+mn-ea"/>
              </a:rPr>
              <a:t>宽度限制为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，所以先读三个字符，然后一个字符后遇到空格停止读取，所以</a:t>
            </a:r>
            <a:r>
              <a:rPr kumimoji="1" lang="en-US" altLang="zh-CN" sz="1200" b="1" dirty="0">
                <a:latin typeface="+mn-ea"/>
              </a:rPr>
              <a:t>b</a:t>
            </a:r>
            <a:r>
              <a:rPr kumimoji="1" lang="zh-CN" altLang="en-US" sz="1200" b="1" dirty="0">
                <a:latin typeface="+mn-ea"/>
              </a:rPr>
              <a:t>为</a:t>
            </a:r>
            <a:r>
              <a:rPr kumimoji="1" lang="en-US" altLang="zh-CN" sz="1200" b="1" dirty="0">
                <a:latin typeface="+mn-ea"/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29FC-145E-4F6B-97EC-4C0FF5963AAF}"/>
              </a:ext>
            </a:extLst>
          </p:cNvPr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DCB41B-79BE-4D2B-9BEA-D2472642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17" y="3479492"/>
            <a:ext cx="632515" cy="556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617085-732D-4664-AF03-A4B4BD12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99" y="3902361"/>
            <a:ext cx="617273" cy="525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E1AC37-93DE-43FC-8BF1-C5A22E8C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78" y="4294748"/>
            <a:ext cx="708721" cy="502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C8E00D-DF66-427A-9CE7-31272993D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1" y="4708556"/>
            <a:ext cx="807790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E840E3-5C5F-438F-B6A6-5C4294E8B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976" y="5086971"/>
            <a:ext cx="647756" cy="3657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9813F0-31B0-4239-969B-C9C0A4517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468" y="5509752"/>
            <a:ext cx="762066" cy="3353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654633-FFA1-4655-A959-026C447AA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872" y="3723275"/>
            <a:ext cx="632515" cy="3581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2A423B-C66F-4507-B701-FC7A4F9560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4721" y="4172818"/>
            <a:ext cx="823031" cy="3734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CB646E2-26DA-453F-AB67-BB43F426A0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6617" y="4681543"/>
            <a:ext cx="899238" cy="3276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A70B56-5E49-4D7C-9BA9-B7358984C6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7388" y="5242025"/>
            <a:ext cx="88399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、附加格式控制符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读取双精度浮点数</a:t>
            </a:r>
            <a:r>
              <a:rPr kumimoji="1" lang="en-US" altLang="zh-CN" sz="1600" b="1" dirty="0"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报错或者读取错误的数据</a:t>
            </a:r>
            <a:r>
              <a:rPr kumimoji="1" lang="en-US" altLang="zh-CN" sz="1600" b="1" dirty="0">
                <a:latin typeface="+mn-ea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3EF88-E90D-4AD6-ABE8-4E482659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32" y="4230242"/>
            <a:ext cx="1066892" cy="312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F74A4-B656-42CE-93AB-C6627E60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40" y="4216299"/>
            <a:ext cx="1569856" cy="3429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8B5B5B-F6A0-4897-82AF-7D080892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157" y="4587845"/>
            <a:ext cx="1582966" cy="6337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A7371A-170A-400D-93BD-83CA9CCF0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995" y="4280347"/>
            <a:ext cx="1036410" cy="4343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250A1-065F-4F13-AAD8-756A093ED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751" y="4825773"/>
            <a:ext cx="4307390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82C0F-6A84-4677-9843-F794C5DAB88B}"/>
              </a:ext>
            </a:extLst>
          </p:cNvPr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dirty="0">
                <a:latin typeface="+mn-ea"/>
              </a:rPr>
              <a:t>________</a:t>
            </a:r>
            <a:r>
              <a:rPr kumimoji="1" lang="zh-CN" altLang="en-US" sz="1200" b="1" dirty="0">
                <a:latin typeface="+mn-ea"/>
              </a:rPr>
              <a:t>按宽度读取，超出的部分不会写入</a:t>
            </a:r>
            <a:r>
              <a:rPr kumimoji="1" lang="en-US" altLang="zh-CN" sz="1200" b="1" dirty="0">
                <a:latin typeface="+mn-ea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如果格式不符合则会写入错误的数据</a:t>
            </a:r>
            <a:r>
              <a:rPr kumimoji="1" lang="en-US" altLang="zh-CN" sz="1200" b="1" dirty="0">
                <a:latin typeface="+mn-ea"/>
              </a:rPr>
              <a:t>_________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D2091-8300-42C9-85E3-3B562575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17" y="4101450"/>
            <a:ext cx="1455546" cy="35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2C3FFE-54F3-406B-8C4F-944BAD56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17" y="4800598"/>
            <a:ext cx="1402202" cy="358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9E67F2-6007-4EFE-861A-43CCB610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17" y="5556962"/>
            <a:ext cx="1379340" cy="3962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FF79CB-C9DD-43FC-8DAF-B05E8C37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557" y="4078588"/>
            <a:ext cx="990686" cy="3962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4ED480-5EF1-4F0D-A647-9B897C70D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57" y="4815839"/>
            <a:ext cx="800169" cy="3429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2409B7-4EA7-439B-9638-7ABE388F2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919" y="5515049"/>
            <a:ext cx="116596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 %c", &amp;c1, &amp;c2);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("c1=%c c2=%c\n",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("c1=%d c2=%d\n",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7CCDA-74EF-40B1-9633-868C0546D9E2}"/>
              </a:ext>
            </a:extLst>
          </p:cNvPr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___1__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_______________(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_______scan</a:t>
            </a:r>
            <a:r>
              <a:rPr kumimoji="1" lang="zh-CN" altLang="en-US" sz="1200" b="1" dirty="0">
                <a:latin typeface="+mn-ea"/>
              </a:rPr>
              <a:t>也可以读入空格</a:t>
            </a:r>
            <a:r>
              <a:rPr kumimoji="1" lang="en-US" altLang="zh-CN" sz="1200" b="1" dirty="0">
                <a:latin typeface="+mn-ea"/>
              </a:rPr>
              <a:t>___________________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6B312-0999-474B-B1A2-0E0DD0A6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06" y="3756645"/>
            <a:ext cx="899238" cy="3353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25C296-25EA-4EE7-BAAC-17AA4DBF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15" y="4251374"/>
            <a:ext cx="800169" cy="411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3B8623-BA15-4471-88F9-403370A1C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47" y="4857176"/>
            <a:ext cx="792549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0F6A98-D8C6-4D35-AD78-E13445AF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813" y="5457484"/>
            <a:ext cx="823031" cy="3734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B56FFF-071D-470E-A25C-ED7B5DA81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038" y="3629177"/>
            <a:ext cx="967824" cy="3657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226AC3-7685-4E05-9574-6CFD6D571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555" y="4262805"/>
            <a:ext cx="998307" cy="3886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C7D9D8-42F9-4A14-A593-B5F63DF62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529" y="4864797"/>
            <a:ext cx="929721" cy="3505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208A70-2F5A-4946-A833-9266F92ED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1130" y="5225054"/>
            <a:ext cx="1044030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非字符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DB6511-D3D4-4DD5-B649-D2292AFD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87" y="4435545"/>
            <a:ext cx="944962" cy="464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8A63CB-D23C-4018-9A17-BCD0E17A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49" y="4248842"/>
            <a:ext cx="1158340" cy="381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321D63-6D87-4E9F-A0E4-498CD89C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57" y="4332666"/>
            <a:ext cx="1204064" cy="3353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9A0069-7306-4A49-9FE5-3ED21C740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910" y="4516349"/>
            <a:ext cx="1600339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%s___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____n-1___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0DBE2-8C54-4101-A2E4-E67D1CE0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13" y="1405868"/>
            <a:ext cx="624894" cy="510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E6DD77-8821-425D-9899-93449DCB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62" y="1916452"/>
            <a:ext cx="632515" cy="655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3BCBB2-3AC4-48F4-B3F7-75385424E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15" y="2628872"/>
            <a:ext cx="1036410" cy="6401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E32651-89D1-4BB6-98C1-9A314635B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358" y="3299573"/>
            <a:ext cx="1104996" cy="6401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450137-F49B-4B8D-8F21-C688E4094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836" y="4458311"/>
            <a:ext cx="1657518" cy="7359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3AD1AD-29C5-4E9C-84FC-3485DE854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733" y="4493161"/>
            <a:ext cx="1501270" cy="701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8B0352-EEEC-4F57-B909-645E48175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147" y="3251664"/>
            <a:ext cx="1657518" cy="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5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_11__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 “ \ r \ n \ t a b c ” 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11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个所对应的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ASCII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码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_____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“%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____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3A475-555E-4AC0-8C19-2BE945DC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6" y="4480543"/>
            <a:ext cx="1005927" cy="3810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5A4D0D-4854-43C0-A1E2-00590BD3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57" y="4404336"/>
            <a:ext cx="365768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2719E-D752-41AA-A169-B2B4314C8AEA}"/>
              </a:ext>
            </a:extLst>
          </p:cNvPr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E30A-A996-4C09-8CBA-31CDEA0EF436}"/>
              </a:ext>
            </a:extLst>
          </p:cNvPr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D1D10-CE5E-4F5E-B7E6-3C027385A748}"/>
              </a:ext>
            </a:extLst>
          </p:cNvPr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>
                <a:latin typeface="+mn-ea"/>
              </a:rPr>
              <a:t>成功读取的数据的个数</a:t>
            </a:r>
            <a:r>
              <a:rPr kumimoji="1" lang="en-US" altLang="zh-CN" sz="1600" b="1">
                <a:latin typeface="+mn-ea"/>
              </a:rPr>
              <a:t>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DE85E-F1CB-4AA3-8627-70D2DE34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70" y="4232894"/>
            <a:ext cx="906859" cy="3734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F7156-C681-4872-80B7-3EAD6765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88" y="4969162"/>
            <a:ext cx="937341" cy="388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16FDE6-DAAB-4BB2-9840-09E001D4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559" y="5664083"/>
            <a:ext cx="1562235" cy="365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E6516B-91E7-4415-AC58-05D8D68D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958" y="4008084"/>
            <a:ext cx="1295512" cy="4115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E69B42-BAC7-435E-988F-493174337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960" y="4606306"/>
            <a:ext cx="1242168" cy="3124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0113A7-5738-4755-99D8-5F1441DDD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958" y="5137755"/>
            <a:ext cx="1897544" cy="3962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FE3E4E-593D-49DC-9868-97F0ACBFD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5102" y="5588346"/>
            <a:ext cx="2491956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5CF614-1103-4775-9CF6-E63BA880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71A54-8B25-4D93-8EC5-7014824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B4069-A664-4C9F-9F0C-EA54EE0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6471BE-556A-4C1F-A664-FA53D01A4C6D}"/>
              </a:ext>
            </a:extLst>
          </p:cNvPr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A219AC-B4D9-4668-BC00-2B8CDDDA17EC}"/>
              </a:ext>
            </a:extLst>
          </p:cNvPr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824FFAB-8C4A-40AB-86D6-9246DF947B9A}"/>
                </a:ext>
              </a:extLst>
            </p:cNvPr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03036AB-30A6-489E-A13F-E38097306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0A0AFC-A74E-48E1-88E1-EBFC2125DD7A}"/>
                  </a:ext>
                </a:extLst>
              </p:cNvPr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8DAB1-77D7-4FB6-978A-A0B52732974C}"/>
                  </a:ext>
                </a:extLst>
              </p:cNvPr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AA39D6-C80D-4F38-AE67-C3D549CB6A81}"/>
                </a:ext>
              </a:extLst>
            </p:cNvPr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FFA567-2893-44D7-B6B5-E632B5F2C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8E94CF-0FEC-464C-AAC0-94C691255814}"/>
                  </a:ext>
                </a:extLst>
              </p:cNvPr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00FE6B9-8357-4D3F-8094-C40EEB54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0223"/>
              </p:ext>
            </p:extLst>
          </p:nvPr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以指数形式输出浮点数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中选择宽度较短的形式输出浮点数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93C5F45F-5C25-4060-81EF-81F7098D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16982"/>
              </p:ext>
            </p:extLst>
          </p:nvPr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表示输出数据的宽度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输出左对齐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218114-31B3-49A2-B191-8D108F96CF06}"/>
              </a:ext>
            </a:extLst>
          </p:cNvPr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C5C001-DC0F-4005-8223-90E8503C2D11}"/>
              </a:ext>
            </a:extLst>
          </p:cNvPr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936242-5FE7-4111-9506-8964CB3C6B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！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#include"iostream"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&lt;&lt;"a="&lt;&lt;a&lt;&lt;", b="&lt;&lt;b&lt;&lt;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 "Hello, Welcome!"&lt;&lt;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&lt;&lt;"Hello, Welcome!"&lt;&lt;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273D8-3B6D-4C7B-A824-618225EB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13" y="4531971"/>
            <a:ext cx="1318374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忽略多出来的变量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A1E5C-88C7-4721-A15B-AC0D975F178C}"/>
              </a:ext>
            </a:extLst>
          </p:cNvPr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输出已有的变量，多出的会输出不可信值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5C28D-D79E-402B-ADAE-2715B86D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9" y="4792965"/>
            <a:ext cx="1318374" cy="33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436C77-6367-4D79-B49F-3517275E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11" y="5109224"/>
            <a:ext cx="134123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95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10006</Words>
  <Application>Microsoft Office PowerPoint</Application>
  <PresentationFormat>宽屏</PresentationFormat>
  <Paragraphs>1409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95</cp:revision>
  <dcterms:created xsi:type="dcterms:W3CDTF">2020-08-13T13:39:53Z</dcterms:created>
  <dcterms:modified xsi:type="dcterms:W3CDTF">2023-10-06T07:55:13Z</dcterms:modified>
</cp:coreProperties>
</file>