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320" r:id="rId2"/>
    <p:sldId id="32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0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0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1EECD0-7F85-4011-8169-1A7F595F2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9.</a:t>
            </a:r>
            <a:r>
              <a:rPr lang="zh-CN" altLang="en-US" sz="2800" b="1" dirty="0">
                <a:latin typeface="+mn-ea"/>
              </a:rPr>
              <a:t>退出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后，再次双击*</a:t>
            </a:r>
            <a:r>
              <a:rPr lang="en-US" altLang="zh-CN" sz="2800" b="1" dirty="0">
                <a:latin typeface="+mn-ea"/>
              </a:rPr>
              <a:t>.dev</a:t>
            </a:r>
            <a:r>
              <a:rPr lang="zh-CN" altLang="en-US" sz="2800" b="1" dirty="0">
                <a:latin typeface="+mn-ea"/>
              </a:rPr>
              <a:t>图标，即可再次打开该项目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51B2C-F905-4E6E-B529-936D37EE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5" y="1993140"/>
            <a:ext cx="7505118" cy="46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启动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，选择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文件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菜单</a:t>
            </a:r>
            <a:r>
              <a:rPr lang="en-US" altLang="zh-CN" sz="2800" b="1" dirty="0">
                <a:latin typeface="+mn-ea"/>
              </a:rPr>
              <a:t>–"</a:t>
            </a:r>
            <a:r>
              <a:rPr lang="zh-CN" altLang="en-US" sz="2800" b="1" dirty="0">
                <a:latin typeface="+mn-ea"/>
              </a:rPr>
              <a:t>新建</a:t>
            </a:r>
            <a:r>
              <a:rPr lang="en-US" altLang="zh-CN" sz="2800" b="1" dirty="0">
                <a:latin typeface="+mn-ea"/>
              </a:rPr>
              <a:t>"–"</a:t>
            </a:r>
            <a:r>
              <a:rPr lang="zh-CN" altLang="en-US" sz="2800" b="1" dirty="0">
                <a:latin typeface="+mn-ea"/>
              </a:rPr>
              <a:t>项目</a:t>
            </a:r>
            <a:r>
              <a:rPr lang="en-US" altLang="zh-CN" sz="2800" b="1" dirty="0">
                <a:latin typeface="+mn-ea"/>
              </a:rPr>
              <a:t>"</a:t>
            </a: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C28E6C-67CB-400B-922C-0CE4E64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8" y="1637637"/>
            <a:ext cx="10719443" cy="17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在出现的对话框中，</a:t>
            </a:r>
            <a:r>
              <a:rPr lang="en-US" altLang="zh-CN" sz="2800" b="1" dirty="0">
                <a:latin typeface="+mn-ea"/>
              </a:rPr>
              <a:t>"Basic" - "Console application"</a:t>
            </a:r>
            <a:r>
              <a:rPr lang="zh-CN" altLang="en-US" sz="2800" b="1" dirty="0">
                <a:latin typeface="+mn-ea"/>
              </a:rPr>
              <a:t>选择</a:t>
            </a:r>
            <a:r>
              <a:rPr lang="en-US" altLang="zh-CN" sz="2800" b="1" dirty="0">
                <a:latin typeface="+mn-ea"/>
              </a:rPr>
              <a:t>"C</a:t>
            </a:r>
            <a:r>
              <a:rPr lang="zh-CN" altLang="en-US" sz="2800" b="1" dirty="0">
                <a:latin typeface="+mn-ea"/>
              </a:rPr>
              <a:t>项目</a:t>
            </a:r>
          </a:p>
          <a:p>
            <a:pPr algn="l"/>
            <a:r>
              <a:rPr lang="en-US" altLang="zh-CN" sz="2800" b="1" dirty="0">
                <a:latin typeface="+mn-ea"/>
              </a:rPr>
              <a:t>"/"C++</a:t>
            </a:r>
            <a:r>
              <a:rPr lang="zh-CN" altLang="en-US" sz="2800" b="1" dirty="0">
                <a:latin typeface="+mn-ea"/>
              </a:rPr>
              <a:t>项目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，输入项目名称：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r>
              <a:rPr lang="zh-CN" altLang="en-US" sz="2800" b="1" dirty="0">
                <a:latin typeface="+mn-ea"/>
              </a:rPr>
              <a:t>，按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确定</a:t>
            </a:r>
            <a:r>
              <a:rPr lang="en-US" altLang="zh-CN" sz="2800" b="1" dirty="0">
                <a:latin typeface="+mn-ea"/>
              </a:rPr>
              <a:t>"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C9FD86-8DEA-4E8A-BA06-C035316A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49" y="2630740"/>
            <a:ext cx="5966977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</a:t>
            </a: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在出现的对话框中选择项目文件存放目录，按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保存</a:t>
            </a:r>
            <a:r>
              <a:rPr lang="en-US" altLang="zh-CN" sz="2800" b="1" dirty="0">
                <a:latin typeface="+mn-ea"/>
              </a:rPr>
              <a:t>"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43A7A3-6CC4-4E2B-B604-F4B1A9D9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74" y="1948137"/>
            <a:ext cx="532684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4. Dev C++</a:t>
            </a:r>
            <a:r>
              <a:rPr lang="zh-CN" altLang="en-US" sz="2800" b="1" dirty="0">
                <a:latin typeface="+mn-ea"/>
              </a:rPr>
              <a:t>的项目文件已建立，展开左侧的项目，可以看到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已添加</a:t>
            </a:r>
            <a:r>
              <a:rPr lang="en-US" altLang="zh-CN" sz="2800" b="1" dirty="0">
                <a:latin typeface="+mn-ea"/>
              </a:rPr>
              <a:t>main.cpp</a:t>
            </a:r>
            <a:r>
              <a:rPr lang="zh-CN" altLang="en-US" sz="2800" b="1" dirty="0">
                <a:latin typeface="+mn-ea"/>
              </a:rPr>
              <a:t>并有了初始内容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空函数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91E068-58F5-4465-AC76-AE3046F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41" y="2426417"/>
            <a:ext cx="854276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0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</a:t>
            </a:r>
            <a:r>
              <a:rPr lang="en-US" altLang="zh-CN" sz="2800" b="1" dirty="0">
                <a:latin typeface="+mn-ea"/>
              </a:rPr>
              <a:t>5.</a:t>
            </a:r>
            <a:r>
              <a:rPr lang="zh-CN" altLang="en-US" sz="2800" b="1" dirty="0">
                <a:latin typeface="+mn-ea"/>
              </a:rPr>
              <a:t>选中</a:t>
            </a:r>
            <a:r>
              <a:rPr lang="en-US" altLang="zh-CN" sz="2800" b="1" dirty="0">
                <a:latin typeface="+mn-ea"/>
              </a:rPr>
              <a:t>main. </a:t>
            </a:r>
            <a:r>
              <a:rPr lang="en-US" altLang="zh-CN" sz="2800" b="1" dirty="0" err="1">
                <a:latin typeface="+mn-ea"/>
              </a:rPr>
              <a:t>cpp</a:t>
            </a:r>
            <a:r>
              <a:rPr lang="en-US" altLang="zh-CN" sz="2800" b="1" dirty="0">
                <a:latin typeface="+mn-ea"/>
              </a:rPr>
              <a:t> - </a:t>
            </a:r>
            <a:r>
              <a:rPr lang="zh-CN" altLang="en-US" sz="2800" b="1" dirty="0">
                <a:latin typeface="+mn-ea"/>
              </a:rPr>
              <a:t>右键菜单</a:t>
            </a:r>
            <a:r>
              <a:rPr lang="en-US" altLang="zh-CN" sz="2800" b="1" dirty="0">
                <a:latin typeface="+mn-ea"/>
              </a:rPr>
              <a:t>–</a:t>
            </a:r>
            <a:r>
              <a:rPr lang="zh-CN" altLang="en-US" sz="2800" b="1" dirty="0">
                <a:latin typeface="+mn-ea"/>
              </a:rPr>
              <a:t>选择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移除文件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，会弹出对话框，询问时候保存</a:t>
            </a:r>
            <a:r>
              <a:rPr lang="en-US" altLang="zh-CN" sz="2800" b="1" dirty="0">
                <a:latin typeface="+mn-ea"/>
              </a:rPr>
              <a:t>main.cpp</a:t>
            </a:r>
            <a:r>
              <a:rPr lang="zh-CN" altLang="en-US" sz="2800" b="1" dirty="0">
                <a:latin typeface="+mn-ea"/>
              </a:rPr>
              <a:t>，选</a:t>
            </a:r>
            <a:r>
              <a:rPr lang="en-US" altLang="zh-CN" sz="2800" b="1" dirty="0">
                <a:latin typeface="+mn-ea"/>
              </a:rPr>
              <a:t>"No"</a:t>
            </a: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B5EF01-418C-412D-8CCC-29417A17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59" y="2347076"/>
            <a:ext cx="7010357" cy="41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6.</a:t>
            </a:r>
            <a:r>
              <a:rPr lang="zh-CN" altLang="en-US" sz="2800" b="1" dirty="0">
                <a:latin typeface="+mn-ea"/>
              </a:rPr>
              <a:t>选中项目</a:t>
            </a:r>
            <a:r>
              <a:rPr lang="en-US" altLang="zh-CN" sz="2800" b="1" dirty="0">
                <a:latin typeface="+mn-ea"/>
              </a:rPr>
              <a:t>–</a:t>
            </a:r>
            <a:r>
              <a:rPr lang="zh-CN" altLang="en-US" sz="2800" b="1" dirty="0">
                <a:latin typeface="+mn-ea"/>
              </a:rPr>
              <a:t>右键菜单</a:t>
            </a:r>
            <a:r>
              <a:rPr lang="en-US" altLang="zh-CN" sz="2800" b="1" dirty="0">
                <a:latin typeface="+mn-ea"/>
              </a:rPr>
              <a:t>–"</a:t>
            </a:r>
            <a:r>
              <a:rPr lang="zh-CN" altLang="en-US" sz="2800" b="1" dirty="0">
                <a:latin typeface="+mn-ea"/>
              </a:rPr>
              <a:t>添加文件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，在出现的对话框中选中</a:t>
            </a:r>
            <a:r>
              <a:rPr lang="en-US" altLang="zh-CN" sz="2800" b="1" dirty="0">
                <a:latin typeface="+mn-ea"/>
              </a:rPr>
              <a:t>ex3.cpp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ex3.cpp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zh-CN" altLang="en-US" sz="2800" b="1" dirty="0">
                <a:latin typeface="+mn-ea"/>
              </a:rPr>
              <a:t>，按</a:t>
            </a:r>
            <a:r>
              <a:rPr lang="en-US" altLang="zh-CN" sz="2800" b="1" dirty="0">
                <a:latin typeface="+mn-ea"/>
              </a:rPr>
              <a:t>"</a:t>
            </a:r>
            <a:r>
              <a:rPr lang="zh-CN" altLang="en-US" sz="2800" b="1" dirty="0">
                <a:latin typeface="+mn-ea"/>
              </a:rPr>
              <a:t>打开</a:t>
            </a:r>
            <a:r>
              <a:rPr lang="en-US" altLang="zh-CN" sz="2800" b="1" dirty="0">
                <a:latin typeface="+mn-ea"/>
              </a:rPr>
              <a:t>"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C3F5E2-E1C7-49A5-AD58-644C42D8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48" y="2141443"/>
            <a:ext cx="5357324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</a:t>
            </a:r>
            <a:r>
              <a:rPr lang="en-US" altLang="zh-CN" sz="2800" b="1" dirty="0">
                <a:latin typeface="+mn-ea"/>
              </a:rPr>
              <a:t>7.</a:t>
            </a:r>
            <a:r>
              <a:rPr lang="zh-CN" altLang="en-US" sz="2800" b="1" dirty="0">
                <a:latin typeface="+mn-ea"/>
              </a:rPr>
              <a:t>文件添加成功，可以看到两个</a:t>
            </a:r>
            <a:r>
              <a:rPr lang="en-US" altLang="zh-CN" sz="2800" b="1" dirty="0" err="1">
                <a:latin typeface="+mn-ea"/>
              </a:rPr>
              <a:t>cpp</a:t>
            </a:r>
            <a:r>
              <a:rPr lang="zh-CN" altLang="en-US" sz="2800" b="1" dirty="0">
                <a:latin typeface="+mn-ea"/>
              </a:rPr>
              <a:t>和一个头文件，单击可以打开文件，并在右侧编辑查看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8D125C-AD28-4047-9568-5F698EEF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63" y="2265968"/>
            <a:ext cx="882472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709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530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22</cp:revision>
  <dcterms:created xsi:type="dcterms:W3CDTF">2020-08-13T13:39:53Z</dcterms:created>
  <dcterms:modified xsi:type="dcterms:W3CDTF">2023-11-06T06:44:15Z</dcterms:modified>
</cp:coreProperties>
</file>