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sldIdLst>
    <p:sldId id="838" r:id="rId2"/>
    <p:sldId id="1279" r:id="rId3"/>
    <p:sldId id="1021" r:id="rId4"/>
    <p:sldId id="1237" r:id="rId5"/>
    <p:sldId id="990" r:id="rId6"/>
    <p:sldId id="992" r:id="rId7"/>
    <p:sldId id="993" r:id="rId8"/>
    <p:sldId id="994" r:id="rId9"/>
    <p:sldId id="995" r:id="rId10"/>
    <p:sldId id="996" r:id="rId11"/>
    <p:sldId id="997" r:id="rId12"/>
    <p:sldId id="998" r:id="rId13"/>
    <p:sldId id="999" r:id="rId14"/>
    <p:sldId id="1000" r:id="rId15"/>
    <p:sldId id="1001" r:id="rId16"/>
    <p:sldId id="1002" r:id="rId17"/>
    <p:sldId id="1003" r:id="rId18"/>
    <p:sldId id="1004" r:id="rId19"/>
    <p:sldId id="1005" r:id="rId20"/>
    <p:sldId id="1006" r:id="rId21"/>
    <p:sldId id="1007" r:id="rId22"/>
    <p:sldId id="1008" r:id="rId23"/>
    <p:sldId id="886" r:id="rId24"/>
    <p:sldId id="1009" r:id="rId25"/>
    <p:sldId id="1010" r:id="rId26"/>
    <p:sldId id="1011" r:id="rId27"/>
    <p:sldId id="1012" r:id="rId28"/>
    <p:sldId id="1013" r:id="rId29"/>
    <p:sldId id="1014" r:id="rId30"/>
    <p:sldId id="1015" r:id="rId31"/>
    <p:sldId id="1016" r:id="rId32"/>
    <p:sldId id="1017" r:id="rId33"/>
    <p:sldId id="1020" r:id="rId34"/>
    <p:sldId id="1019" r:id="rId35"/>
    <p:sldId id="1280" r:id="rId36"/>
    <p:sldId id="128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2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5E3D3-37C4-4BB5-A53A-9A3EE5FD3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90C837-C601-4C26-99B0-2514CC0C7B0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3C02797-4F2D-4962-87E7-D35FF679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ECA9DF6-5D92-43B8-A225-6C235B33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数组越界报错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22C7FEE-D0C4-47FE-B11C-0D77E1D0191D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代表数组的起始地址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4937C4-3ECD-479F-A924-3EA25C58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80" y="750425"/>
            <a:ext cx="1028789" cy="3337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971C0-4C4E-45A9-9DD1-1C173A09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280" y="4163380"/>
            <a:ext cx="2448570" cy="14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FDC6A0-B33B-48DC-83E8-6B5872F8DA2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B9C396-28E6-42EC-A434-F106233A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7BE999F-26AF-469B-AAE3-5A5C3C92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尾零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0BEDA2-381E-4E5C-8499-43E886650487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29F52-986C-4170-B158-67C02E2B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72" y="1661007"/>
            <a:ext cx="52582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7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D2D504-33EB-4A96-9821-047192BDE27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8D6E85D-485E-4ABA-8E2B-C7C5B910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10D59A3-C13C-44C4-B4FA-E7A78B00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报错：数组越界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036E597-EF2F-4AC6-9F65-5812967609B7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B8AEE9-C05E-4685-8720-88634455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39" y="566428"/>
            <a:ext cx="1059272" cy="3596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437CF4-1EC8-4667-A6D5-CF94E927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837" y="4372930"/>
            <a:ext cx="2448570" cy="14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2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4DF1CED-EA38-41AF-AB90-2D0560006AB1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4FDA17-EAC6-4604-8554-D1BA87B7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675C315-C26C-4046-99B8-14C6C657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9242EE-6D65-4324-8261-C3710518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67" y="3590888"/>
            <a:ext cx="41151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689620-F9B5-4F7C-ABF0-4197234D3C6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FA9A9C6-E315-48DA-8ED9-FB3C8450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AF393B0-6926-49E1-A77D-52CDDECF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，尾零不输出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23DAB2-B0BF-4125-8F18-C7FC7297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43" y="2694244"/>
            <a:ext cx="101354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，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E5708-093E-4064-A862-5ABBA0A3473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2AE133-960B-4DC8-83FB-88629B58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 &lt;&lt; '*';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5C318E8-2DAC-4DFA-874E-EB8B36E4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S,t,u,d,e,n,t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S*t*u*d*e*n*t*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>
              <a:spLocks/>
            </p:cNvSpPr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5B3198E-7502-4BA0-B46A-C78490EF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2" y="2874502"/>
            <a:ext cx="153937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969E3E-FA6E-46F2-83A8-1DF49960CBAA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27C405-346A-4B56-93FE-7D97BFFA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0012A5F-1DD7-4D3E-8581-65B19A59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尾零没有输出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再加一句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a[7]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只输出了*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跟数组名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不是数组元素名</a:t>
              </a: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203570-6D4F-41D1-B316-3A0015E6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22" y="2575348"/>
            <a:ext cx="883997" cy="655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BB58AB-3CAD-4210-8CC0-753A0311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754" y="4649132"/>
            <a:ext cx="716342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3921F-FEE9-4088-BDC2-B3BE6EB841DA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024400-C898-4356-9B8F-9644E184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a[]="Student\0china";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2CB367-A07D-4C1A-AEFD-028B9B5B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__14____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有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__8__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___\0___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F2219-A1CC-4E03-91F6-470FEB09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32" y="2074499"/>
            <a:ext cx="86113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8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4B1FB9-3046-4D92-9468-DAE158A999F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7BFD3-D78F-4D59-9007-59F5E010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63A45F-6F60-4FA7-B61B-6A630EC1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没有尾零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不会，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循环只输出五个字符，刚好是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中正常的字符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A355E0-B695-482F-B7CC-684BB235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94" y="2308830"/>
            <a:ext cx="3292125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7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3A3B79-4688-4247-A330-320FB519F75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0413E5-3B56-4094-AF23-B29747D1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41FDB3-1DAF-4FFD-9CD5-DAD0BFA2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没有初始化，没有尾零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都正常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尾零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9A8E51-655F-4BD6-B08C-AE7A4A65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6" y="2346932"/>
            <a:ext cx="317781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5AC228-9DA1-4E06-9557-8847A0BA667D}"/>
              </a:ext>
            </a:extLst>
          </p:cNvPr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>
              <a:spLocks/>
            </p:cNvSpPr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形式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数组元素名形式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FC5857C7-0546-4766-8FAA-EAA35EF3410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55C60E-698F-4DAA-A4E0-EC731B50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&amp;a[3]);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A29C856-AD88-44A7-AB80-06627393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19CF1-E40B-40B5-8147-A79AFFCC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5" y="2360546"/>
            <a:ext cx="769687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FC0F07-610E-4C1B-B46F-0B086BB4C56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76BD89-E398-46E5-B456-6A7EA552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&amp;a[3]);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ACFA26A-0D74-486A-8D17-8586564B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行，内容是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数组元素名形式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81529-26AD-42E9-803B-E3FADFC7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215" y="1645765"/>
            <a:ext cx="579170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4B49B-8201-4558-9765-6EDA945BADA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FE6D05-B37A-4F89-A252-AA6D721A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&amp;a[3];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B47B47C-2769-4F2E-A2CD-DEF6F7FF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行，内容是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地址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34CBC54-57E2-4D17-A6DB-E3C13A77FE4F}"/>
              </a:ext>
            </a:extLst>
          </p:cNvPr>
          <p:cNvSpPr>
            <a:spLocks/>
          </p:cNvSpPr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数组元素名形式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518DB-AB3F-4B84-A379-3692D343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986" y="1758161"/>
            <a:ext cx="57155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1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</a:p>
        </p:txBody>
      </p:sp>
      <p:graphicFrame>
        <p:nvGraphicFramePr>
          <p:cNvPr id="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46240"/>
              </p:ext>
            </p:extLst>
          </p:nvPr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5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Scanf</a:t>
                      </a:r>
                      <a:r>
                        <a:rPr kumimoji="1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(“%s”,</a:t>
                      </a:r>
                      <a:r>
                        <a:rPr kumimoji="1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字符数组名</a:t>
                      </a:r>
                      <a:r>
                        <a:rPr kumimoji="1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Cin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&gt;&gt;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字符数组名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输出单个字符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Printf</a:t>
                      </a: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(“%c”,&amp;</a:t>
                      </a:r>
                      <a:r>
                        <a:rPr kumimoji="1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元素名</a:t>
                      </a: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Cout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Printf</a:t>
                      </a:r>
                      <a:r>
                        <a:rPr kumimoji="1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(“%s”,</a:t>
                      </a:r>
                      <a:r>
                        <a:rPr kumimoji="1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字符数组名</a:t>
                      </a:r>
                      <a:r>
                        <a:rPr kumimoji="1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Cout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字符数组名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任一元素开始输入串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scanf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("%s", &amp;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字符数组名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元素序号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cin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&gt;&gt; &amp;</a:t>
                      </a: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字符数组名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元素序号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];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任一元素开始输出串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printf</a:t>
                      </a:r>
                      <a:r>
                        <a:rPr kumimoji="1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("%s", &amp;</a:t>
                      </a:r>
                      <a:r>
                        <a:rPr kumimoji="1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字符数组名</a:t>
                      </a:r>
                      <a:r>
                        <a:rPr kumimoji="1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kumimoji="1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元素序号</a:t>
                      </a:r>
                      <a:r>
                        <a:rPr kumimoji="1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cout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&lt;&lt; &amp;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字符数组名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元素序号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];</a:t>
                      </a:r>
                      <a:endParaRPr kumimoji="1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2073A760-9D39-44D5-B4F6-0D1A43C76B7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81325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C26B01-55F2-42B0-8B0E-22F605A8291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36F610-E014-4865-B472-9ACA984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("%s-%s\n",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731DAA-D326-488B-8132-6BB9B1EA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____B_____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D011A1-FFF4-4E89-9653-7578E5CB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98" y="2588874"/>
            <a:ext cx="922100" cy="480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781D52-7EFC-44D4-9880-BA3F54D1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98" y="4493687"/>
            <a:ext cx="815411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2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E99166-3903-4BFA-AD43-40D678D6187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4F91C9-0211-4337-850F-1338C01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6D70C4-212B-41B5-91B4-ADBDABC9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_____B____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空格或者回车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7905B3-1AA6-4C01-915F-746F177A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85" y="2527907"/>
            <a:ext cx="906859" cy="640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124B9-C39E-497B-90E9-2BB33141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06" y="3770916"/>
            <a:ext cx="76968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2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8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354EAB-6832-4673-9D67-27FAF2B260C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CA4718-C130-490F-A453-3BFB2EE6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04FDDD-1426-4683-9EE7-6F089C3B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报错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报错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，最后一位一定是尾零，所以最多是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，最后一位一定是尾零，所以最多是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F42D01-779C-41D7-B53F-135CB2A2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15" y="2933657"/>
            <a:ext cx="853514" cy="990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A919AC-4B98-42CD-9F2C-ABBB14B2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87" y="2248260"/>
            <a:ext cx="2008451" cy="13707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C1B707-8709-41A5-99D4-1ED4D9A9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641" y="3683707"/>
            <a:ext cx="2414803" cy="13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0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274EE7-D72A-402B-9166-8DA79C5F610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10BE12-480F-4DB0-A232-F04970F7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gets(a);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CB8BE75-4DC6-4595-97BA-38165267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正常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不能正常输出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，最后一位一定是尾零，所以最多是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，最后一位一定是尾零，所以最多是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EC19D2-33BA-4130-81AD-15CB64F4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15" y="2806020"/>
            <a:ext cx="1066892" cy="10364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AB5E08-A8AD-4E51-9D58-295B8A7A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87" y="3730234"/>
            <a:ext cx="1143099" cy="1097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4927CE-66E2-4A6C-B662-7CEBFD8C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03" y="4827609"/>
            <a:ext cx="1806097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7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F1EA49-2FAB-44C3-B48C-4B7E774E1FD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4A5683-0E0C-4155-A2D3-B6AB22D94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(a,10,stdin);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FEBE0F2-3542-4D58-AE2A-F24DACD3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的输出区别在哪里？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读取了回车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查看命令行中无法显示的字符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A3983D-E952-46D0-B797-D47FC0B3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06" y="1270566"/>
            <a:ext cx="2149026" cy="1592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5E3898-9449-48E6-A4AB-78050010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22" y="3727767"/>
            <a:ext cx="1361916" cy="8712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82988E-A9A1-4A76-8EF9-786DD39E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279" y="4243718"/>
            <a:ext cx="3178738" cy="8483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77E4A3-EE92-4000-A183-37ABE2486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93" y="5470895"/>
            <a:ext cx="3828153" cy="10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F50F6C-8E35-4B04-9F9C-EB6669D699A4}"/>
              </a:ext>
            </a:extLst>
          </p:cNvPr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934F5D6-76D3-4683-84CC-136D49B0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579ED22-2B40-4877-89FF-9BAC64AC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0EC3CB3-FB66-4377-9492-B836074B7041}"/>
                </a:ext>
              </a:extLst>
            </p:cNvPr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5EDD72B-9732-4A6C-8C10-6557E24A3D5D}"/>
                </a:ext>
              </a:extLst>
            </p:cNvPr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8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F5BAD5-8DAD-42C1-A59B-BB7F4DD40F2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6E960E-A3B8-4EA9-ADBC-CBA05236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("a[0][2]=%c\n", a[0][2]);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E1F647-97E4-4324-B299-CF91F17B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E6736C-1A73-40B8-B15C-01023A4C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33" y="2305005"/>
            <a:ext cx="257578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41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BAB0F5-625E-43D7-A1CF-640B1E22540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BF0A1C-F0B1-480F-839D-E9FB21AE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("a[0]=%s\n", a[0]);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E165F9-3C8D-46CD-8087-8C274018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23A3A0-F7B1-4D47-A31E-57761248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48" y="2303109"/>
            <a:ext cx="2514818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0C0272-A5B1-497E-82BE-D3E5AF17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07" y="4920571"/>
            <a:ext cx="253005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E95ACB-3418-4AB7-B76B-8E775EDF700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8DCA4A-A1B3-4A05-818D-625BE5DD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需要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3F65DD-7045-4275-BD0E-25BA5DF7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a[1];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                 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1                          2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、报错越界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二维数组是一个连续的地址，输入超过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挤占了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a【2】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的空间，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个字符之后的字符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在输入元素大于列数时，若超过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输入元素后面还剩余的二维数组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的内存则二维数组越界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79C92-FB29-415E-8E1C-121D4461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61" y="707945"/>
            <a:ext cx="2690093" cy="975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6FEC68-F69B-476F-B29A-D151E52B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561" y="1916472"/>
            <a:ext cx="3314987" cy="9678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B05596-5F03-4EF6-87E7-C6AF51DC4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50" y="2239129"/>
            <a:ext cx="2690093" cy="11638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335F67-80A3-41FA-B549-4BED4C8A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848" y="3657399"/>
            <a:ext cx="2537680" cy="7392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6B4185-EA5E-4243-A4EE-495BD10D8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561" y="3383055"/>
            <a:ext cx="4427604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67153A-F123-47F4-A121-74A1BE332E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D8BA73-BEC1-4C32-831D-0F452BC6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2F472C-4320-4EE4-9CB3-F100F5F1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怎样输出单个字符？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单个字符应该输入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a[][]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形式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怎样输出字符串？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字符串应该输入地址如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形式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或者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&amp;a[][];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将输出值改成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&amp;a[0][0]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将输出值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&amp;a[2][0]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6BECA1-21B7-462B-8106-7190C13B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8" y="2314519"/>
            <a:ext cx="269771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0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需要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27-56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报错：数组越界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&gt;&gt; &amp;a[1][3];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1                     2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、报错数组越界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27~56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超出的部分被放到了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的地址中，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个字符后的字符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：如果想不影响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本例中是≤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差别在哪？赋值的地址本例比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例中大三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5F9EE-1521-4C65-82CD-964866ED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59" y="1171769"/>
            <a:ext cx="2196991" cy="7779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F27207-0FDD-4433-BB95-1AACE814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850" y="1949741"/>
            <a:ext cx="2956816" cy="9754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E226F5-921C-461D-9636-C09B32B98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10" y="3738385"/>
            <a:ext cx="1963479" cy="6831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D4310C-1A46-47BE-8EE9-512BFAF47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955" y="3916239"/>
            <a:ext cx="3415997" cy="6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_int_____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343F09-741C-4EB5-9F8B-CA9283BE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55" y="2102930"/>
            <a:ext cx="3154553" cy="961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A95BD3-42D0-4BB9-88F3-2E0C9FAC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21" y="4334523"/>
            <a:ext cx="2072820" cy="8077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53F6B2-EB7E-4EF6-9789-716D87B7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086" y="3373189"/>
            <a:ext cx="2034689" cy="7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1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en-US" altLang="zh-CN" sz="1600" b="1" dirty="0">
                <a:latin typeface="+mn-ea"/>
              </a:rPr>
              <a:t>________(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49729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&amp;a[3], &amp;a[7]);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数组下标表示前有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规定后面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必须是变量的地址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CE5769-3FB8-4A80-AB1F-09594416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719" y="1836812"/>
            <a:ext cx="1097375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5A83C4-EA5D-4C04-A818-916603D6BFE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81445-2FD1-4980-8761-4C0212F7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a[3] &gt;&gt; a[7];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76CB89E-AB94-4125-B1A0-5A5FEA12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C841312-631D-44A6-8EDA-13DAF9C11E3C}"/>
              </a:ext>
            </a:extLst>
          </p:cNvPr>
          <p:cNvSpPr>
            <a:spLocks/>
          </p:cNvSpPr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711CF-5C8E-43E3-A09E-5E14B2DF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383" y="1836812"/>
            <a:ext cx="78492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4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&amp;a[3], &amp;a[7]);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("%c", &amp;a[0]);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B0E809-3491-4C69-9C38-5EA53858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444" y="1641955"/>
            <a:ext cx="594412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DC911B-EA21-425E-8503-77E915ECAEC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DA93D5-1256-46E7-AF69-B493CBA6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a[3] &gt;&gt; a[7];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6C302D3-CE87-4FC6-968D-4A1759F3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选择读取回车这个字符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忽略回车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________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8ED239-2DD5-4153-A5DC-23459E2A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03" y="1403792"/>
            <a:ext cx="556308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AF8F05-2190-404F-A4FD-5CC860BC2FF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16F018-6051-4113-9687-CD486F70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AD29AC9-93ED-4DEE-810A-BE5565BF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511" y="1830434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尾零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DD7D587-D91D-4FC1-A539-3BFF7A7285F3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代表数组的起始地址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45AA6C-6D0B-4CA1-95AC-0D8B68F8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407" y="1641955"/>
            <a:ext cx="640135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57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7315</Words>
  <Application>Microsoft Office PowerPoint</Application>
  <PresentationFormat>宽屏</PresentationFormat>
  <Paragraphs>1473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宋体</vt:lpstr>
      <vt:lpstr>新宋体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45</cp:revision>
  <dcterms:created xsi:type="dcterms:W3CDTF">2020-08-13T13:39:53Z</dcterms:created>
  <dcterms:modified xsi:type="dcterms:W3CDTF">2023-11-18T04:01:47Z</dcterms:modified>
</cp:coreProperties>
</file>