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2"/>
  </p:notesMasterIdLst>
  <p:sldIdLst>
    <p:sldId id="552" r:id="rId2"/>
    <p:sldId id="1237" r:id="rId3"/>
    <p:sldId id="644" r:id="rId4"/>
    <p:sldId id="643" r:id="rId5"/>
    <p:sldId id="558" r:id="rId6"/>
    <p:sldId id="645" r:id="rId7"/>
    <p:sldId id="646" r:id="rId8"/>
    <p:sldId id="632" r:id="rId9"/>
    <p:sldId id="647" r:id="rId10"/>
    <p:sldId id="648" r:id="rId11"/>
    <p:sldId id="649" r:id="rId12"/>
    <p:sldId id="633" r:id="rId13"/>
    <p:sldId id="650" r:id="rId14"/>
    <p:sldId id="634" r:id="rId15"/>
    <p:sldId id="635" r:id="rId16"/>
    <p:sldId id="651" r:id="rId17"/>
    <p:sldId id="636" r:id="rId18"/>
    <p:sldId id="591" r:id="rId19"/>
    <p:sldId id="637" r:id="rId20"/>
    <p:sldId id="638" r:id="rId21"/>
    <p:sldId id="640" r:id="rId22"/>
    <p:sldId id="653" r:id="rId23"/>
    <p:sldId id="639" r:id="rId24"/>
    <p:sldId id="654" r:id="rId25"/>
    <p:sldId id="655" r:id="rId26"/>
    <p:sldId id="641" r:id="rId27"/>
    <p:sldId id="642" r:id="rId28"/>
    <p:sldId id="656" r:id="rId29"/>
    <p:sldId id="657" r:id="rId30"/>
    <p:sldId id="65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5E6376-A889-419B-BC94-8D1A3A08F7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9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D5D75-68B2-43B3-BE76-029B8F45819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C69863-60AA-4042-A9FC-CCBF7B014793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))!='\n')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两个不同类型的值不能比较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左边是输入流类型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右边是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char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类型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126877-D9A1-4D50-B13C-007CE50A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10" y="2335083"/>
            <a:ext cx="6325148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67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829423-7238-4718-B011-B49AC52BC9E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CB0D81-1BCC-4451-AE97-AC2156037D19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))!=EOF)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两个不同类型的值不能比较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左边是输入流类型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右边是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类型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FC99C3-2A69-47AE-BB38-CD02857FFE68}"/>
              </a:ext>
            </a:extLst>
          </p:cNvPr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本题不需要写运行结果，回答问题即可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P.7/P.9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右，编译正确，为什么？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优先级比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低，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先赋值给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比较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8943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F1184D-5EA1-480C-8E71-2E4BAD96D12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32F7A6-74D1-4F80-B001-9E95A85FD23D}"/>
              </a:ext>
            </a:extLst>
          </p:cNvPr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A77675-2837-4AFA-9DDB-B132A549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29" y="4100832"/>
            <a:ext cx="1394581" cy="693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D3F3FD-2CEF-4578-9097-C19CE495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29" y="4794312"/>
            <a:ext cx="1867062" cy="5639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7B91DA-9AE1-4A1F-93CA-D1802B981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360" y="5076276"/>
            <a:ext cx="1546994" cy="7315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70377E-B36C-4079-B189-48A0C337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670" y="5908811"/>
            <a:ext cx="1432684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7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391117-5C1F-4A78-BBF8-3CB91EA345B7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9A9D69-F6AF-4253-9F2E-DFBBE37D68E2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省略第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个参数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696CE-CAD4-4745-9152-CC30DAFA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35" y="4417158"/>
            <a:ext cx="1310754" cy="6858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16E872-A4E0-4D78-920B-A84839BA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55" y="5593934"/>
            <a:ext cx="1013548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481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0767672-D473-4CC7-930C-38414808165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33B3F4-E3EA-451C-98B9-75CBCFC4D405}"/>
              </a:ext>
            </a:extLst>
          </p:cNvPr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是否与三个参数的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相同？相同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B8003C-A846-4C4C-B2D9-A2E64658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29" y="3615126"/>
            <a:ext cx="1478408" cy="7620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DC2AF7-DE3E-4FD9-8049-11F808F0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29" y="4306391"/>
            <a:ext cx="830652" cy="571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7BCE82-E96F-4DEC-AA20-CA666318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872" y="4642289"/>
            <a:ext cx="1257409" cy="7163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DF3B02-D173-4C63-937D-81B5D79A8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597" y="5404938"/>
            <a:ext cx="127265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6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20);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缺省是回车结束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/>
                <a:ea typeface="宋体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is: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#</a:t>
            </a:r>
            <a:b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</a:b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second part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is:like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C++.#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third part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is:I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study C++./I am h#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45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/>
                <a:ea typeface="宋体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/>
                <a:ea typeface="宋体" pitchFamily="2" charset="-122"/>
              </a:rPr>
              <a:t>, 20, '/');</a:t>
            </a:r>
            <a:endParaRPr kumimoji="1" lang="zh-CN" altLang="en-US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/>
                <a:ea typeface="宋体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is:I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second part is: like C++.#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third part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is:I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study C++.#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737642" y="3574500"/>
            <a:ext cx="1981593" cy="210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F44DF1-261D-4BC2-9E7F-1C3C22F2FBD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0269837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8024" y="5455990"/>
            <a:ext cx="4711786" cy="7574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会停止，同时忽略终止符，下次读取从终止符后一个开始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get    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会停止读取，同时忽略终止符，下次读取从终止符开始</a:t>
            </a:r>
            <a:endParaRPr kumimoji="1" lang="en-US" altLang="zh-CN" sz="12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8C032AC-CA7F-44D1-94C9-6D4A1341A83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04AD04-4955-4272-BB67-CEBC5CF87253}"/>
              </a:ext>
            </a:extLst>
          </p:cNvPr>
          <p:cNvSpPr/>
          <p:nvPr/>
        </p:nvSpPr>
        <p:spPr bwMode="auto">
          <a:xfrm>
            <a:off x="558024" y="1244870"/>
            <a:ext cx="471178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和上页的差别：两句蓝色语句从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变为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，则结果：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+mn-ea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I#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second part is: like C++.#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third part is: #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9267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  <a:ea typeface="宋体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停止输入，不会清空输入流，下一次读取还是从剩下的字符开始</a:t>
            </a:r>
            <a:r>
              <a:rPr lang="en-US" altLang="zh-CN" sz="1600" b="1" dirty="0">
                <a:latin typeface="+mn-ea"/>
              </a:rPr>
              <a:t>_______________________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_______</a:t>
            </a:r>
            <a:r>
              <a:rPr lang="zh-CN" altLang="en-US" sz="1600" b="1" dirty="0">
                <a:latin typeface="+mn-ea"/>
              </a:rPr>
              <a:t>停止输入，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会清空后面的输入流</a:t>
            </a:r>
            <a:r>
              <a:rPr lang="en-US" altLang="zh-CN" sz="1600" b="1" dirty="0">
                <a:latin typeface="+mn-ea"/>
              </a:rPr>
              <a:t>__________ 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从终止字符开始读取</a:t>
            </a:r>
            <a:r>
              <a:rPr lang="en-US" altLang="zh-CN" sz="1600" b="1" dirty="0">
                <a:latin typeface="+mn-ea"/>
              </a:rPr>
              <a:t>__________ 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从终止字符的下一个位置开始读取</a:t>
            </a:r>
            <a:r>
              <a:rPr lang="en-US" altLang="zh-CN" sz="1600" b="1" dirty="0">
                <a:latin typeface="+mn-ea"/>
              </a:rPr>
              <a:t>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仍需读入一个字符</a:t>
            </a:r>
            <a:r>
              <a:rPr lang="en-US" altLang="zh-CN" sz="1600" b="1" dirty="0">
                <a:latin typeface="+mn-ea"/>
              </a:rPr>
              <a:t>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会被忽略，不需要读取</a:t>
            </a:r>
            <a:r>
              <a:rPr lang="en-US" altLang="zh-CN" sz="1600" b="1" dirty="0">
                <a:latin typeface="+mn-ea"/>
              </a:rPr>
              <a:t>_____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69"/>
            <a:ext cx="4176464" cy="3391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   char ch1[10], ch2[10];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(ch1,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(ch2,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个字符的字符串，输出：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个以内含*，输出：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的字符串，加回车，输出：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954098" y="1244870"/>
            <a:ext cx="4176464" cy="3391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   char ch1[10], ch2[10];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(ch1,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(ch2,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个字符的字符串，输出：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个以内含*，输出：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的字符串，加回车，输出：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938F5-2E29-414C-9048-3AF07F07A7A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7EBB8A-DB45-4B3D-9C30-4150E702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35" y="1244869"/>
            <a:ext cx="1828958" cy="7315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98F491-D281-4151-903F-E80B5596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707" y="1976452"/>
            <a:ext cx="1653683" cy="7087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202779-DDEF-47F6-B9F9-640E661C0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547" y="2708035"/>
            <a:ext cx="1143099" cy="6325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32749B-F563-41E3-BB56-F225B344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618" y="1244869"/>
            <a:ext cx="1867062" cy="6934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B95C97-6497-48E0-AAB0-4A82224C2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910" y="1938349"/>
            <a:ext cx="1661304" cy="7773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687742-1F61-4424-8914-B50BEBFD3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2582" y="2784537"/>
            <a:ext cx="1364098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921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，返回逻辑值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不提取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功能：将字符变量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常量插入到输入流的头部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功能：跳过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个字符，或遇到中止字符时提前结束</a:t>
            </a:r>
          </a:p>
        </p:txBody>
      </p:sp>
    </p:spTree>
    <p:extLst>
      <p:ext uri="{BB962C8B-B14F-4D97-AF65-F5344CB8AC3E}">
        <p14:creationId xmlns:p14="http://schemas.microsoft.com/office/powerpoint/2010/main" val="5242940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4795B7-6137-4FA9-AE11-B012E6160E9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ABF82-EF90-46D8-8B7D-8585F3E4630B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  //P.430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13.5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if ((c=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 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输入：连续多个字符串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含空格及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CTRL+Z)+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F8926-773E-481C-894D-3C1BC26B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67" y="5023442"/>
            <a:ext cx="1684166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0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81D90C-F933-4958-9E87-0EB23032221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52CA9-84A2-4BAB-A570-F20F00416E67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3AD938-D134-4240-A6D3-0E7B486D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77" y="4526246"/>
            <a:ext cx="403895" cy="7773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AFEDDB-6069-4D70-85FB-EAA14984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02" y="5393326"/>
            <a:ext cx="502964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459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FDDDC8-194F-4BF4-B18E-E4FAE91AADA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AE9E7-CB29-48AF-AE41-AB04A7A7E65C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8B8EA-F61A-4153-B872-09ABB49D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57" y="5308303"/>
            <a:ext cx="48772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5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59D58-0D58-40A0-80D9-87430D1DEA5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F78054-DA59-4493-B49D-FACAC4D63E9C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23F71F-EC56-4334-8953-2137EA61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71" y="5376978"/>
            <a:ext cx="35817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473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948711" y="4917278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上两页的正确情况，本页的错误情况，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综合起来，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使用时要注意什么问题？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如果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使用次数超过读取字符的长度可能会造成输入流的错误。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314383-06AA-4E7B-A2B0-B6840536CF2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EA033-E47E-46DF-B67B-EDDB02119A10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：光标一直在动，在输出无法正常显示的字符，后一页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ppt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显示一直输出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提示，光标一直在动，什么意思？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37949A-D0F3-43B5-92D6-149A02E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84" y="4749138"/>
            <a:ext cx="38865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783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94C10C-A33F-4B07-BF81-F9CFB4722923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CE20AB-DC44-4811-9CFA-DB2CD850064E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' ';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342035-461A-41ED-835E-5C0D0994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89" y="4770092"/>
            <a:ext cx="1059272" cy="6325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244053-EB27-4465-A078-2D35851A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77" y="5452569"/>
            <a:ext cx="1156884" cy="83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97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DDC8397-5B05-4891-AE2C-BBB430525EC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E1431-DB13-432A-BAC6-1E8A52C7646F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判断条件换为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!=EOF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46FDB5-311A-4A51-8D7A-8EE96E8D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23" y="4764376"/>
            <a:ext cx="609653" cy="6629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F03D4A-7990-417E-BD9B-92FDEA90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23" y="5534622"/>
            <a:ext cx="701101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686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0B315C-3FFE-4ACD-973A-44F161F3C88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3F1D23-5391-409C-98A6-7C8ADCA92A80}"/>
              </a:ext>
            </a:extLst>
          </p:cNvPr>
          <p:cNvSpPr/>
          <p:nvPr/>
        </p:nvSpPr>
        <p:spPr bwMode="auto">
          <a:xfrm>
            <a:off x="558023" y="1244870"/>
            <a:ext cx="7496085" cy="5303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c[20];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next char(ASCII):"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运行结果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红色为输入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sentense: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 am a boy./ am a student.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first part is: I am a boy.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next char(ASCII): 32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second part is: I am a student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5950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AAADAC-3326-4EF8-9DCB-744E9A945F4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3D3F49-38CB-4FEB-9289-4AC642D5192F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(5, 'A');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790CD-17AA-483B-BE58-1BB92F5B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52" y="4699609"/>
            <a:ext cx="1104996" cy="6020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1129F4-5EFD-4C7B-B2E3-36EBCE2B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37" y="5523442"/>
            <a:ext cx="1097375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7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8E65C5-435A-4BE8-9BE8-0B5279DC831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12B400-B79D-4E3C-85F4-6ABE2D9ADA8D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缺省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个字符，中止字符为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4B20E-79F4-4DDF-BBDF-85962B53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14" y="4640549"/>
            <a:ext cx="1013548" cy="7011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23B2E2-E9C8-4459-8E6F-92F6B9E2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692" y="5430796"/>
            <a:ext cx="98306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247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F51C3F-9188-4C65-B184-B24620ED568B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30C131-A1EA-49D0-863B-C091C3A1E312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处取，为空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FB20AA-0B96-4371-A780-E623B605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09" y="5163511"/>
            <a:ext cx="3017782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187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End Of File</a:t>
            </a:r>
            <a:r>
              <a:rPr lang="zh-CN" altLang="en-US" sz="1600" b="1" dirty="0">
                <a:latin typeface="+mn-ea"/>
              </a:rPr>
              <a:t>）来表示</a:t>
            </a:r>
          </a:p>
          <a:p>
            <a:pPr algn="l" eaLnBrk="0" hangingPunct="0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的值（目前双编译器都是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）可能不同，不必关心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>
                <a:latin typeface="+mn-ea"/>
              </a:rPr>
              <a:t>24</a:t>
            </a:r>
            <a:r>
              <a:rPr lang="zh-CN" altLang="en-US" sz="1600" b="1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EA9D7B-8F61-4E9D-8412-F3081735AE6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283190-A71B-4D92-83A8-2B6E86603F99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();      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跳过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后取，非空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94F4B2-AE13-48E4-91F1-2B7F935D1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34" y="5106351"/>
            <a:ext cx="2796782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956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012" y="5223015"/>
            <a:ext cx="5162128" cy="11219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关于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/>
                <a:ea typeface="宋体"/>
              </a:rPr>
              <a:t>cin.get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函数返回值的讨论：</a:t>
            </a:r>
            <a:endParaRPr kumimoji="1" lang="en-US" altLang="zh-CN" sz="1600" b="1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chemeClr val="accent2"/>
                </a:solidFill>
                <a:latin typeface="宋体"/>
                <a:ea typeface="宋体"/>
              </a:rPr>
              <a:t>http://bbs.bccn.net/thread-420985-1-1.html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u="sng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看得懂就看，看不懂就放弃</a:t>
            </a: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回车，输出：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50F4F3-C4F5-4DFB-B6DA-2DD5C839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95" y="857467"/>
            <a:ext cx="1226926" cy="10440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49D459-C4FA-4308-A7DC-C71ADF43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04" y="2506900"/>
            <a:ext cx="1775614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FE9390-8F00-4CE2-9B02-E203FFDCBA40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34E36-D120-45BD-9DC1-A0EF5B5F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8" y="1950953"/>
            <a:ext cx="2232853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AC3F8B-A1AA-45F0-AE33-1795ADD9AA7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AF313C-D06D-408C-B3F9-AB7C3C6A932A}"/>
              </a:ext>
            </a:extLst>
          </p:cNvPr>
          <p:cNvSpPr/>
          <p:nvPr/>
        </p:nvSpPr>
        <p:spPr bwMode="auto">
          <a:xfrm>
            <a:off x="558025" y="1244870"/>
            <a:ext cx="640871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92957F-D2EE-4BA4-9DA6-FC7F7ED6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08" y="3776334"/>
            <a:ext cx="1097375" cy="13793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861E53-E3D4-4824-9334-8B7187A3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49" y="5689890"/>
            <a:ext cx="2446232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58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284B20-AAF5-4D7D-BEC5-D32F71008A8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17D838-5D8D-4528-A2D5-A7EB663F6757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B0587E-BF08-499F-ADA6-578FE455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92" y="4305257"/>
            <a:ext cx="830652" cy="990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19D1F5-0C30-4175-B84B-33A122A71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0" y="5703146"/>
            <a:ext cx="96782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428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4A7C32-108C-4120-BA16-90B37654D98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74D594-E1D0-4F76-AC5A-D39296E8EF78}"/>
              </a:ext>
            </a:extLst>
          </p:cNvPr>
          <p:cNvSpPr/>
          <p:nvPr/>
        </p:nvSpPr>
        <p:spPr bwMode="auto">
          <a:xfrm>
            <a:off x="558024" y="1244870"/>
            <a:ext cx="462003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第一问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第二问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（能否结束？）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问：右侧为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P.7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无参例子，左右两个程序的输出是否相同？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相同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757933-81D6-4056-8FAB-E18B417F4C75}"/>
              </a:ext>
            </a:extLst>
          </p:cNvPr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，不需要写结果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FAB497-38E7-4B19-B884-569E06A92312}"/>
              </a:ext>
            </a:extLst>
          </p:cNvPr>
          <p:cNvSpPr/>
          <p:nvPr/>
        </p:nvSpPr>
        <p:spPr bwMode="auto">
          <a:xfrm>
            <a:off x="8612372" y="1244870"/>
            <a:ext cx="1265275" cy="403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7F1A9-04B9-4524-9A1D-04AD2369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93" y="1648047"/>
            <a:ext cx="924804" cy="6325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809D7E-C8AB-4BD6-9555-B665C1A6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93" y="2756645"/>
            <a:ext cx="924804" cy="11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430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4719</Words>
  <Application>Microsoft Office PowerPoint</Application>
  <PresentationFormat>宽屏</PresentationFormat>
  <Paragraphs>684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gongren linchang</cp:lastModifiedBy>
  <cp:revision>54</cp:revision>
  <dcterms:created xsi:type="dcterms:W3CDTF">2020-08-13T13:39:53Z</dcterms:created>
  <dcterms:modified xsi:type="dcterms:W3CDTF">2023-11-25T07:50:32Z</dcterms:modified>
</cp:coreProperties>
</file>