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838" r:id="rId2"/>
    <p:sldId id="1014" r:id="rId3"/>
    <p:sldId id="1020" r:id="rId4"/>
    <p:sldId id="1021" r:id="rId5"/>
    <p:sldId id="1022" r:id="rId6"/>
    <p:sldId id="814" r:id="rId7"/>
    <p:sldId id="1015" r:id="rId8"/>
    <p:sldId id="1023" r:id="rId9"/>
    <p:sldId id="1024" r:id="rId10"/>
    <p:sldId id="815" r:id="rId11"/>
    <p:sldId id="1025" r:id="rId12"/>
    <p:sldId id="1026" r:id="rId13"/>
    <p:sldId id="102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6FD2A-795C-490F-87D9-42F72FAEA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、模仿第</a:t>
            </a:r>
            <a:r>
              <a:rPr lang="en-US" altLang="zh-CN" sz="1600" b="1" dirty="0">
                <a:latin typeface="+mn-ea"/>
              </a:rPr>
              <a:t>06</a:t>
            </a:r>
            <a:r>
              <a:rPr lang="zh-CN" altLang="en-US" sz="1600" b="1" dirty="0">
                <a:latin typeface="+mn-ea"/>
              </a:rPr>
              <a:t>模块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课件中</a:t>
            </a:r>
            <a:r>
              <a:rPr lang="en-US" altLang="zh-CN" sz="1600" b="1" dirty="0">
                <a:latin typeface="+mn-ea"/>
              </a:rPr>
              <a:t>(P.16-19/P.27-30)</a:t>
            </a:r>
            <a:r>
              <a:rPr lang="zh-CN" altLang="en-US" sz="1600" b="1" dirty="0">
                <a:latin typeface="+mn-ea"/>
              </a:rPr>
              <a:t>的样式，画出下列每小题每一步执行的内存分配及指向图示，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分析为什么得到最后的结果。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、每个语句要画一张内存状态图，每小题都是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张图</a:t>
            </a: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张初始内存分配图附件已给出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、不允许手写、手写后贴图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12.8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latin typeface="宋体"/>
                  <a:ea typeface="宋体"/>
                </a:rPr>
                <a:t>*t=*</a:t>
              </a:r>
              <a:r>
                <a:rPr kumimoji="1" lang="en-US" altLang="zh-CN" sz="1200" b="1" dirty="0" err="1">
                  <a:latin typeface="宋体"/>
                  <a:ea typeface="宋体"/>
                </a:rPr>
                <a:t>xs</a:t>
              </a:r>
              <a:r>
                <a:rPr kumimoji="1" lang="zh-CN" altLang="en-US" sz="1200" b="1" dirty="0">
                  <a:latin typeface="宋体"/>
                  <a:ea typeface="宋体"/>
                </a:rPr>
                <a:t>是错误关键</a:t>
              </a:r>
              <a:endParaRPr kumimoji="1" lang="en-US" altLang="zh-CN" sz="1200" b="1" dirty="0"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6E0B86D-8928-45C8-9934-0B8BE1165A08}"/>
              </a:ext>
            </a:extLst>
          </p:cNvPr>
          <p:cNvCxnSpPr>
            <a:cxnSpLocks/>
          </p:cNvCxnSpPr>
          <p:nvPr/>
        </p:nvCxnSpPr>
        <p:spPr bwMode="auto">
          <a:xfrm>
            <a:off x="1165860" y="1848961"/>
            <a:ext cx="89011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C79EA7F-0A8E-429A-9624-1CFC4A665F29}"/>
              </a:ext>
            </a:extLst>
          </p:cNvPr>
          <p:cNvCxnSpPr>
            <a:cxnSpLocks/>
          </p:cNvCxnSpPr>
          <p:nvPr/>
        </p:nvCxnSpPr>
        <p:spPr bwMode="auto">
          <a:xfrm>
            <a:off x="6296710" y="1326181"/>
            <a:ext cx="2051190" cy="15220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2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latin typeface="宋体"/>
                  <a:ea typeface="宋体"/>
                </a:rPr>
                <a:t>*t=*</a:t>
              </a:r>
              <a:r>
                <a:rPr kumimoji="1" lang="en-US" altLang="zh-CN" sz="1200" b="1" dirty="0" err="1">
                  <a:latin typeface="宋体"/>
                  <a:ea typeface="宋体"/>
                </a:rPr>
                <a:t>xs</a:t>
              </a:r>
              <a:r>
                <a:rPr kumimoji="1" lang="zh-CN" altLang="en-US" sz="1200" b="1" dirty="0">
                  <a:latin typeface="宋体"/>
                  <a:ea typeface="宋体"/>
                </a:rPr>
                <a:t>是错误关键</a:t>
              </a:r>
              <a:endParaRPr kumimoji="1" lang="en-US" altLang="zh-CN" sz="1200" b="1" dirty="0"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6E0B86D-8928-45C8-9934-0B8BE1165A08}"/>
              </a:ext>
            </a:extLst>
          </p:cNvPr>
          <p:cNvCxnSpPr>
            <a:cxnSpLocks/>
          </p:cNvCxnSpPr>
          <p:nvPr/>
        </p:nvCxnSpPr>
        <p:spPr bwMode="auto">
          <a:xfrm>
            <a:off x="1104900" y="2130901"/>
            <a:ext cx="89011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C79EA7F-0A8E-429A-9624-1CFC4A665F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316980" y="1326181"/>
            <a:ext cx="20116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00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latin typeface="宋体"/>
                  <a:ea typeface="宋体"/>
                </a:rPr>
                <a:t>*t=*</a:t>
              </a:r>
              <a:r>
                <a:rPr kumimoji="1" lang="en-US" altLang="zh-CN" sz="1200" b="1" dirty="0" err="1">
                  <a:latin typeface="宋体"/>
                  <a:ea typeface="宋体"/>
                </a:rPr>
                <a:t>xs</a:t>
              </a:r>
              <a:r>
                <a:rPr kumimoji="1" lang="zh-CN" altLang="en-US" sz="1200" b="1" dirty="0">
                  <a:latin typeface="宋体"/>
                  <a:ea typeface="宋体"/>
                </a:rPr>
                <a:t>是错误关键</a:t>
              </a:r>
              <a:endParaRPr kumimoji="1" lang="en-US" altLang="zh-CN" sz="1200" b="1" dirty="0"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6E0B86D-8928-45C8-9934-0B8BE1165A08}"/>
              </a:ext>
            </a:extLst>
          </p:cNvPr>
          <p:cNvCxnSpPr>
            <a:cxnSpLocks/>
          </p:cNvCxnSpPr>
          <p:nvPr/>
        </p:nvCxnSpPr>
        <p:spPr bwMode="auto">
          <a:xfrm>
            <a:off x="1047860" y="2353805"/>
            <a:ext cx="89011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C79EA7F-0A8E-429A-9624-1CFC4A665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34834" y="1413494"/>
            <a:ext cx="0" cy="1324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68FC96B-9312-4067-A8F2-5C90065D478D}"/>
              </a:ext>
            </a:extLst>
          </p:cNvPr>
          <p:cNvSpPr txBox="1"/>
          <p:nvPr/>
        </p:nvSpPr>
        <p:spPr>
          <a:xfrm>
            <a:off x="7662585" y="4608233"/>
            <a:ext cx="3250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分析：</a:t>
            </a:r>
            <a:r>
              <a:rPr kumimoji="1" lang="en-US" altLang="zh-CN" sz="1400" b="1" dirty="0">
                <a:solidFill>
                  <a:schemeClr val="accent2"/>
                </a:solidFill>
                <a:latin typeface="宋体"/>
                <a:ea typeface="宋体"/>
              </a:rPr>
              <a:t>*t=*</a:t>
            </a:r>
            <a:r>
              <a:rPr kumimoji="1" lang="en-US" altLang="zh-CN" sz="1400" b="1" dirty="0" err="1">
                <a:solidFill>
                  <a:schemeClr val="accent2"/>
                </a:solidFill>
                <a:latin typeface="宋体"/>
                <a:ea typeface="宋体"/>
              </a:rPr>
              <a:t>xs</a:t>
            </a:r>
            <a:r>
              <a:rPr kumimoji="1" lang="zh-CN" altLang="en-US" sz="1400" b="1" dirty="0">
                <a:solidFill>
                  <a:schemeClr val="accent2"/>
                </a:solidFill>
                <a:latin typeface="宋体"/>
                <a:ea typeface="宋体"/>
              </a:rPr>
              <a:t>是错误关键，</a:t>
            </a:r>
            <a:r>
              <a:rPr kumimoji="1" lang="en-US" altLang="zh-CN" sz="1400" b="1" dirty="0">
                <a:solidFill>
                  <a:schemeClr val="accent2"/>
                </a:solidFill>
                <a:latin typeface="宋体"/>
                <a:ea typeface="宋体"/>
              </a:rPr>
              <a:t>t</a:t>
            </a:r>
            <a:r>
              <a:rPr kumimoji="1" lang="zh-CN" altLang="en-US" sz="1400" b="1" dirty="0">
                <a:solidFill>
                  <a:schemeClr val="accent2"/>
                </a:solidFill>
                <a:latin typeface="宋体"/>
                <a:ea typeface="宋体"/>
              </a:rPr>
              <a:t>还没赋值就进行了取地址操作，由于</a:t>
            </a:r>
            <a:r>
              <a:rPr kumimoji="1" lang="en-US" altLang="zh-CN" sz="1400" b="1" dirty="0">
                <a:solidFill>
                  <a:schemeClr val="accent2"/>
                </a:solidFill>
                <a:latin typeface="宋体"/>
                <a:ea typeface="宋体"/>
              </a:rPr>
              <a:t>t</a:t>
            </a:r>
            <a:r>
              <a:rPr kumimoji="1" lang="zh-CN" altLang="en-US" sz="1400" b="1" dirty="0">
                <a:solidFill>
                  <a:schemeClr val="accent2"/>
                </a:solidFill>
                <a:latin typeface="宋体"/>
                <a:ea typeface="宋体"/>
              </a:rPr>
              <a:t>变量还没有存放地址，无法进行取地址操作，所以会报错。</a:t>
            </a:r>
            <a:endParaRPr kumimoji="1" lang="en-US" altLang="zh-CN" sz="1400" b="1" dirty="0">
              <a:solidFill>
                <a:schemeClr val="accent2"/>
              </a:solidFill>
              <a:latin typeface="宋体"/>
              <a:ea typeface="宋体"/>
            </a:endParaRPr>
          </a:p>
          <a:p>
            <a:endParaRPr lang="zh-CN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28B0F9-97D4-4B93-82EC-0423E9DEDD6B}"/>
              </a:ext>
            </a:extLst>
          </p:cNvPr>
          <p:cNvSpPr txBox="1"/>
          <p:nvPr/>
        </p:nvSpPr>
        <p:spPr>
          <a:xfrm>
            <a:off x="7855251" y="3949519"/>
            <a:ext cx="1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没有分配</a:t>
            </a:r>
          </a:p>
        </p:txBody>
      </p:sp>
    </p:spTree>
    <p:extLst>
      <p:ext uri="{BB962C8B-B14F-4D97-AF65-F5344CB8AC3E}">
        <p14:creationId xmlns:p14="http://schemas.microsoft.com/office/powerpoint/2010/main" val="119746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6"/>
                    <a:ext cx="1155700" cy="630238"/>
                    <a:chOff x="2016" y="816"/>
                    <a:chExt cx="728" cy="397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29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066801" cy="609600"/>
                    <a:chOff x="6293384" y="3398800"/>
                    <a:chExt cx="106680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9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6"/>
                    <a:ext cx="1155700" cy="630238"/>
                    <a:chOff x="2016" y="816"/>
                    <a:chExt cx="728" cy="397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29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439321" cy="609600"/>
                    <a:chOff x="6293384" y="3398800"/>
                    <a:chExt cx="143932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102498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2A184E8-7D46-42D0-A2F6-63B8EC36B918}"/>
              </a:ext>
            </a:extLst>
          </p:cNvPr>
          <p:cNvCxnSpPr>
            <a:cxnSpLocks/>
          </p:cNvCxnSpPr>
          <p:nvPr/>
        </p:nvCxnSpPr>
        <p:spPr bwMode="auto">
          <a:xfrm>
            <a:off x="1066800" y="3116580"/>
            <a:ext cx="11582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2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18.8495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910968" cy="4392217"/>
            <a:chOff x="1703388" y="2276872"/>
            <a:chExt cx="8910968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910968" cy="4392217"/>
              <a:chOff x="1703388" y="2276872"/>
              <a:chExt cx="8910968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910968" cy="4392217"/>
                <a:chOff x="1703388" y="2276872"/>
                <a:chExt cx="8910968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9" y="2457028"/>
                  <a:ext cx="2497307" cy="2196108"/>
                  <a:chOff x="6296620" y="1307232"/>
                  <a:chExt cx="2851612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6"/>
                    <a:ext cx="1155700" cy="630238"/>
                    <a:chOff x="2016" y="816"/>
                    <a:chExt cx="728" cy="397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29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292748" cy="609600"/>
                    <a:chOff x="7855484" y="2157375"/>
                    <a:chExt cx="1292748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1" y="2157375"/>
                      <a:ext cx="878411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18.8495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439321" cy="609600"/>
                    <a:chOff x="6293384" y="3398800"/>
                    <a:chExt cx="143932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102498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2A184E8-7D46-42D0-A2F6-63B8EC36B918}"/>
              </a:ext>
            </a:extLst>
          </p:cNvPr>
          <p:cNvCxnSpPr>
            <a:cxnSpLocks/>
          </p:cNvCxnSpPr>
          <p:nvPr/>
        </p:nvCxnSpPr>
        <p:spPr bwMode="auto">
          <a:xfrm>
            <a:off x="1074420" y="3371342"/>
            <a:ext cx="11582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6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18.8495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910968" cy="4392217"/>
            <a:chOff x="1703388" y="2276872"/>
            <a:chExt cx="8910968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910968" cy="4392217"/>
              <a:chOff x="1703388" y="2276872"/>
              <a:chExt cx="8910968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910968" cy="4392217"/>
                <a:chOff x="1703388" y="2276872"/>
                <a:chExt cx="8910968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9" y="2457028"/>
                  <a:ext cx="2497307" cy="2196108"/>
                  <a:chOff x="6296620" y="1307232"/>
                  <a:chExt cx="2851612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6"/>
                    <a:ext cx="1155700" cy="630238"/>
                    <a:chOff x="2016" y="816"/>
                    <a:chExt cx="728" cy="397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29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448767" cy="609600"/>
                    <a:chOff x="6293384" y="2157375"/>
                    <a:chExt cx="1448767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2157375"/>
                      <a:ext cx="1034430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292748" cy="609600"/>
                    <a:chOff x="7855484" y="2157375"/>
                    <a:chExt cx="1292748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1" y="2157375"/>
                      <a:ext cx="878411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18.8495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439320" cy="609600"/>
                    <a:chOff x="6293384" y="3398800"/>
                    <a:chExt cx="1439320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1024982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2A184E8-7D46-42D0-A2F6-63B8EC36B918}"/>
              </a:ext>
            </a:extLst>
          </p:cNvPr>
          <p:cNvCxnSpPr>
            <a:cxnSpLocks/>
          </p:cNvCxnSpPr>
          <p:nvPr/>
        </p:nvCxnSpPr>
        <p:spPr bwMode="auto">
          <a:xfrm>
            <a:off x="1013460" y="3582647"/>
            <a:ext cx="11582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2C95919-6376-4C84-B266-59C5517DD036}"/>
              </a:ext>
            </a:extLst>
          </p:cNvPr>
          <p:cNvSpPr txBox="1"/>
          <p:nvPr/>
        </p:nvSpPr>
        <p:spPr>
          <a:xfrm>
            <a:off x="3668109" y="1268232"/>
            <a:ext cx="2746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分析：面积通过函数返回值的方式赋值给了</a:t>
            </a:r>
            <a:r>
              <a:rPr lang="en-US" altLang="zh-CN" sz="1400" b="1" dirty="0">
                <a:solidFill>
                  <a:srgbClr val="FF0000"/>
                </a:solidFill>
              </a:rPr>
              <a:t>s</a:t>
            </a:r>
            <a:r>
              <a:rPr lang="zh-CN" altLang="en-US" sz="1400" b="1" dirty="0">
                <a:solidFill>
                  <a:srgbClr val="FF0000"/>
                </a:solidFill>
              </a:rPr>
              <a:t>，而周长通过指向周长指针改变了</a:t>
            </a:r>
            <a:r>
              <a:rPr lang="en-US" altLang="zh-CN" sz="1400" b="1" dirty="0">
                <a:solidFill>
                  <a:srgbClr val="FF0000"/>
                </a:solidFill>
              </a:rPr>
              <a:t>l</a:t>
            </a:r>
            <a:r>
              <a:rPr lang="zh-CN" altLang="en-US" sz="1400" b="1" dirty="0">
                <a:solidFill>
                  <a:srgbClr val="FF0000"/>
                </a:solidFill>
              </a:rPr>
              <a:t>地址上的值</a:t>
            </a:r>
          </a:p>
        </p:txBody>
      </p:sp>
    </p:spTree>
    <p:extLst>
      <p:ext uri="{BB962C8B-B14F-4D97-AF65-F5344CB8AC3E}">
        <p14:creationId xmlns:p14="http://schemas.microsoft.com/office/powerpoint/2010/main" val="68977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2F818E2-91AD-4CF1-B8B7-BDC801FEEE55}"/>
              </a:ext>
            </a:extLst>
          </p:cNvPr>
          <p:cNvCxnSpPr/>
          <p:nvPr/>
        </p:nvCxnSpPr>
        <p:spPr bwMode="auto">
          <a:xfrm>
            <a:off x="1173480" y="1958340"/>
            <a:ext cx="6172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8DB3531-DDFC-4B9D-82E3-3A62361FE4D0}"/>
              </a:ext>
            </a:extLst>
          </p:cNvPr>
          <p:cNvCxnSpPr/>
          <p:nvPr/>
        </p:nvCxnSpPr>
        <p:spPr bwMode="auto">
          <a:xfrm>
            <a:off x="6378564" y="2517673"/>
            <a:ext cx="1117823" cy="69140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8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2F818E2-91AD-4CF1-B8B7-BDC801FEEE55}"/>
              </a:ext>
            </a:extLst>
          </p:cNvPr>
          <p:cNvCxnSpPr/>
          <p:nvPr/>
        </p:nvCxnSpPr>
        <p:spPr bwMode="auto">
          <a:xfrm>
            <a:off x="1158240" y="2212100"/>
            <a:ext cx="6172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8075E2-A39D-4181-8E8D-562AB3CA3E6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96465" y="2517571"/>
            <a:ext cx="2025967" cy="1156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3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621652" y="108651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只改变了函数中的形参，作为实参的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x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，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y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的地址并没有交换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2F818E2-91AD-4CF1-B8B7-BDC801FEEE55}"/>
              </a:ext>
            </a:extLst>
          </p:cNvPr>
          <p:cNvCxnSpPr/>
          <p:nvPr/>
        </p:nvCxnSpPr>
        <p:spPr bwMode="auto">
          <a:xfrm>
            <a:off x="1181100" y="2527141"/>
            <a:ext cx="6172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8075E2-A39D-4181-8E8D-562AB3CA3E69}"/>
              </a:ext>
            </a:extLst>
          </p:cNvPr>
          <p:cNvCxnSpPr>
            <a:cxnSpLocks/>
          </p:cNvCxnSpPr>
          <p:nvPr/>
        </p:nvCxnSpPr>
        <p:spPr bwMode="auto">
          <a:xfrm flipV="1">
            <a:off x="7674514" y="2662860"/>
            <a:ext cx="649012" cy="5958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4881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2825</Words>
  <Application>Microsoft Office PowerPoint</Application>
  <PresentationFormat>宽屏</PresentationFormat>
  <Paragraphs>557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gongren linchang</cp:lastModifiedBy>
  <cp:revision>41</cp:revision>
  <dcterms:created xsi:type="dcterms:W3CDTF">2020-08-13T13:39:53Z</dcterms:created>
  <dcterms:modified xsi:type="dcterms:W3CDTF">2023-12-02T02:31:00Z</dcterms:modified>
</cp:coreProperties>
</file>