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08" r:id="rId5"/>
    <p:sldId id="360" r:id="rId6"/>
    <p:sldId id="305" r:id="rId7"/>
    <p:sldId id="361" r:id="rId8"/>
    <p:sldId id="364" r:id="rId9"/>
    <p:sldId id="363" r:id="rId10"/>
    <p:sldId id="314" r:id="rId11"/>
    <p:sldId id="365" r:id="rId12"/>
    <p:sldId id="366" r:id="rId13"/>
    <p:sldId id="368" r:id="rId14"/>
    <p:sldId id="359" r:id="rId15"/>
    <p:sldId id="320" r:id="rId16"/>
    <p:sldId id="31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1DED-EC0B-46B2-AA28-EF5AF456A87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DF85E-D7AB-4C17-BC17-BE5814A04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4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DF85E-D7AB-4C17-BC17-BE5814A047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1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08BF5-5EA7-4008-BC9E-D86D1C244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D3FB5-854E-45E1-B9CF-88C2A1906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4F41B-8347-4218-AB66-FD50C76D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DE8C2-1D48-44E2-A175-E14B8DC7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BD060-19B4-43A3-AAD1-1384A63F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33B1E-6588-4295-84A6-D84EB957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62427-ADFC-49A1-B9F7-B74FFFAA6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D97B5-48C6-4D93-BFB8-3A351990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B4926-69F4-47AA-8140-4AF56877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DB9A1-1723-4EDD-B5DD-AD9AB923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1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2E8CB7-C3D8-40F9-B116-F9FEB8E6C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3F6BEA-6B73-4C9C-9B2D-0E7B80645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E7EE5-E241-4E14-833E-104AC9BD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FB7EA-16F2-4815-9AE1-905CED5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84B0-B230-4F8F-B104-1E5D53A2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2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42" y="754179"/>
            <a:ext cx="4979411" cy="564265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32683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1031A-5ABD-45FB-AC6C-9B466EEC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0233E-55A8-485C-A37A-205520C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CCBCB-C80F-444A-ADD2-119DAD82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349B9-335A-4150-814A-302A5E3D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8BD52-5EA3-43C8-81A8-481CE1C4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1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90ABD-6784-469E-9533-BCE37486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00086-57C3-4DCB-A47B-CB365F15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EA6FA-19AF-4554-95FA-7F58F433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686BE-692C-47FC-8CCA-1C963D65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F2E0F-13BB-4D1E-9C66-A3C29ECD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6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92E44-B2A2-4250-A763-E7ABF16D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166A7-179C-43CE-86BD-024DA92AD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D38EB-5D18-4AE5-8E19-7921C63C9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3C40B-4057-4791-BBF2-7BEF9D37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2E1DB-65D7-4B04-A23E-03129C2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A18B6-3EC7-4DAA-AD33-10F5859B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75BE6-0307-483A-8AD9-41AD27D0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1FAE7-EBDA-4670-8AA4-DF2D1273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C70D1F-B301-4A55-AC4D-4D0EFA832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2BEA54-9657-41BD-897A-FC1023358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FF840E-B1E7-41D8-9D20-7EC5910F4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21C51A-92E7-4700-9A68-0AF33C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3A8588-1730-4682-AC4E-85ECD67D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326DB7-E3CC-4FC0-B13A-13C72FC5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2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5CC3-3676-4B33-A241-531964C0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91566B-53CE-481D-AEDB-3BF64301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4D7D5B-3460-4278-AA5C-875D05FA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D2BDE-E6B4-4AE4-8D62-25A983B1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8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B20CC-8264-475C-8BD1-C621E04A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5561D9-C4B1-439D-A61A-5582179A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F7862D-F9FB-4AC3-A6F2-F9164337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20209-C652-48BF-BF0D-24198743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22B51-C08F-4889-8421-CE4E4B14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BC139-A141-4320-9900-66437573E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79885-CAA5-4C37-ACC1-A75CC0A7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DAF31-487C-4115-9196-8703830E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F66C0-6708-499B-9318-57DA8841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2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BEB2-E0FE-404B-BB9E-1BEF0DD8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B114FB-3DAB-4FDC-84E0-6285DBFC8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00DAD-A4D5-4AA0-BFBC-6477FAD17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FBDCB-F272-4544-ABB0-FD8EDBA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F08EE-9265-433D-8A3C-0E8E9530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25C85-4199-41D7-87C9-D4A99880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3AC792-2433-4B14-9124-EA2D26C8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D2557-1524-43BD-8F68-553485B4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57B9D-E99B-4182-A1DB-1DCF5CB35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CA3D-A4E1-42C3-9B6E-26B07F3ACCC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B5EE4-A936-4C73-977E-9FFB1015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91A2D-18EE-48A8-BBC3-0373039BA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4ACBB-66AB-4165-91DF-168472E9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5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ns.cnki.net/KXReader/Detail?invoice=CYhbsaxipLr8L935NQtAvJVJPfhpYMyOqRYHyov0bwO393ctSHtzWU7g0G%2FA%2BiGqHVikLY2dLnK2iL5gJ9wr1B6rtP7MB1YsSCXcHigfwjUBWDzeEIloXPAOxsUpqloCQCAgJ31DltbNfhPZsFp0ZGiDcDZCul84VPvpGtMxDnA%3D&amp;DBCODE=CJFD&amp;FileName=TKZJ201602016&amp;TABLEName=cjfdlast2017&amp;nonce=4EE06C5FD4F048E99B784F8EE9D06590&amp;uid=&amp;TIMESTAMP=166674341467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kreader.cnki.net/Kreader/CatalogViewPage.aspx?dbCode=CMFD&amp;filename=1021045882.nh&amp;tablename=CMFD202102&amp;compose=&amp;first=1&amp;uid=WEEvREcwSlJHSldSdmVpaVVVRWFMa2ZIN09mc0gxMU80K3ZldDBUTTBJND0=$9A4hF_YAuvQ5obgVAqNKPCYcEjKensW4IQMovwHtwkF4VYPoHbKxJw!!" TargetMode="External"/><Relationship Id="rId4" Type="http://schemas.openxmlformats.org/officeDocument/2006/relationships/hyperlink" Target="https://new.qq.com/rain/a/20210530A0376I0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78" descr="图片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689" y="71881"/>
            <a:ext cx="7820117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文本框 1"/>
          <p:cNvSpPr txBox="1"/>
          <p:nvPr/>
        </p:nvSpPr>
        <p:spPr>
          <a:xfrm>
            <a:off x="2042644" y="4703937"/>
            <a:ext cx="286746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指导老师</a:t>
            </a:r>
            <a:r>
              <a:rPr sz="2000" dirty="0"/>
              <a:t>：</a:t>
            </a:r>
            <a:r>
              <a:rPr lang="zh-CN" altLang="en-US" sz="2000" dirty="0"/>
              <a:t>郝发挥</a:t>
            </a:r>
            <a:endParaRPr sz="2000" dirty="0"/>
          </a:p>
        </p:txBody>
      </p:sp>
      <p:sp>
        <p:nvSpPr>
          <p:cNvPr id="185" name="文本框 17"/>
          <p:cNvSpPr txBox="1"/>
          <p:nvPr/>
        </p:nvSpPr>
        <p:spPr>
          <a:xfrm>
            <a:off x="5545271" y="4752722"/>
            <a:ext cx="341278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报告人：陈君</a:t>
            </a:r>
            <a:r>
              <a:rPr lang="en-US" altLang="zh-CN" sz="2000" dirty="0"/>
              <a:t>2250420</a:t>
            </a:r>
            <a:endParaRPr sz="2000" dirty="0"/>
          </a:p>
        </p:txBody>
      </p:sp>
      <p:sp>
        <p:nvSpPr>
          <p:cNvPr id="186" name="Freeform 6"/>
          <p:cNvSpPr/>
          <p:nvPr/>
        </p:nvSpPr>
        <p:spPr>
          <a:xfrm>
            <a:off x="1691740" y="4793793"/>
            <a:ext cx="345992" cy="3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2" y="17957"/>
                </a:moveTo>
                <a:lnTo>
                  <a:pt x="19795" y="17458"/>
                </a:lnTo>
                <a:lnTo>
                  <a:pt x="19427" y="16985"/>
                </a:lnTo>
                <a:lnTo>
                  <a:pt x="19033" y="16524"/>
                </a:lnTo>
                <a:lnTo>
                  <a:pt x="18619" y="16088"/>
                </a:lnTo>
                <a:lnTo>
                  <a:pt x="18173" y="15678"/>
                </a:lnTo>
                <a:lnTo>
                  <a:pt x="17713" y="15286"/>
                </a:lnTo>
                <a:lnTo>
                  <a:pt x="17221" y="14920"/>
                </a:lnTo>
                <a:lnTo>
                  <a:pt x="16715" y="14579"/>
                </a:lnTo>
                <a:lnTo>
                  <a:pt x="16184" y="14270"/>
                </a:lnTo>
                <a:lnTo>
                  <a:pt x="15645" y="13992"/>
                </a:lnTo>
                <a:lnTo>
                  <a:pt x="15094" y="13739"/>
                </a:lnTo>
                <a:lnTo>
                  <a:pt x="14523" y="13524"/>
                </a:lnTo>
                <a:lnTo>
                  <a:pt x="14188" y="13411"/>
                </a:lnTo>
                <a:lnTo>
                  <a:pt x="13853" y="13303"/>
                </a:lnTo>
                <a:lnTo>
                  <a:pt x="14267" y="13089"/>
                </a:lnTo>
                <a:lnTo>
                  <a:pt x="14674" y="12843"/>
                </a:lnTo>
                <a:lnTo>
                  <a:pt x="15061" y="12571"/>
                </a:lnTo>
                <a:lnTo>
                  <a:pt x="15429" y="12268"/>
                </a:lnTo>
                <a:lnTo>
                  <a:pt x="15783" y="11940"/>
                </a:lnTo>
                <a:lnTo>
                  <a:pt x="16124" y="11567"/>
                </a:lnTo>
                <a:lnTo>
                  <a:pt x="16453" y="11176"/>
                </a:lnTo>
                <a:lnTo>
                  <a:pt x="16735" y="10765"/>
                </a:lnTo>
                <a:lnTo>
                  <a:pt x="16985" y="10336"/>
                </a:lnTo>
                <a:lnTo>
                  <a:pt x="17208" y="9894"/>
                </a:lnTo>
                <a:lnTo>
                  <a:pt x="17398" y="9439"/>
                </a:lnTo>
                <a:lnTo>
                  <a:pt x="17556" y="8972"/>
                </a:lnTo>
                <a:lnTo>
                  <a:pt x="17680" y="8492"/>
                </a:lnTo>
                <a:lnTo>
                  <a:pt x="17766" y="8000"/>
                </a:lnTo>
                <a:lnTo>
                  <a:pt x="17818" y="7501"/>
                </a:lnTo>
                <a:lnTo>
                  <a:pt x="17838" y="6996"/>
                </a:lnTo>
                <a:lnTo>
                  <a:pt x="17818" y="6491"/>
                </a:lnTo>
                <a:lnTo>
                  <a:pt x="17766" y="5986"/>
                </a:lnTo>
                <a:lnTo>
                  <a:pt x="17680" y="5499"/>
                </a:lnTo>
                <a:lnTo>
                  <a:pt x="17556" y="5013"/>
                </a:lnTo>
                <a:lnTo>
                  <a:pt x="17398" y="4546"/>
                </a:lnTo>
                <a:lnTo>
                  <a:pt x="17208" y="4085"/>
                </a:lnTo>
                <a:lnTo>
                  <a:pt x="16985" y="3643"/>
                </a:lnTo>
                <a:lnTo>
                  <a:pt x="16735" y="3220"/>
                </a:lnTo>
                <a:lnTo>
                  <a:pt x="16446" y="2810"/>
                </a:lnTo>
                <a:lnTo>
                  <a:pt x="16124" y="2418"/>
                </a:lnTo>
                <a:lnTo>
                  <a:pt x="15783" y="2052"/>
                </a:lnTo>
                <a:lnTo>
                  <a:pt x="15409" y="1705"/>
                </a:lnTo>
                <a:lnTo>
                  <a:pt x="15022" y="1389"/>
                </a:lnTo>
                <a:lnTo>
                  <a:pt x="14608" y="1099"/>
                </a:lnTo>
                <a:lnTo>
                  <a:pt x="14181" y="846"/>
                </a:lnTo>
                <a:lnTo>
                  <a:pt x="13741" y="625"/>
                </a:lnTo>
                <a:lnTo>
                  <a:pt x="13282" y="436"/>
                </a:lnTo>
                <a:lnTo>
                  <a:pt x="12816" y="278"/>
                </a:lnTo>
                <a:lnTo>
                  <a:pt x="12330" y="158"/>
                </a:lnTo>
                <a:lnTo>
                  <a:pt x="11837" y="69"/>
                </a:lnTo>
                <a:lnTo>
                  <a:pt x="11338" y="13"/>
                </a:lnTo>
                <a:lnTo>
                  <a:pt x="10833" y="0"/>
                </a:lnTo>
                <a:lnTo>
                  <a:pt x="10321" y="13"/>
                </a:lnTo>
                <a:lnTo>
                  <a:pt x="9822" y="69"/>
                </a:lnTo>
                <a:lnTo>
                  <a:pt x="9336" y="158"/>
                </a:lnTo>
                <a:lnTo>
                  <a:pt x="8844" y="278"/>
                </a:lnTo>
                <a:lnTo>
                  <a:pt x="8377" y="436"/>
                </a:lnTo>
                <a:lnTo>
                  <a:pt x="7918" y="625"/>
                </a:lnTo>
                <a:lnTo>
                  <a:pt x="7478" y="846"/>
                </a:lnTo>
                <a:lnTo>
                  <a:pt x="7051" y="1099"/>
                </a:lnTo>
                <a:lnTo>
                  <a:pt x="6638" y="1389"/>
                </a:lnTo>
                <a:lnTo>
                  <a:pt x="6250" y="1705"/>
                </a:lnTo>
                <a:lnTo>
                  <a:pt x="5876" y="2052"/>
                </a:lnTo>
                <a:lnTo>
                  <a:pt x="5535" y="2418"/>
                </a:lnTo>
                <a:lnTo>
                  <a:pt x="5213" y="2810"/>
                </a:lnTo>
                <a:lnTo>
                  <a:pt x="4924" y="3220"/>
                </a:lnTo>
                <a:lnTo>
                  <a:pt x="4675" y="3643"/>
                </a:lnTo>
                <a:lnTo>
                  <a:pt x="4451" y="4085"/>
                </a:lnTo>
                <a:lnTo>
                  <a:pt x="4261" y="4546"/>
                </a:lnTo>
                <a:lnTo>
                  <a:pt x="4103" y="5013"/>
                </a:lnTo>
                <a:lnTo>
                  <a:pt x="3985" y="5499"/>
                </a:lnTo>
                <a:lnTo>
                  <a:pt x="3893" y="5986"/>
                </a:lnTo>
                <a:lnTo>
                  <a:pt x="3841" y="6491"/>
                </a:lnTo>
                <a:lnTo>
                  <a:pt x="3821" y="6996"/>
                </a:lnTo>
                <a:lnTo>
                  <a:pt x="3841" y="7501"/>
                </a:lnTo>
                <a:lnTo>
                  <a:pt x="3893" y="8000"/>
                </a:lnTo>
                <a:lnTo>
                  <a:pt x="3985" y="8492"/>
                </a:lnTo>
                <a:lnTo>
                  <a:pt x="4103" y="8972"/>
                </a:lnTo>
                <a:lnTo>
                  <a:pt x="4261" y="9439"/>
                </a:lnTo>
                <a:lnTo>
                  <a:pt x="4451" y="9894"/>
                </a:lnTo>
                <a:lnTo>
                  <a:pt x="4675" y="10336"/>
                </a:lnTo>
                <a:lnTo>
                  <a:pt x="4924" y="10765"/>
                </a:lnTo>
                <a:lnTo>
                  <a:pt x="5213" y="11176"/>
                </a:lnTo>
                <a:lnTo>
                  <a:pt x="5535" y="11567"/>
                </a:lnTo>
                <a:lnTo>
                  <a:pt x="5876" y="11940"/>
                </a:lnTo>
                <a:lnTo>
                  <a:pt x="6224" y="12268"/>
                </a:lnTo>
                <a:lnTo>
                  <a:pt x="6592" y="12565"/>
                </a:lnTo>
                <a:lnTo>
                  <a:pt x="6979" y="12836"/>
                </a:lnTo>
                <a:lnTo>
                  <a:pt x="7373" y="13082"/>
                </a:lnTo>
                <a:lnTo>
                  <a:pt x="7787" y="13297"/>
                </a:lnTo>
                <a:lnTo>
                  <a:pt x="7432" y="13405"/>
                </a:lnTo>
                <a:lnTo>
                  <a:pt x="7077" y="13524"/>
                </a:lnTo>
                <a:lnTo>
                  <a:pt x="6506" y="13745"/>
                </a:lnTo>
                <a:lnTo>
                  <a:pt x="5955" y="13992"/>
                </a:lnTo>
                <a:lnTo>
                  <a:pt x="5416" y="14276"/>
                </a:lnTo>
                <a:lnTo>
                  <a:pt x="4885" y="14585"/>
                </a:lnTo>
                <a:lnTo>
                  <a:pt x="4379" y="14920"/>
                </a:lnTo>
                <a:lnTo>
                  <a:pt x="3887" y="15286"/>
                </a:lnTo>
                <a:lnTo>
                  <a:pt x="3421" y="15684"/>
                </a:lnTo>
                <a:lnTo>
                  <a:pt x="2981" y="16094"/>
                </a:lnTo>
                <a:lnTo>
                  <a:pt x="2567" y="16530"/>
                </a:lnTo>
                <a:lnTo>
                  <a:pt x="2173" y="16991"/>
                </a:lnTo>
                <a:lnTo>
                  <a:pt x="1805" y="17471"/>
                </a:lnTo>
                <a:lnTo>
                  <a:pt x="1451" y="17969"/>
                </a:lnTo>
                <a:lnTo>
                  <a:pt x="1136" y="18494"/>
                </a:lnTo>
                <a:lnTo>
                  <a:pt x="847" y="19037"/>
                </a:lnTo>
                <a:lnTo>
                  <a:pt x="584" y="19592"/>
                </a:lnTo>
                <a:lnTo>
                  <a:pt x="361" y="20160"/>
                </a:lnTo>
                <a:lnTo>
                  <a:pt x="164" y="20741"/>
                </a:lnTo>
                <a:lnTo>
                  <a:pt x="0" y="21335"/>
                </a:lnTo>
                <a:lnTo>
                  <a:pt x="1083" y="21600"/>
                </a:lnTo>
                <a:lnTo>
                  <a:pt x="1241" y="21019"/>
                </a:lnTo>
                <a:lnTo>
                  <a:pt x="1438" y="20457"/>
                </a:lnTo>
                <a:lnTo>
                  <a:pt x="1668" y="19902"/>
                </a:lnTo>
                <a:lnTo>
                  <a:pt x="1930" y="19371"/>
                </a:lnTo>
                <a:lnTo>
                  <a:pt x="2226" y="18847"/>
                </a:lnTo>
                <a:lnTo>
                  <a:pt x="2547" y="18348"/>
                </a:lnTo>
                <a:lnTo>
                  <a:pt x="2902" y="17868"/>
                </a:lnTo>
                <a:lnTo>
                  <a:pt x="3283" y="17401"/>
                </a:lnTo>
                <a:lnTo>
                  <a:pt x="3690" y="16966"/>
                </a:lnTo>
                <a:lnTo>
                  <a:pt x="4123" y="16549"/>
                </a:lnTo>
                <a:lnTo>
                  <a:pt x="4583" y="16164"/>
                </a:lnTo>
                <a:lnTo>
                  <a:pt x="5022" y="15835"/>
                </a:lnTo>
                <a:lnTo>
                  <a:pt x="5482" y="15532"/>
                </a:lnTo>
                <a:lnTo>
                  <a:pt x="5955" y="15248"/>
                </a:lnTo>
                <a:lnTo>
                  <a:pt x="6441" y="15002"/>
                </a:lnTo>
                <a:lnTo>
                  <a:pt x="6940" y="14768"/>
                </a:lnTo>
                <a:lnTo>
                  <a:pt x="7452" y="14573"/>
                </a:lnTo>
                <a:lnTo>
                  <a:pt x="7990" y="14402"/>
                </a:lnTo>
                <a:lnTo>
                  <a:pt x="8542" y="14257"/>
                </a:lnTo>
                <a:lnTo>
                  <a:pt x="9100" y="14143"/>
                </a:lnTo>
                <a:lnTo>
                  <a:pt x="9664" y="14067"/>
                </a:lnTo>
                <a:lnTo>
                  <a:pt x="10229" y="14017"/>
                </a:lnTo>
                <a:lnTo>
                  <a:pt x="10800" y="13998"/>
                </a:lnTo>
                <a:lnTo>
                  <a:pt x="11378" y="14017"/>
                </a:lnTo>
                <a:lnTo>
                  <a:pt x="11942" y="14067"/>
                </a:lnTo>
                <a:lnTo>
                  <a:pt x="12500" y="14143"/>
                </a:lnTo>
                <a:lnTo>
                  <a:pt x="13065" y="14257"/>
                </a:lnTo>
                <a:lnTo>
                  <a:pt x="13610" y="14396"/>
                </a:lnTo>
                <a:lnTo>
                  <a:pt x="14148" y="14573"/>
                </a:lnTo>
                <a:lnTo>
                  <a:pt x="14660" y="14768"/>
                </a:lnTo>
                <a:lnTo>
                  <a:pt x="15159" y="14996"/>
                </a:lnTo>
                <a:lnTo>
                  <a:pt x="15645" y="15248"/>
                </a:lnTo>
                <a:lnTo>
                  <a:pt x="16118" y="15526"/>
                </a:lnTo>
                <a:lnTo>
                  <a:pt x="16578" y="15829"/>
                </a:lnTo>
                <a:lnTo>
                  <a:pt x="17017" y="16164"/>
                </a:lnTo>
                <a:lnTo>
                  <a:pt x="17477" y="16549"/>
                </a:lnTo>
                <a:lnTo>
                  <a:pt x="17910" y="16966"/>
                </a:lnTo>
                <a:lnTo>
                  <a:pt x="18317" y="17395"/>
                </a:lnTo>
                <a:lnTo>
                  <a:pt x="18698" y="17856"/>
                </a:lnTo>
                <a:lnTo>
                  <a:pt x="19053" y="18342"/>
                </a:lnTo>
                <a:lnTo>
                  <a:pt x="19374" y="18841"/>
                </a:lnTo>
                <a:lnTo>
                  <a:pt x="19670" y="19359"/>
                </a:lnTo>
                <a:lnTo>
                  <a:pt x="19932" y="19895"/>
                </a:lnTo>
                <a:lnTo>
                  <a:pt x="20162" y="20445"/>
                </a:lnTo>
                <a:lnTo>
                  <a:pt x="20359" y="21006"/>
                </a:lnTo>
                <a:lnTo>
                  <a:pt x="20517" y="21587"/>
                </a:lnTo>
                <a:lnTo>
                  <a:pt x="21600" y="21316"/>
                </a:lnTo>
                <a:lnTo>
                  <a:pt x="21436" y="20722"/>
                </a:lnTo>
                <a:lnTo>
                  <a:pt x="21239" y="20148"/>
                </a:lnTo>
                <a:lnTo>
                  <a:pt x="21016" y="19573"/>
                </a:lnTo>
                <a:lnTo>
                  <a:pt x="20753" y="19024"/>
                </a:lnTo>
                <a:lnTo>
                  <a:pt x="20464" y="18481"/>
                </a:lnTo>
                <a:lnTo>
                  <a:pt x="20142" y="17957"/>
                </a:lnTo>
                <a:close/>
                <a:moveTo>
                  <a:pt x="4937" y="6996"/>
                </a:moveTo>
                <a:lnTo>
                  <a:pt x="4957" y="6510"/>
                </a:lnTo>
                <a:lnTo>
                  <a:pt x="5016" y="6042"/>
                </a:lnTo>
                <a:lnTo>
                  <a:pt x="5108" y="5582"/>
                </a:lnTo>
                <a:lnTo>
                  <a:pt x="5239" y="5133"/>
                </a:lnTo>
                <a:lnTo>
                  <a:pt x="5410" y="4704"/>
                </a:lnTo>
                <a:lnTo>
                  <a:pt x="5600" y="4293"/>
                </a:lnTo>
                <a:lnTo>
                  <a:pt x="5830" y="3896"/>
                </a:lnTo>
                <a:lnTo>
                  <a:pt x="6080" y="3523"/>
                </a:lnTo>
                <a:lnTo>
                  <a:pt x="6362" y="3163"/>
                </a:lnTo>
                <a:lnTo>
                  <a:pt x="6670" y="2835"/>
                </a:lnTo>
                <a:lnTo>
                  <a:pt x="6999" y="2532"/>
                </a:lnTo>
                <a:lnTo>
                  <a:pt x="7353" y="2248"/>
                </a:lnTo>
                <a:lnTo>
                  <a:pt x="7727" y="1995"/>
                </a:lnTo>
                <a:lnTo>
                  <a:pt x="8121" y="1768"/>
                </a:lnTo>
                <a:lnTo>
                  <a:pt x="8535" y="1578"/>
                </a:lnTo>
                <a:lnTo>
                  <a:pt x="8968" y="1414"/>
                </a:lnTo>
                <a:lnTo>
                  <a:pt x="9421" y="1282"/>
                </a:lnTo>
                <a:lnTo>
                  <a:pt x="9881" y="1187"/>
                </a:lnTo>
                <a:lnTo>
                  <a:pt x="10347" y="1130"/>
                </a:lnTo>
                <a:lnTo>
                  <a:pt x="10833" y="1111"/>
                </a:lnTo>
                <a:lnTo>
                  <a:pt x="11312" y="1130"/>
                </a:lnTo>
                <a:lnTo>
                  <a:pt x="11785" y="1187"/>
                </a:lnTo>
                <a:lnTo>
                  <a:pt x="12244" y="1282"/>
                </a:lnTo>
                <a:lnTo>
                  <a:pt x="12691" y="1414"/>
                </a:lnTo>
                <a:lnTo>
                  <a:pt x="13124" y="1578"/>
                </a:lnTo>
                <a:lnTo>
                  <a:pt x="13538" y="1768"/>
                </a:lnTo>
                <a:lnTo>
                  <a:pt x="13932" y="1995"/>
                </a:lnTo>
                <a:lnTo>
                  <a:pt x="14306" y="2248"/>
                </a:lnTo>
                <a:lnTo>
                  <a:pt x="14660" y="2532"/>
                </a:lnTo>
                <a:lnTo>
                  <a:pt x="14995" y="2835"/>
                </a:lnTo>
                <a:lnTo>
                  <a:pt x="15297" y="3163"/>
                </a:lnTo>
                <a:lnTo>
                  <a:pt x="15580" y="3523"/>
                </a:lnTo>
                <a:lnTo>
                  <a:pt x="15836" y="3896"/>
                </a:lnTo>
                <a:lnTo>
                  <a:pt x="16059" y="4293"/>
                </a:lnTo>
                <a:lnTo>
                  <a:pt x="16262" y="4704"/>
                </a:lnTo>
                <a:lnTo>
                  <a:pt x="16420" y="5133"/>
                </a:lnTo>
                <a:lnTo>
                  <a:pt x="16551" y="5582"/>
                </a:lnTo>
                <a:lnTo>
                  <a:pt x="16643" y="6042"/>
                </a:lnTo>
                <a:lnTo>
                  <a:pt x="16702" y="6510"/>
                </a:lnTo>
                <a:lnTo>
                  <a:pt x="16722" y="6996"/>
                </a:lnTo>
                <a:lnTo>
                  <a:pt x="16702" y="7476"/>
                </a:lnTo>
                <a:lnTo>
                  <a:pt x="16643" y="7949"/>
                </a:lnTo>
                <a:lnTo>
                  <a:pt x="16551" y="8404"/>
                </a:lnTo>
                <a:lnTo>
                  <a:pt x="16420" y="8846"/>
                </a:lnTo>
                <a:lnTo>
                  <a:pt x="16262" y="9281"/>
                </a:lnTo>
                <a:lnTo>
                  <a:pt x="16059" y="9692"/>
                </a:lnTo>
                <a:lnTo>
                  <a:pt x="15836" y="10090"/>
                </a:lnTo>
                <a:lnTo>
                  <a:pt x="15580" y="10462"/>
                </a:lnTo>
                <a:lnTo>
                  <a:pt x="15297" y="10816"/>
                </a:lnTo>
                <a:lnTo>
                  <a:pt x="14995" y="11150"/>
                </a:lnTo>
                <a:lnTo>
                  <a:pt x="14660" y="11453"/>
                </a:lnTo>
                <a:lnTo>
                  <a:pt x="14306" y="11738"/>
                </a:lnTo>
                <a:lnTo>
                  <a:pt x="13932" y="11990"/>
                </a:lnTo>
                <a:lnTo>
                  <a:pt x="13538" y="12217"/>
                </a:lnTo>
                <a:lnTo>
                  <a:pt x="13124" y="12413"/>
                </a:lnTo>
                <a:lnTo>
                  <a:pt x="12691" y="12571"/>
                </a:lnTo>
                <a:lnTo>
                  <a:pt x="12244" y="12704"/>
                </a:lnTo>
                <a:lnTo>
                  <a:pt x="11785" y="12792"/>
                </a:lnTo>
                <a:lnTo>
                  <a:pt x="11312" y="12849"/>
                </a:lnTo>
                <a:lnTo>
                  <a:pt x="10833" y="12874"/>
                </a:lnTo>
                <a:lnTo>
                  <a:pt x="10347" y="12849"/>
                </a:lnTo>
                <a:lnTo>
                  <a:pt x="9881" y="12792"/>
                </a:lnTo>
                <a:lnTo>
                  <a:pt x="9421" y="12704"/>
                </a:lnTo>
                <a:lnTo>
                  <a:pt x="8968" y="12571"/>
                </a:lnTo>
                <a:lnTo>
                  <a:pt x="8535" y="12413"/>
                </a:lnTo>
                <a:lnTo>
                  <a:pt x="8121" y="12217"/>
                </a:lnTo>
                <a:lnTo>
                  <a:pt x="7727" y="11990"/>
                </a:lnTo>
                <a:lnTo>
                  <a:pt x="7353" y="11738"/>
                </a:lnTo>
                <a:lnTo>
                  <a:pt x="6999" y="11453"/>
                </a:lnTo>
                <a:lnTo>
                  <a:pt x="6670" y="11150"/>
                </a:lnTo>
                <a:lnTo>
                  <a:pt x="6362" y="10816"/>
                </a:lnTo>
                <a:lnTo>
                  <a:pt x="6080" y="10462"/>
                </a:lnTo>
                <a:lnTo>
                  <a:pt x="5830" y="10090"/>
                </a:lnTo>
                <a:lnTo>
                  <a:pt x="5600" y="9692"/>
                </a:lnTo>
                <a:lnTo>
                  <a:pt x="5410" y="9281"/>
                </a:lnTo>
                <a:lnTo>
                  <a:pt x="5239" y="8846"/>
                </a:lnTo>
                <a:lnTo>
                  <a:pt x="5108" y="8404"/>
                </a:lnTo>
                <a:lnTo>
                  <a:pt x="5016" y="7949"/>
                </a:lnTo>
                <a:lnTo>
                  <a:pt x="4957" y="7476"/>
                </a:lnTo>
                <a:lnTo>
                  <a:pt x="4937" y="69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>
                <a:latin typeface="明兰"/>
                <a:ea typeface="明兰"/>
                <a:cs typeface="明兰"/>
                <a:sym typeface="明兰"/>
              </a:defRPr>
            </a:pPr>
            <a:endParaRPr/>
          </a:p>
        </p:txBody>
      </p:sp>
      <p:grpSp>
        <p:nvGrpSpPr>
          <p:cNvPr id="189" name="组合 29"/>
          <p:cNvGrpSpPr/>
          <p:nvPr/>
        </p:nvGrpSpPr>
        <p:grpSpPr>
          <a:xfrm>
            <a:off x="5199286" y="4752722"/>
            <a:ext cx="345985" cy="400109"/>
            <a:chOff x="0" y="0"/>
            <a:chExt cx="104968" cy="149988"/>
          </a:xfrm>
        </p:grpSpPr>
        <p:sp>
          <p:nvSpPr>
            <p:cNvPr id="187" name="Freeform 11"/>
            <p:cNvSpPr/>
            <p:nvPr/>
          </p:nvSpPr>
          <p:spPr>
            <a:xfrm>
              <a:off x="-1" y="71219"/>
              <a:ext cx="104970" cy="7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0"/>
                  </a:moveTo>
                  <a:lnTo>
                    <a:pt x="21571" y="763"/>
                  </a:lnTo>
                  <a:lnTo>
                    <a:pt x="21500" y="515"/>
                  </a:lnTo>
                  <a:lnTo>
                    <a:pt x="21378" y="305"/>
                  </a:lnTo>
                  <a:lnTo>
                    <a:pt x="21213" y="153"/>
                  </a:lnTo>
                  <a:lnTo>
                    <a:pt x="21027" y="38"/>
                  </a:lnTo>
                  <a:lnTo>
                    <a:pt x="20834" y="0"/>
                  </a:lnTo>
                  <a:lnTo>
                    <a:pt x="20626" y="38"/>
                  </a:lnTo>
                  <a:lnTo>
                    <a:pt x="20440" y="153"/>
                  </a:lnTo>
                  <a:lnTo>
                    <a:pt x="20283" y="305"/>
                  </a:lnTo>
                  <a:lnTo>
                    <a:pt x="20161" y="515"/>
                  </a:lnTo>
                  <a:lnTo>
                    <a:pt x="20082" y="763"/>
                  </a:lnTo>
                  <a:lnTo>
                    <a:pt x="20054" y="1030"/>
                  </a:lnTo>
                  <a:lnTo>
                    <a:pt x="20025" y="2004"/>
                  </a:lnTo>
                  <a:lnTo>
                    <a:pt x="19939" y="2939"/>
                  </a:lnTo>
                  <a:lnTo>
                    <a:pt x="19810" y="3864"/>
                  </a:lnTo>
                  <a:lnTo>
                    <a:pt x="19624" y="4751"/>
                  </a:lnTo>
                  <a:lnTo>
                    <a:pt x="19388" y="5619"/>
                  </a:lnTo>
                  <a:lnTo>
                    <a:pt x="19116" y="6459"/>
                  </a:lnTo>
                  <a:lnTo>
                    <a:pt x="18786" y="7260"/>
                  </a:lnTo>
                  <a:lnTo>
                    <a:pt x="18421" y="8024"/>
                  </a:lnTo>
                  <a:lnTo>
                    <a:pt x="18020" y="8749"/>
                  </a:lnTo>
                  <a:lnTo>
                    <a:pt x="17584" y="9436"/>
                  </a:lnTo>
                  <a:lnTo>
                    <a:pt x="17104" y="10065"/>
                  </a:lnTo>
                  <a:lnTo>
                    <a:pt x="16588" y="10657"/>
                  </a:lnTo>
                  <a:lnTo>
                    <a:pt x="16044" y="11191"/>
                  </a:lnTo>
                  <a:lnTo>
                    <a:pt x="15472" y="11678"/>
                  </a:lnTo>
                  <a:lnTo>
                    <a:pt x="14863" y="12117"/>
                  </a:lnTo>
                  <a:lnTo>
                    <a:pt x="14247" y="12489"/>
                  </a:lnTo>
                  <a:lnTo>
                    <a:pt x="13589" y="12804"/>
                  </a:lnTo>
                  <a:lnTo>
                    <a:pt x="12923" y="13042"/>
                  </a:lnTo>
                  <a:lnTo>
                    <a:pt x="12228" y="13233"/>
                  </a:lnTo>
                  <a:lnTo>
                    <a:pt x="11527" y="13328"/>
                  </a:lnTo>
                  <a:lnTo>
                    <a:pt x="10796" y="13366"/>
                  </a:lnTo>
                  <a:lnTo>
                    <a:pt x="10073" y="13328"/>
                  </a:lnTo>
                  <a:lnTo>
                    <a:pt x="9372" y="13233"/>
                  </a:lnTo>
                  <a:lnTo>
                    <a:pt x="8677" y="13042"/>
                  </a:lnTo>
                  <a:lnTo>
                    <a:pt x="8011" y="12804"/>
                  </a:lnTo>
                  <a:lnTo>
                    <a:pt x="7360" y="12489"/>
                  </a:lnTo>
                  <a:lnTo>
                    <a:pt x="6730" y="12117"/>
                  </a:lnTo>
                  <a:lnTo>
                    <a:pt x="6128" y="11678"/>
                  </a:lnTo>
                  <a:lnTo>
                    <a:pt x="5556" y="11191"/>
                  </a:lnTo>
                  <a:lnTo>
                    <a:pt x="5012" y="10657"/>
                  </a:lnTo>
                  <a:lnTo>
                    <a:pt x="4496" y="10065"/>
                  </a:lnTo>
                  <a:lnTo>
                    <a:pt x="4024" y="9436"/>
                  </a:lnTo>
                  <a:lnTo>
                    <a:pt x="3580" y="8749"/>
                  </a:lnTo>
                  <a:lnTo>
                    <a:pt x="3179" y="8024"/>
                  </a:lnTo>
                  <a:lnTo>
                    <a:pt x="2814" y="7260"/>
                  </a:lnTo>
                  <a:lnTo>
                    <a:pt x="2484" y="6459"/>
                  </a:lnTo>
                  <a:lnTo>
                    <a:pt x="2205" y="5619"/>
                  </a:lnTo>
                  <a:lnTo>
                    <a:pt x="1969" y="4751"/>
                  </a:lnTo>
                  <a:lnTo>
                    <a:pt x="1790" y="3864"/>
                  </a:lnTo>
                  <a:lnTo>
                    <a:pt x="1654" y="2939"/>
                  </a:lnTo>
                  <a:lnTo>
                    <a:pt x="1575" y="2004"/>
                  </a:lnTo>
                  <a:lnTo>
                    <a:pt x="1546" y="1030"/>
                  </a:lnTo>
                  <a:lnTo>
                    <a:pt x="1518" y="763"/>
                  </a:lnTo>
                  <a:lnTo>
                    <a:pt x="1432" y="515"/>
                  </a:lnTo>
                  <a:lnTo>
                    <a:pt x="1310" y="305"/>
                  </a:lnTo>
                  <a:lnTo>
                    <a:pt x="1160" y="153"/>
                  </a:lnTo>
                  <a:lnTo>
                    <a:pt x="974" y="38"/>
                  </a:lnTo>
                  <a:lnTo>
                    <a:pt x="766" y="0"/>
                  </a:lnTo>
                  <a:lnTo>
                    <a:pt x="566" y="38"/>
                  </a:lnTo>
                  <a:lnTo>
                    <a:pt x="387" y="153"/>
                  </a:lnTo>
                  <a:lnTo>
                    <a:pt x="229" y="305"/>
                  </a:lnTo>
                  <a:lnTo>
                    <a:pt x="107" y="515"/>
                  </a:lnTo>
                  <a:lnTo>
                    <a:pt x="29" y="763"/>
                  </a:lnTo>
                  <a:lnTo>
                    <a:pt x="0" y="1030"/>
                  </a:lnTo>
                  <a:lnTo>
                    <a:pt x="29" y="2118"/>
                  </a:lnTo>
                  <a:lnTo>
                    <a:pt x="122" y="3167"/>
                  </a:lnTo>
                  <a:lnTo>
                    <a:pt x="265" y="4188"/>
                  </a:lnTo>
                  <a:lnTo>
                    <a:pt x="458" y="5200"/>
                  </a:lnTo>
                  <a:lnTo>
                    <a:pt x="716" y="6173"/>
                  </a:lnTo>
                  <a:lnTo>
                    <a:pt x="1017" y="7108"/>
                  </a:lnTo>
                  <a:lnTo>
                    <a:pt x="1360" y="8005"/>
                  </a:lnTo>
                  <a:lnTo>
                    <a:pt x="1754" y="8882"/>
                  </a:lnTo>
                  <a:lnTo>
                    <a:pt x="2184" y="9712"/>
                  </a:lnTo>
                  <a:lnTo>
                    <a:pt x="2663" y="10495"/>
                  </a:lnTo>
                  <a:lnTo>
                    <a:pt x="3179" y="11220"/>
                  </a:lnTo>
                  <a:lnTo>
                    <a:pt x="3730" y="11907"/>
                  </a:lnTo>
                  <a:lnTo>
                    <a:pt x="4324" y="12546"/>
                  </a:lnTo>
                  <a:lnTo>
                    <a:pt x="4940" y="13118"/>
                  </a:lnTo>
                  <a:lnTo>
                    <a:pt x="5599" y="13643"/>
                  </a:lnTo>
                  <a:lnTo>
                    <a:pt x="6272" y="14101"/>
                  </a:lnTo>
                  <a:lnTo>
                    <a:pt x="6980" y="14502"/>
                  </a:lnTo>
                  <a:lnTo>
                    <a:pt x="7711" y="14826"/>
                  </a:lnTo>
                  <a:lnTo>
                    <a:pt x="8462" y="15093"/>
                  </a:lnTo>
                  <a:lnTo>
                    <a:pt x="9243" y="15275"/>
                  </a:lnTo>
                  <a:lnTo>
                    <a:pt x="10030" y="15389"/>
                  </a:lnTo>
                  <a:lnTo>
                    <a:pt x="10030" y="20570"/>
                  </a:lnTo>
                  <a:lnTo>
                    <a:pt x="10059" y="20846"/>
                  </a:lnTo>
                  <a:lnTo>
                    <a:pt x="10131" y="21085"/>
                  </a:lnTo>
                  <a:lnTo>
                    <a:pt x="10252" y="21295"/>
                  </a:lnTo>
                  <a:lnTo>
                    <a:pt x="10410" y="21457"/>
                  </a:lnTo>
                  <a:lnTo>
                    <a:pt x="10596" y="21562"/>
                  </a:lnTo>
                  <a:lnTo>
                    <a:pt x="10796" y="21600"/>
                  </a:lnTo>
                  <a:lnTo>
                    <a:pt x="11004" y="21562"/>
                  </a:lnTo>
                  <a:lnTo>
                    <a:pt x="11190" y="21457"/>
                  </a:lnTo>
                  <a:lnTo>
                    <a:pt x="11348" y="21295"/>
                  </a:lnTo>
                  <a:lnTo>
                    <a:pt x="11462" y="21085"/>
                  </a:lnTo>
                  <a:lnTo>
                    <a:pt x="11548" y="20846"/>
                  </a:lnTo>
                  <a:lnTo>
                    <a:pt x="11577" y="20570"/>
                  </a:lnTo>
                  <a:lnTo>
                    <a:pt x="11577" y="15389"/>
                  </a:lnTo>
                  <a:lnTo>
                    <a:pt x="12364" y="15275"/>
                  </a:lnTo>
                  <a:lnTo>
                    <a:pt x="13138" y="15093"/>
                  </a:lnTo>
                  <a:lnTo>
                    <a:pt x="13889" y="14826"/>
                  </a:lnTo>
                  <a:lnTo>
                    <a:pt x="14620" y="14502"/>
                  </a:lnTo>
                  <a:lnTo>
                    <a:pt x="15321" y="14101"/>
                  </a:lnTo>
                  <a:lnTo>
                    <a:pt x="16008" y="13643"/>
                  </a:lnTo>
                  <a:lnTo>
                    <a:pt x="16660" y="13118"/>
                  </a:lnTo>
                  <a:lnTo>
                    <a:pt x="17283" y="12546"/>
                  </a:lnTo>
                  <a:lnTo>
                    <a:pt x="17870" y="11907"/>
                  </a:lnTo>
                  <a:lnTo>
                    <a:pt x="18421" y="11220"/>
                  </a:lnTo>
                  <a:lnTo>
                    <a:pt x="18937" y="10495"/>
                  </a:lnTo>
                  <a:lnTo>
                    <a:pt x="19416" y="9712"/>
                  </a:lnTo>
                  <a:lnTo>
                    <a:pt x="19846" y="8882"/>
                  </a:lnTo>
                  <a:lnTo>
                    <a:pt x="20240" y="8005"/>
                  </a:lnTo>
                  <a:lnTo>
                    <a:pt x="20591" y="7108"/>
                  </a:lnTo>
                  <a:lnTo>
                    <a:pt x="20891" y="6173"/>
                  </a:lnTo>
                  <a:lnTo>
                    <a:pt x="21142" y="5200"/>
                  </a:lnTo>
                  <a:lnTo>
                    <a:pt x="21335" y="4188"/>
                  </a:lnTo>
                  <a:lnTo>
                    <a:pt x="21478" y="3167"/>
                  </a:lnTo>
                  <a:lnTo>
                    <a:pt x="21571" y="2118"/>
                  </a:lnTo>
                  <a:lnTo>
                    <a:pt x="21600" y="103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  <a:endParaRPr/>
            </a:p>
          </p:txBody>
        </p:sp>
        <p:sp>
          <p:nvSpPr>
            <p:cNvPr id="188" name="Freeform 12"/>
            <p:cNvSpPr/>
            <p:nvPr/>
          </p:nvSpPr>
          <p:spPr>
            <a:xfrm>
              <a:off x="18752" y="0"/>
              <a:ext cx="67464" cy="108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21600"/>
                  </a:moveTo>
                  <a:lnTo>
                    <a:pt x="11786" y="21572"/>
                  </a:lnTo>
                  <a:lnTo>
                    <a:pt x="12744" y="21496"/>
                  </a:lnTo>
                  <a:lnTo>
                    <a:pt x="13668" y="21365"/>
                  </a:lnTo>
                  <a:lnTo>
                    <a:pt x="14571" y="21185"/>
                  </a:lnTo>
                  <a:lnTo>
                    <a:pt x="15429" y="20957"/>
                  </a:lnTo>
                  <a:lnTo>
                    <a:pt x="16242" y="20688"/>
                  </a:lnTo>
                  <a:lnTo>
                    <a:pt x="17033" y="20377"/>
                  </a:lnTo>
                  <a:lnTo>
                    <a:pt x="17768" y="20024"/>
                  </a:lnTo>
                  <a:lnTo>
                    <a:pt x="18436" y="19637"/>
                  </a:lnTo>
                  <a:lnTo>
                    <a:pt x="19060" y="19215"/>
                  </a:lnTo>
                  <a:lnTo>
                    <a:pt x="19628" y="18766"/>
                  </a:lnTo>
                  <a:lnTo>
                    <a:pt x="20130" y="18289"/>
                  </a:lnTo>
                  <a:lnTo>
                    <a:pt x="20564" y="17771"/>
                  </a:lnTo>
                  <a:lnTo>
                    <a:pt x="20932" y="17239"/>
                  </a:lnTo>
                  <a:lnTo>
                    <a:pt x="21221" y="16686"/>
                  </a:lnTo>
                  <a:lnTo>
                    <a:pt x="21422" y="16105"/>
                  </a:lnTo>
                  <a:lnTo>
                    <a:pt x="21555" y="15511"/>
                  </a:lnTo>
                  <a:lnTo>
                    <a:pt x="21600" y="14895"/>
                  </a:lnTo>
                  <a:lnTo>
                    <a:pt x="21600" y="6705"/>
                  </a:lnTo>
                  <a:lnTo>
                    <a:pt x="21555" y="6096"/>
                  </a:lnTo>
                  <a:lnTo>
                    <a:pt x="21422" y="5502"/>
                  </a:lnTo>
                  <a:lnTo>
                    <a:pt x="21221" y="4921"/>
                  </a:lnTo>
                  <a:lnTo>
                    <a:pt x="20932" y="4368"/>
                  </a:lnTo>
                  <a:lnTo>
                    <a:pt x="20564" y="3829"/>
                  </a:lnTo>
                  <a:lnTo>
                    <a:pt x="20130" y="3318"/>
                  </a:lnTo>
                  <a:lnTo>
                    <a:pt x="19628" y="2841"/>
                  </a:lnTo>
                  <a:lnTo>
                    <a:pt x="19060" y="2392"/>
                  </a:lnTo>
                  <a:lnTo>
                    <a:pt x="18436" y="1963"/>
                  </a:lnTo>
                  <a:lnTo>
                    <a:pt x="17768" y="1576"/>
                  </a:lnTo>
                  <a:lnTo>
                    <a:pt x="17033" y="1230"/>
                  </a:lnTo>
                  <a:lnTo>
                    <a:pt x="16242" y="912"/>
                  </a:lnTo>
                  <a:lnTo>
                    <a:pt x="15429" y="650"/>
                  </a:lnTo>
                  <a:lnTo>
                    <a:pt x="14571" y="422"/>
                  </a:lnTo>
                  <a:lnTo>
                    <a:pt x="13668" y="242"/>
                  </a:lnTo>
                  <a:lnTo>
                    <a:pt x="12744" y="111"/>
                  </a:lnTo>
                  <a:lnTo>
                    <a:pt x="11786" y="28"/>
                  </a:lnTo>
                  <a:lnTo>
                    <a:pt x="10794" y="0"/>
                  </a:lnTo>
                  <a:lnTo>
                    <a:pt x="9814" y="28"/>
                  </a:lnTo>
                  <a:lnTo>
                    <a:pt x="8856" y="111"/>
                  </a:lnTo>
                  <a:lnTo>
                    <a:pt x="7920" y="242"/>
                  </a:lnTo>
                  <a:lnTo>
                    <a:pt x="7029" y="422"/>
                  </a:lnTo>
                  <a:lnTo>
                    <a:pt x="6171" y="650"/>
                  </a:lnTo>
                  <a:lnTo>
                    <a:pt x="5336" y="912"/>
                  </a:lnTo>
                  <a:lnTo>
                    <a:pt x="4567" y="1230"/>
                  </a:lnTo>
                  <a:lnTo>
                    <a:pt x="3843" y="1576"/>
                  </a:lnTo>
                  <a:lnTo>
                    <a:pt x="3164" y="1963"/>
                  </a:lnTo>
                  <a:lnTo>
                    <a:pt x="2540" y="2392"/>
                  </a:lnTo>
                  <a:lnTo>
                    <a:pt x="1972" y="2841"/>
                  </a:lnTo>
                  <a:lnTo>
                    <a:pt x="1482" y="3318"/>
                  </a:lnTo>
                  <a:lnTo>
                    <a:pt x="1036" y="3829"/>
                  </a:lnTo>
                  <a:lnTo>
                    <a:pt x="680" y="4368"/>
                  </a:lnTo>
                  <a:lnTo>
                    <a:pt x="379" y="4921"/>
                  </a:lnTo>
                  <a:lnTo>
                    <a:pt x="167" y="5502"/>
                  </a:lnTo>
                  <a:lnTo>
                    <a:pt x="45" y="6096"/>
                  </a:lnTo>
                  <a:lnTo>
                    <a:pt x="0" y="6705"/>
                  </a:lnTo>
                  <a:lnTo>
                    <a:pt x="0" y="14895"/>
                  </a:lnTo>
                  <a:lnTo>
                    <a:pt x="45" y="15511"/>
                  </a:lnTo>
                  <a:lnTo>
                    <a:pt x="167" y="16105"/>
                  </a:lnTo>
                  <a:lnTo>
                    <a:pt x="379" y="16686"/>
                  </a:lnTo>
                  <a:lnTo>
                    <a:pt x="680" y="17239"/>
                  </a:lnTo>
                  <a:lnTo>
                    <a:pt x="1036" y="17771"/>
                  </a:lnTo>
                  <a:lnTo>
                    <a:pt x="1482" y="18289"/>
                  </a:lnTo>
                  <a:lnTo>
                    <a:pt x="1972" y="18766"/>
                  </a:lnTo>
                  <a:lnTo>
                    <a:pt x="2540" y="19215"/>
                  </a:lnTo>
                  <a:lnTo>
                    <a:pt x="3164" y="19637"/>
                  </a:lnTo>
                  <a:lnTo>
                    <a:pt x="3843" y="20024"/>
                  </a:lnTo>
                  <a:lnTo>
                    <a:pt x="4567" y="20377"/>
                  </a:lnTo>
                  <a:lnTo>
                    <a:pt x="5336" y="20688"/>
                  </a:lnTo>
                  <a:lnTo>
                    <a:pt x="6171" y="20957"/>
                  </a:lnTo>
                  <a:lnTo>
                    <a:pt x="7029" y="21185"/>
                  </a:lnTo>
                  <a:lnTo>
                    <a:pt x="7920" y="21365"/>
                  </a:lnTo>
                  <a:lnTo>
                    <a:pt x="8856" y="21496"/>
                  </a:lnTo>
                  <a:lnTo>
                    <a:pt x="9814" y="21572"/>
                  </a:lnTo>
                  <a:lnTo>
                    <a:pt x="10794" y="21600"/>
                  </a:lnTo>
                  <a:close/>
                  <a:moveTo>
                    <a:pt x="2395" y="6705"/>
                  </a:moveTo>
                  <a:lnTo>
                    <a:pt x="2440" y="6172"/>
                  </a:lnTo>
                  <a:lnTo>
                    <a:pt x="2573" y="5654"/>
                  </a:lnTo>
                  <a:lnTo>
                    <a:pt x="2774" y="5156"/>
                  </a:lnTo>
                  <a:lnTo>
                    <a:pt x="3063" y="4679"/>
                  </a:lnTo>
                  <a:lnTo>
                    <a:pt x="3420" y="4223"/>
                  </a:lnTo>
                  <a:lnTo>
                    <a:pt x="3843" y="3788"/>
                  </a:lnTo>
                  <a:lnTo>
                    <a:pt x="4322" y="3394"/>
                  </a:lnTo>
                  <a:lnTo>
                    <a:pt x="4857" y="3021"/>
                  </a:lnTo>
                  <a:lnTo>
                    <a:pt x="5458" y="2689"/>
                  </a:lnTo>
                  <a:lnTo>
                    <a:pt x="6105" y="2378"/>
                  </a:lnTo>
                  <a:lnTo>
                    <a:pt x="6795" y="2129"/>
                  </a:lnTo>
                  <a:lnTo>
                    <a:pt x="7530" y="1901"/>
                  </a:lnTo>
                  <a:lnTo>
                    <a:pt x="8299" y="1728"/>
                  </a:lnTo>
                  <a:lnTo>
                    <a:pt x="9101" y="1604"/>
                  </a:lnTo>
                  <a:lnTo>
                    <a:pt x="9948" y="1521"/>
                  </a:lnTo>
                  <a:lnTo>
                    <a:pt x="10794" y="1493"/>
                  </a:lnTo>
                  <a:lnTo>
                    <a:pt x="11652" y="1521"/>
                  </a:lnTo>
                  <a:lnTo>
                    <a:pt x="12488" y="1604"/>
                  </a:lnTo>
                  <a:lnTo>
                    <a:pt x="13301" y="1728"/>
                  </a:lnTo>
                  <a:lnTo>
                    <a:pt x="14058" y="1901"/>
                  </a:lnTo>
                  <a:lnTo>
                    <a:pt x="14805" y="2129"/>
                  </a:lnTo>
                  <a:lnTo>
                    <a:pt x="15484" y="2378"/>
                  </a:lnTo>
                  <a:lnTo>
                    <a:pt x="16142" y="2689"/>
                  </a:lnTo>
                  <a:lnTo>
                    <a:pt x="16743" y="3021"/>
                  </a:lnTo>
                  <a:lnTo>
                    <a:pt x="17278" y="3394"/>
                  </a:lnTo>
                  <a:lnTo>
                    <a:pt x="17768" y="3788"/>
                  </a:lnTo>
                  <a:lnTo>
                    <a:pt x="18191" y="4223"/>
                  </a:lnTo>
                  <a:lnTo>
                    <a:pt x="18537" y="4679"/>
                  </a:lnTo>
                  <a:lnTo>
                    <a:pt x="18826" y="5156"/>
                  </a:lnTo>
                  <a:lnTo>
                    <a:pt x="19027" y="5654"/>
                  </a:lnTo>
                  <a:lnTo>
                    <a:pt x="19160" y="6172"/>
                  </a:lnTo>
                  <a:lnTo>
                    <a:pt x="19205" y="6705"/>
                  </a:lnTo>
                  <a:lnTo>
                    <a:pt x="19205" y="14895"/>
                  </a:lnTo>
                  <a:lnTo>
                    <a:pt x="19160" y="15428"/>
                  </a:lnTo>
                  <a:lnTo>
                    <a:pt x="19027" y="15953"/>
                  </a:lnTo>
                  <a:lnTo>
                    <a:pt x="18826" y="16451"/>
                  </a:lnTo>
                  <a:lnTo>
                    <a:pt x="18537" y="16927"/>
                  </a:lnTo>
                  <a:lnTo>
                    <a:pt x="18191" y="17384"/>
                  </a:lnTo>
                  <a:lnTo>
                    <a:pt x="17768" y="17819"/>
                  </a:lnTo>
                  <a:lnTo>
                    <a:pt x="17278" y="18213"/>
                  </a:lnTo>
                  <a:lnTo>
                    <a:pt x="16743" y="18586"/>
                  </a:lnTo>
                  <a:lnTo>
                    <a:pt x="16142" y="18918"/>
                  </a:lnTo>
                  <a:lnTo>
                    <a:pt x="15484" y="19215"/>
                  </a:lnTo>
                  <a:lnTo>
                    <a:pt x="14805" y="19478"/>
                  </a:lnTo>
                  <a:lnTo>
                    <a:pt x="14058" y="19699"/>
                  </a:lnTo>
                  <a:lnTo>
                    <a:pt x="13301" y="19879"/>
                  </a:lnTo>
                  <a:lnTo>
                    <a:pt x="12488" y="20003"/>
                  </a:lnTo>
                  <a:lnTo>
                    <a:pt x="11652" y="20086"/>
                  </a:lnTo>
                  <a:lnTo>
                    <a:pt x="10794" y="20114"/>
                  </a:lnTo>
                  <a:lnTo>
                    <a:pt x="9948" y="20086"/>
                  </a:lnTo>
                  <a:lnTo>
                    <a:pt x="9101" y="20003"/>
                  </a:lnTo>
                  <a:lnTo>
                    <a:pt x="8299" y="19879"/>
                  </a:lnTo>
                  <a:lnTo>
                    <a:pt x="7530" y="19699"/>
                  </a:lnTo>
                  <a:lnTo>
                    <a:pt x="6795" y="19478"/>
                  </a:lnTo>
                  <a:lnTo>
                    <a:pt x="6105" y="19215"/>
                  </a:lnTo>
                  <a:lnTo>
                    <a:pt x="5458" y="18918"/>
                  </a:lnTo>
                  <a:lnTo>
                    <a:pt x="4857" y="18586"/>
                  </a:lnTo>
                  <a:lnTo>
                    <a:pt x="4322" y="18213"/>
                  </a:lnTo>
                  <a:lnTo>
                    <a:pt x="3843" y="17819"/>
                  </a:lnTo>
                  <a:lnTo>
                    <a:pt x="3420" y="17384"/>
                  </a:lnTo>
                  <a:lnTo>
                    <a:pt x="3063" y="16927"/>
                  </a:lnTo>
                  <a:lnTo>
                    <a:pt x="2774" y="16451"/>
                  </a:lnTo>
                  <a:lnTo>
                    <a:pt x="2573" y="15953"/>
                  </a:lnTo>
                  <a:lnTo>
                    <a:pt x="2440" y="15428"/>
                  </a:lnTo>
                  <a:lnTo>
                    <a:pt x="2395" y="14895"/>
                  </a:lnTo>
                  <a:lnTo>
                    <a:pt x="2395" y="67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  <a:endParaRPr/>
            </a:p>
          </p:txBody>
        </p:sp>
      </p:grpSp>
      <p:sp>
        <p:nvSpPr>
          <p:cNvPr id="242" name="文本框 75"/>
          <p:cNvSpPr txBox="1"/>
          <p:nvPr/>
        </p:nvSpPr>
        <p:spPr>
          <a:xfrm>
            <a:off x="1463439" y="2521399"/>
            <a:ext cx="78176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 dirty="0"/>
              <a:t>第一次布匿战争</a:t>
            </a:r>
            <a:endParaRPr dirty="0"/>
          </a:p>
        </p:txBody>
      </p:sp>
      <p:sp>
        <p:nvSpPr>
          <p:cNvPr id="243" name="直接连接符 76"/>
          <p:cNvSpPr/>
          <p:nvPr/>
        </p:nvSpPr>
        <p:spPr>
          <a:xfrm flipH="1" flipV="1">
            <a:off x="933583" y="3706506"/>
            <a:ext cx="7753233" cy="1"/>
          </a:xfrm>
          <a:prstGeom prst="line">
            <a:avLst/>
          </a:prstGeom>
          <a:ln w="6350">
            <a:solidFill>
              <a:srgbClr val="4A1757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51" name="组合 79"/>
          <p:cNvGrpSpPr/>
          <p:nvPr/>
        </p:nvGrpSpPr>
        <p:grpSpPr>
          <a:xfrm>
            <a:off x="-141528" y="-239244"/>
            <a:ext cx="560848" cy="478490"/>
            <a:chOff x="0" y="0"/>
            <a:chExt cx="560847" cy="478489"/>
          </a:xfrm>
        </p:grpSpPr>
        <p:sp>
          <p:nvSpPr>
            <p:cNvPr id="245" name="任意多边形 80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任意多边形 81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任意多边形 82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任意多边形 83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任意多边形 84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任意多边形 85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58" name="组合 86"/>
          <p:cNvGrpSpPr/>
          <p:nvPr/>
        </p:nvGrpSpPr>
        <p:grpSpPr>
          <a:xfrm>
            <a:off x="714611" y="6623065"/>
            <a:ext cx="352189" cy="300472"/>
            <a:chOff x="0" y="0"/>
            <a:chExt cx="352188" cy="300471"/>
          </a:xfrm>
        </p:grpSpPr>
        <p:sp>
          <p:nvSpPr>
            <p:cNvPr id="252" name="任意多边形 87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任意多边形 8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任意多边形 8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任意多边形 9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6" name="任意多边形 9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任意多边形 9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5" name="组合 93"/>
          <p:cNvGrpSpPr/>
          <p:nvPr/>
        </p:nvGrpSpPr>
        <p:grpSpPr>
          <a:xfrm>
            <a:off x="-118803" y="6062219"/>
            <a:ext cx="478490" cy="560848"/>
            <a:chOff x="0" y="0"/>
            <a:chExt cx="478488" cy="560847"/>
          </a:xfrm>
        </p:grpSpPr>
        <p:sp>
          <p:nvSpPr>
            <p:cNvPr id="259" name="任意多边形 9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任意多边形 9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任意多边形 9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2" name="任意多边形 9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任意多边形 9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任意多边形 9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266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8" y="662855"/>
            <a:ext cx="3367178" cy="1274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76" y="836357"/>
            <a:ext cx="5359637" cy="484511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椭圆 9"/>
          <p:cNvSpPr/>
          <p:nvPr/>
        </p:nvSpPr>
        <p:spPr>
          <a:xfrm>
            <a:off x="6187638" y="3343274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文本框 10"/>
          <p:cNvSpPr txBox="1"/>
          <p:nvPr/>
        </p:nvSpPr>
        <p:spPr>
          <a:xfrm>
            <a:off x="6796585" y="2915885"/>
            <a:ext cx="507258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4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 dirty="0"/>
              <a:t>第三次海战</a:t>
            </a:r>
            <a:endParaRPr dirty="0"/>
          </a:p>
        </p:txBody>
      </p:sp>
      <p:sp>
        <p:nvSpPr>
          <p:cNvPr id="358" name="直接连接符 13"/>
          <p:cNvSpPr/>
          <p:nvPr/>
        </p:nvSpPr>
        <p:spPr>
          <a:xfrm flipV="1">
            <a:off x="0" y="3432171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2" name="组合 28"/>
          <p:cNvGrpSpPr/>
          <p:nvPr/>
        </p:nvGrpSpPr>
        <p:grpSpPr>
          <a:xfrm>
            <a:off x="2057454" y="2703347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662550" y="2972993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6" name="文本框 56"/>
          <p:cNvSpPr txBox="1"/>
          <p:nvPr/>
        </p:nvSpPr>
        <p:spPr>
          <a:xfrm>
            <a:off x="1306965" y="1782039"/>
            <a:ext cx="3522116" cy="186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600" spc="100">
                <a:latin typeface="明兰"/>
                <a:ea typeface="明兰"/>
                <a:cs typeface="明兰"/>
                <a:sym typeface="明兰"/>
              </a:defRPr>
            </a:pPr>
            <a:r>
              <a:rPr dirty="0"/>
              <a:t>Part </a:t>
            </a:r>
            <a:r>
              <a:rPr lang="en-US" sz="11500" spc="99" dirty="0"/>
              <a:t>3</a:t>
            </a:r>
            <a:endParaRPr sz="11500" spc="99" dirty="0"/>
          </a:p>
        </p:txBody>
      </p: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33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 advAuto="0"/>
      <p:bldP spid="386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9"/>
          <p:cNvSpPr/>
          <p:nvPr/>
        </p:nvSpPr>
        <p:spPr>
          <a:xfrm>
            <a:off x="6178111" y="1261811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8" name="直接连接符 13"/>
          <p:cNvSpPr/>
          <p:nvPr/>
        </p:nvSpPr>
        <p:spPr>
          <a:xfrm flipV="1">
            <a:off x="33672" y="1350709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372" name="组合 28"/>
          <p:cNvGrpSpPr/>
          <p:nvPr/>
        </p:nvGrpSpPr>
        <p:grpSpPr>
          <a:xfrm>
            <a:off x="2172051" y="621684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955701" y="915034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文本框 75">
            <a:extLst>
              <a:ext uri="{FF2B5EF4-FFF2-40B4-BE49-F238E27FC236}">
                <a16:creationId xmlns:a16="http://schemas.microsoft.com/office/drawing/2014/main" id="{E0C74665-BC48-4A42-B72B-82ABADE22382}"/>
              </a:ext>
            </a:extLst>
          </p:cNvPr>
          <p:cNvSpPr txBox="1"/>
          <p:nvPr/>
        </p:nvSpPr>
        <p:spPr>
          <a:xfrm>
            <a:off x="251187" y="175274"/>
            <a:ext cx="78176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0" b="0" i="0" u="none" strike="noStrike" kern="1200" cap="none" spc="6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明兰"/>
              <a:sym typeface="明兰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2E4C6C-3DD9-4102-A73E-4CEF8568FB7E}"/>
              </a:ext>
            </a:extLst>
          </p:cNvPr>
          <p:cNvCxnSpPr>
            <a:cxnSpLocks/>
          </p:cNvCxnSpPr>
          <p:nvPr/>
        </p:nvCxnSpPr>
        <p:spPr>
          <a:xfrm flipV="1">
            <a:off x="7447547" y="3275496"/>
            <a:ext cx="533579" cy="18138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timg.jpeg" descr="timg.jpeg">
            <a:extLst>
              <a:ext uri="{FF2B5EF4-FFF2-40B4-BE49-F238E27FC236}">
                <a16:creationId xmlns:a16="http://schemas.microsoft.com/office/drawing/2014/main" id="{4A02743C-210E-4DBC-B09C-38145ACC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73" y="5432615"/>
            <a:ext cx="3367178" cy="127420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文本框 75">
            <a:extLst>
              <a:ext uri="{FF2B5EF4-FFF2-40B4-BE49-F238E27FC236}">
                <a16:creationId xmlns:a16="http://schemas.microsoft.com/office/drawing/2014/main" id="{26D5F3EE-C31A-D54A-67D1-7BD01BF5926D}"/>
              </a:ext>
            </a:extLst>
          </p:cNvPr>
          <p:cNvSpPr txBox="1"/>
          <p:nvPr/>
        </p:nvSpPr>
        <p:spPr>
          <a:xfrm>
            <a:off x="193272" y="409486"/>
            <a:ext cx="781767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sym typeface="明兰"/>
              </a:rPr>
              <a:t>第</a:t>
            </a:r>
            <a:r>
              <a:rPr lang="zh-CN" altLang="en-US" sz="4800" noProof="0" dirty="0"/>
              <a:t>三</a:t>
            </a:r>
            <a:r>
              <a:rPr kumimoji="0" lang="zh-CN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sym typeface="明兰"/>
              </a:rPr>
              <a:t>次海战</a:t>
            </a:r>
            <a:endParaRPr kumimoji="0" lang="en-US" altLang="zh-CN" sz="4800" b="0" i="0" u="none" strike="noStrike" kern="1200" cap="none" spc="6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sym typeface="明兰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445D7-8518-D40A-9929-2F35C1513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63" y="1535963"/>
            <a:ext cx="6307238" cy="48739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BCE1CD-4295-659C-3D58-665BF53E82C2}"/>
              </a:ext>
            </a:extLst>
          </p:cNvPr>
          <p:cNvSpPr txBox="1"/>
          <p:nvPr/>
        </p:nvSpPr>
        <p:spPr>
          <a:xfrm>
            <a:off x="612298" y="2496984"/>
            <a:ext cx="361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背景：罗马打赢第二次海战准备进攻非洲地区</a:t>
            </a:r>
            <a:endParaRPr lang="en-US" altLang="zh-CN" sz="2400" dirty="0"/>
          </a:p>
          <a:p>
            <a:r>
              <a:rPr lang="zh-CN" altLang="en-US" sz="2400" dirty="0"/>
              <a:t>时间：公元前</a:t>
            </a:r>
            <a:r>
              <a:rPr lang="en-US" altLang="zh-CN" sz="2400" dirty="0"/>
              <a:t>256</a:t>
            </a:r>
            <a:r>
              <a:rPr lang="zh-CN" altLang="en-US" sz="2400" dirty="0"/>
              <a:t>年</a:t>
            </a:r>
            <a:endParaRPr lang="en-US" altLang="zh-CN" sz="2400" dirty="0"/>
          </a:p>
          <a:p>
            <a:r>
              <a:rPr lang="zh-CN" altLang="en-US" sz="2400" dirty="0"/>
              <a:t>地点：利卡塔</a:t>
            </a:r>
            <a:endParaRPr lang="en-US" altLang="zh-CN" sz="2400" dirty="0"/>
          </a:p>
          <a:p>
            <a:r>
              <a:rPr lang="zh-CN" altLang="en-US" sz="2400" dirty="0"/>
              <a:t>罗马兵力：战船</a:t>
            </a:r>
            <a:r>
              <a:rPr lang="en-US" altLang="zh-CN" sz="2400" dirty="0"/>
              <a:t>230</a:t>
            </a:r>
            <a:r>
              <a:rPr lang="zh-CN" altLang="en-US" sz="2400" dirty="0"/>
              <a:t>艘</a:t>
            </a:r>
            <a:endParaRPr lang="en-US" altLang="zh-CN" sz="2400" dirty="0"/>
          </a:p>
          <a:p>
            <a:r>
              <a:rPr lang="zh-CN" altLang="en-US" sz="2400" dirty="0"/>
              <a:t>迦太基兵力：战船</a:t>
            </a:r>
            <a:r>
              <a:rPr lang="en-US" altLang="zh-CN" sz="2400" dirty="0"/>
              <a:t>250</a:t>
            </a:r>
            <a:r>
              <a:rPr lang="zh-CN" altLang="en-US" sz="2400" dirty="0"/>
              <a:t>艘</a:t>
            </a:r>
          </a:p>
        </p:txBody>
      </p:sp>
    </p:spTree>
    <p:extLst>
      <p:ext uri="{BB962C8B-B14F-4D97-AF65-F5344CB8AC3E}">
        <p14:creationId xmlns:p14="http://schemas.microsoft.com/office/powerpoint/2010/main" val="1101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  <p:bldP spid="1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9"/>
          <p:cNvSpPr/>
          <p:nvPr/>
        </p:nvSpPr>
        <p:spPr>
          <a:xfrm>
            <a:off x="6178111" y="1261811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8" name="直接连接符 13"/>
          <p:cNvSpPr/>
          <p:nvPr/>
        </p:nvSpPr>
        <p:spPr>
          <a:xfrm flipV="1">
            <a:off x="33672" y="1350709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372" name="组合 28"/>
          <p:cNvGrpSpPr/>
          <p:nvPr/>
        </p:nvGrpSpPr>
        <p:grpSpPr>
          <a:xfrm>
            <a:off x="2172051" y="621684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955701" y="915034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文本框 75">
            <a:extLst>
              <a:ext uri="{FF2B5EF4-FFF2-40B4-BE49-F238E27FC236}">
                <a16:creationId xmlns:a16="http://schemas.microsoft.com/office/drawing/2014/main" id="{E0C74665-BC48-4A42-B72B-82ABADE22382}"/>
              </a:ext>
            </a:extLst>
          </p:cNvPr>
          <p:cNvSpPr txBox="1"/>
          <p:nvPr/>
        </p:nvSpPr>
        <p:spPr>
          <a:xfrm>
            <a:off x="251187" y="175274"/>
            <a:ext cx="78176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0" b="0" i="0" u="none" strike="noStrike" kern="1200" cap="none" spc="6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明兰"/>
              <a:sym typeface="明兰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2E4C6C-3DD9-4102-A73E-4CEF8568FB7E}"/>
              </a:ext>
            </a:extLst>
          </p:cNvPr>
          <p:cNvCxnSpPr>
            <a:cxnSpLocks/>
          </p:cNvCxnSpPr>
          <p:nvPr/>
        </p:nvCxnSpPr>
        <p:spPr>
          <a:xfrm flipV="1">
            <a:off x="7447547" y="3275496"/>
            <a:ext cx="533579" cy="18138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timg.jpeg" descr="timg.jpeg">
            <a:extLst>
              <a:ext uri="{FF2B5EF4-FFF2-40B4-BE49-F238E27FC236}">
                <a16:creationId xmlns:a16="http://schemas.microsoft.com/office/drawing/2014/main" id="{4A02743C-210E-4DBC-B09C-38145ACC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73" y="5432615"/>
            <a:ext cx="3367178" cy="127420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文本框 75">
            <a:extLst>
              <a:ext uri="{FF2B5EF4-FFF2-40B4-BE49-F238E27FC236}">
                <a16:creationId xmlns:a16="http://schemas.microsoft.com/office/drawing/2014/main" id="{26D5F3EE-C31A-D54A-67D1-7BD01BF5926D}"/>
              </a:ext>
            </a:extLst>
          </p:cNvPr>
          <p:cNvSpPr txBox="1"/>
          <p:nvPr/>
        </p:nvSpPr>
        <p:spPr>
          <a:xfrm>
            <a:off x="193272" y="409486"/>
            <a:ext cx="781767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sym typeface="明兰"/>
              </a:rPr>
              <a:t>第</a:t>
            </a:r>
            <a:r>
              <a:rPr lang="zh-CN" altLang="en-US" sz="4800" noProof="0" dirty="0"/>
              <a:t>三</a:t>
            </a:r>
            <a:r>
              <a:rPr kumimoji="0" lang="zh-CN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sym typeface="明兰"/>
              </a:rPr>
              <a:t>次海战</a:t>
            </a:r>
            <a:endParaRPr kumimoji="0" lang="en-US" altLang="zh-CN" sz="4800" b="0" i="0" u="none" strike="noStrike" kern="1200" cap="none" spc="6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sym typeface="明兰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837C3-B4C8-9E60-5612-6DE9BF5DC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" y="1683548"/>
            <a:ext cx="9418936" cy="50196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4F04404-F956-8DA1-59A1-98137133C458}"/>
              </a:ext>
            </a:extLst>
          </p:cNvPr>
          <p:cNvSpPr txBox="1"/>
          <p:nvPr/>
        </p:nvSpPr>
        <p:spPr>
          <a:xfrm>
            <a:off x="9693875" y="2599077"/>
            <a:ext cx="22319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战斗结果，罗马方面有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艘船沉入大海，迦太基方面有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艘沉入海底，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63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艘被捕获。第三次海战，迦太基又输给了罗马。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压死迦太基人的最后一根稻草</a:t>
            </a:r>
          </a:p>
        </p:txBody>
      </p:sp>
    </p:spTree>
    <p:extLst>
      <p:ext uri="{BB962C8B-B14F-4D97-AF65-F5344CB8AC3E}">
        <p14:creationId xmlns:p14="http://schemas.microsoft.com/office/powerpoint/2010/main" val="33208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  <p:bldP spid="13" grpId="0" animBg="1" advAuto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76" y="836357"/>
            <a:ext cx="5359637" cy="484511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椭圆 9"/>
          <p:cNvSpPr/>
          <p:nvPr/>
        </p:nvSpPr>
        <p:spPr>
          <a:xfrm>
            <a:off x="6187638" y="3343274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文本框 10"/>
          <p:cNvSpPr txBox="1"/>
          <p:nvPr/>
        </p:nvSpPr>
        <p:spPr>
          <a:xfrm>
            <a:off x="6430905" y="2961119"/>
            <a:ext cx="569126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4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 dirty="0"/>
              <a:t>罗马人胜利的原因</a:t>
            </a:r>
          </a:p>
        </p:txBody>
      </p:sp>
      <p:sp>
        <p:nvSpPr>
          <p:cNvPr id="358" name="直接连接符 13"/>
          <p:cNvSpPr/>
          <p:nvPr/>
        </p:nvSpPr>
        <p:spPr>
          <a:xfrm flipV="1">
            <a:off x="0" y="3432171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2" name="组合 28"/>
          <p:cNvGrpSpPr/>
          <p:nvPr/>
        </p:nvGrpSpPr>
        <p:grpSpPr>
          <a:xfrm>
            <a:off x="2057454" y="2703347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662550" y="2972993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6" name="文本框 56"/>
          <p:cNvSpPr txBox="1"/>
          <p:nvPr/>
        </p:nvSpPr>
        <p:spPr>
          <a:xfrm>
            <a:off x="1306965" y="1782039"/>
            <a:ext cx="3522116" cy="186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600" spc="100">
                <a:latin typeface="明兰"/>
                <a:ea typeface="明兰"/>
                <a:cs typeface="明兰"/>
                <a:sym typeface="明兰"/>
              </a:defRPr>
            </a:pPr>
            <a:r>
              <a:rPr dirty="0"/>
              <a:t>Part </a:t>
            </a:r>
            <a:r>
              <a:rPr lang="en-US" sz="11500" spc="99" dirty="0"/>
              <a:t>4</a:t>
            </a:r>
            <a:endParaRPr sz="11500" spc="99" dirty="0"/>
          </a:p>
        </p:txBody>
      </p: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6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 advAuto="0"/>
      <p:bldP spid="386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25" name="timg.jpeg" descr="timg.jpeg">
            <a:extLst>
              <a:ext uri="{FF2B5EF4-FFF2-40B4-BE49-F238E27FC236}">
                <a16:creationId xmlns:a16="http://schemas.microsoft.com/office/drawing/2014/main" id="{4DECF4A8-E612-421A-90A0-5937C2CBA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8" y="662855"/>
            <a:ext cx="3367178" cy="127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571AE837-36C4-428B-9F38-EBD348E88E36}"/>
              </a:ext>
            </a:extLst>
          </p:cNvPr>
          <p:cNvSpPr/>
          <p:nvPr/>
        </p:nvSpPr>
        <p:spPr>
          <a:xfrm>
            <a:off x="342142" y="1956537"/>
            <a:ext cx="11593184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士兵能打：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罗马军团是由公民军组成的，他们都是为国而战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迦太基的军队主要由雇佣兵组成，他们是为钱卖命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统帅能打：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罗马人从不追究战败者的责任，统帅由选举产生。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人民支持：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罗马发放战时国债，公民踊跃购买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文本框 2"/>
          <p:cNvSpPr txBox="1"/>
          <p:nvPr/>
        </p:nvSpPr>
        <p:spPr>
          <a:xfrm>
            <a:off x="714959" y="275250"/>
            <a:ext cx="278407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dirty="0" err="1"/>
              <a:t>参考文献</a:t>
            </a:r>
            <a:endParaRPr dirty="0"/>
          </a:p>
        </p:txBody>
      </p:sp>
      <p:sp>
        <p:nvSpPr>
          <p:cNvPr id="1108" name="文本框 1"/>
          <p:cNvSpPr txBox="1"/>
          <p:nvPr/>
        </p:nvSpPr>
        <p:spPr>
          <a:xfrm>
            <a:off x="315293" y="843243"/>
            <a:ext cx="279210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spc="2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dirty="0"/>
              <a:t>REFERENCE DOCUMENTATION</a:t>
            </a:r>
          </a:p>
        </p:txBody>
      </p:sp>
      <p:grpSp>
        <p:nvGrpSpPr>
          <p:cNvPr id="1123" name="组合 14"/>
          <p:cNvGrpSpPr/>
          <p:nvPr/>
        </p:nvGrpSpPr>
        <p:grpSpPr>
          <a:xfrm>
            <a:off x="315294" y="275250"/>
            <a:ext cx="478490" cy="560848"/>
            <a:chOff x="0" y="0"/>
            <a:chExt cx="478488" cy="560847"/>
          </a:xfrm>
        </p:grpSpPr>
        <p:sp>
          <p:nvSpPr>
            <p:cNvPr id="1117" name="任意多边形 15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8" name="任意多边形 16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9" name="任意多边形 18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0" name="任意多边形 19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1" name="任意多边形 20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2" name="任意多边形 21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04" y="82045"/>
            <a:ext cx="947258" cy="947258"/>
          </a:xfrm>
          <a:prstGeom prst="rect">
            <a:avLst/>
          </a:prstGeom>
        </p:spPr>
      </p:pic>
      <p:sp>
        <p:nvSpPr>
          <p:cNvPr id="20" name="文本框 75">
            <a:extLst>
              <a:ext uri="{FF2B5EF4-FFF2-40B4-BE49-F238E27FC236}">
                <a16:creationId xmlns:a16="http://schemas.microsoft.com/office/drawing/2014/main" id="{1C76EC7E-C548-47A0-BF4D-2C2633E64B43}"/>
              </a:ext>
            </a:extLst>
          </p:cNvPr>
          <p:cNvSpPr txBox="1"/>
          <p:nvPr/>
        </p:nvSpPr>
        <p:spPr>
          <a:xfrm>
            <a:off x="304541" y="1259384"/>
            <a:ext cx="11320392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 sz="2400" dirty="0"/>
              <a:t>[1]  </a:t>
            </a:r>
            <a:r>
              <a:rPr lang="zh-CN" altLang="en-US" sz="2400" dirty="0">
                <a:hlinkClick r:id="rId3"/>
              </a:rPr>
              <a:t>全文阅读</a:t>
            </a:r>
            <a:r>
              <a:rPr lang="en-US" altLang="zh-CN" sz="2400" dirty="0">
                <a:hlinkClick r:id="rId3"/>
              </a:rPr>
              <a:t>--XML</a:t>
            </a:r>
            <a:r>
              <a:rPr lang="zh-CN" altLang="en-US" sz="2400" dirty="0">
                <a:hlinkClick r:id="rId3"/>
              </a:rPr>
              <a:t>全文阅读</a:t>
            </a:r>
            <a:r>
              <a:rPr lang="en-US" altLang="zh-CN" sz="2400" dirty="0">
                <a:hlinkClick r:id="rId3"/>
              </a:rPr>
              <a:t>--</a:t>
            </a:r>
            <a:r>
              <a:rPr lang="zh-CN" altLang="en-US" sz="2400" dirty="0">
                <a:hlinkClick r:id="rId3"/>
              </a:rPr>
              <a:t>中国知网 </a:t>
            </a:r>
            <a:r>
              <a:rPr lang="en-US" altLang="zh-CN" sz="2400" dirty="0">
                <a:hlinkClick r:id="rId3"/>
              </a:rPr>
              <a:t>(cnki.net) </a:t>
            </a:r>
            <a:endParaRPr lang="en-US" altLang="zh-CN" sz="2400" dirty="0"/>
          </a:p>
          <a:p>
            <a:r>
              <a:rPr lang="en-US" altLang="zh-CN" sz="2400" dirty="0"/>
              <a:t>[2] </a:t>
            </a:r>
            <a:r>
              <a:rPr lang="zh-CN" altLang="en-US" sz="2400" dirty="0">
                <a:hlinkClick r:id="rId4"/>
              </a:rPr>
              <a:t>罗马通史：第一次布匿战争，公民体制展露优势</a:t>
            </a:r>
            <a:r>
              <a:rPr lang="en-US" altLang="zh-CN" sz="2400" dirty="0">
                <a:hlinkClick r:id="rId4"/>
              </a:rPr>
              <a:t>_</a:t>
            </a:r>
            <a:r>
              <a:rPr lang="zh-CN" altLang="en-US" sz="2400" dirty="0">
                <a:hlinkClick r:id="rId4"/>
              </a:rPr>
              <a:t>腾讯新闻 </a:t>
            </a:r>
            <a:r>
              <a:rPr lang="en-US" altLang="zh-CN" sz="2400" dirty="0">
                <a:hlinkClick r:id="rId4"/>
              </a:rPr>
              <a:t>(qq.com) </a:t>
            </a:r>
            <a:endParaRPr lang="en-US" altLang="zh-CN" sz="2400" dirty="0"/>
          </a:p>
          <a:p>
            <a:r>
              <a:rPr lang="en-US" altLang="zh-CN" sz="2400" dirty="0"/>
              <a:t>[3] </a:t>
            </a:r>
            <a:r>
              <a:rPr lang="zh-CN" altLang="en-US" sz="2400" dirty="0">
                <a:hlinkClick r:id="rId5"/>
              </a:rPr>
              <a:t>论文在线阅读</a:t>
            </a:r>
            <a:r>
              <a:rPr lang="en-US" altLang="zh-CN" sz="2400" dirty="0">
                <a:hlinkClick r:id="rId5"/>
              </a:rPr>
              <a:t>—</a:t>
            </a:r>
            <a:r>
              <a:rPr lang="zh-CN" altLang="en-US" sz="2400" dirty="0">
                <a:hlinkClick r:id="rId5"/>
              </a:rPr>
              <a:t>中国知网 </a:t>
            </a:r>
            <a:r>
              <a:rPr lang="en-US" altLang="zh-CN" sz="2400" dirty="0">
                <a:hlinkClick r:id="rId5"/>
              </a:rPr>
              <a:t>(cnki.net) </a:t>
            </a:r>
            <a:endParaRPr lang="en-US" altLang="zh-CN" sz="2400" dirty="0"/>
          </a:p>
          <a:p>
            <a:r>
              <a:rPr lang="en-US" altLang="zh-CN" sz="2400" dirty="0"/>
              <a:t>[4]</a:t>
            </a:r>
            <a:r>
              <a:rPr lang="zh-CN" altLang="en-US" sz="2400" dirty="0"/>
              <a:t>罗马人的故事，</a:t>
            </a:r>
            <a:r>
              <a:rPr lang="en-US" altLang="zh-CN" sz="2400" dirty="0"/>
              <a:t>《</a:t>
            </a:r>
            <a:r>
              <a:rPr lang="zh-CN" altLang="en-US" sz="2400" dirty="0"/>
              <a:t>汉尼拔战记</a:t>
            </a:r>
            <a:r>
              <a:rPr lang="en-US" altLang="zh-CN" sz="2400" dirty="0"/>
              <a:t>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14:warp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" grpId="0" animBg="1" advAuto="0"/>
      <p:bldP spid="1108" grpId="0" animBg="1" advAuto="0"/>
      <p:bldP spid="1123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" name="图片 95" descr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454" y="850900"/>
            <a:ext cx="5359637" cy="4845111"/>
          </a:xfrm>
          <a:prstGeom prst="rect">
            <a:avLst/>
          </a:prstGeom>
          <a:ln w="12700">
            <a:miter lim="400000"/>
          </a:ln>
        </p:spPr>
      </p:pic>
      <p:sp>
        <p:nvSpPr>
          <p:cNvPr id="1126" name="PA_椭圆 4"/>
          <p:cNvSpPr/>
          <p:nvPr/>
        </p:nvSpPr>
        <p:spPr>
          <a:xfrm>
            <a:off x="466724" y="341849"/>
            <a:ext cx="36002" cy="3600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7" name="PA_椭圆 5"/>
          <p:cNvSpPr/>
          <p:nvPr/>
        </p:nvSpPr>
        <p:spPr>
          <a:xfrm>
            <a:off x="9797002" y="1157313"/>
            <a:ext cx="36487" cy="3648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8" name="PA_椭圆 6"/>
          <p:cNvSpPr/>
          <p:nvPr/>
        </p:nvSpPr>
        <p:spPr>
          <a:xfrm>
            <a:off x="10317215" y="3569827"/>
            <a:ext cx="36975" cy="3697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9" name="PA_椭圆 7"/>
          <p:cNvSpPr/>
          <p:nvPr/>
        </p:nvSpPr>
        <p:spPr>
          <a:xfrm>
            <a:off x="2972441" y="965841"/>
            <a:ext cx="37461" cy="3746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0" name="PA_椭圆 8"/>
          <p:cNvSpPr/>
          <p:nvPr/>
        </p:nvSpPr>
        <p:spPr>
          <a:xfrm>
            <a:off x="4023462" y="4073902"/>
            <a:ext cx="37947" cy="3794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1" name="PA_椭圆 9"/>
          <p:cNvSpPr/>
          <p:nvPr/>
        </p:nvSpPr>
        <p:spPr>
          <a:xfrm>
            <a:off x="6715376" y="4009916"/>
            <a:ext cx="38433" cy="3843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2" name="PA_椭圆 10"/>
          <p:cNvSpPr/>
          <p:nvPr/>
        </p:nvSpPr>
        <p:spPr>
          <a:xfrm>
            <a:off x="1954981" y="5091881"/>
            <a:ext cx="38921" cy="3892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3" name="PA_椭圆 12"/>
          <p:cNvSpPr/>
          <p:nvPr/>
        </p:nvSpPr>
        <p:spPr>
          <a:xfrm>
            <a:off x="4671807" y="6094207"/>
            <a:ext cx="39893" cy="3989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4" name="PA_椭圆 13"/>
          <p:cNvSpPr/>
          <p:nvPr/>
        </p:nvSpPr>
        <p:spPr>
          <a:xfrm>
            <a:off x="3909321" y="5382521"/>
            <a:ext cx="40379" cy="4037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5" name="PA_椭圆 14"/>
          <p:cNvSpPr/>
          <p:nvPr/>
        </p:nvSpPr>
        <p:spPr>
          <a:xfrm>
            <a:off x="8049035" y="1597434"/>
            <a:ext cx="40867" cy="4086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6" name="PA_椭圆 15"/>
          <p:cNvSpPr/>
          <p:nvPr/>
        </p:nvSpPr>
        <p:spPr>
          <a:xfrm>
            <a:off x="10096937" y="5902249"/>
            <a:ext cx="41353" cy="4135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7" name="PA_椭圆 16"/>
          <p:cNvSpPr/>
          <p:nvPr/>
        </p:nvSpPr>
        <p:spPr>
          <a:xfrm>
            <a:off x="8581462" y="4809561"/>
            <a:ext cx="41839" cy="4183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8" name="PA_椭圆 17"/>
          <p:cNvSpPr/>
          <p:nvPr/>
        </p:nvSpPr>
        <p:spPr>
          <a:xfrm>
            <a:off x="7514176" y="2434176"/>
            <a:ext cx="42325" cy="4232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9" name="PA_椭圆 18"/>
          <p:cNvSpPr/>
          <p:nvPr/>
        </p:nvSpPr>
        <p:spPr>
          <a:xfrm>
            <a:off x="10209776" y="1392289"/>
            <a:ext cx="42813" cy="4281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0" name="PA_椭圆 19"/>
          <p:cNvSpPr/>
          <p:nvPr/>
        </p:nvSpPr>
        <p:spPr>
          <a:xfrm>
            <a:off x="8986402" y="3296803"/>
            <a:ext cx="43299" cy="4329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1" name="PA_椭圆 20"/>
          <p:cNvSpPr/>
          <p:nvPr/>
        </p:nvSpPr>
        <p:spPr>
          <a:xfrm>
            <a:off x="6128415" y="5569615"/>
            <a:ext cx="43785" cy="4378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2" name="PA_椭圆 21"/>
          <p:cNvSpPr/>
          <p:nvPr/>
        </p:nvSpPr>
        <p:spPr>
          <a:xfrm>
            <a:off x="4553129" y="2190930"/>
            <a:ext cx="44271" cy="4427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3" name="PA_椭圆 23"/>
          <p:cNvSpPr/>
          <p:nvPr/>
        </p:nvSpPr>
        <p:spPr>
          <a:xfrm>
            <a:off x="9111457" y="5149057"/>
            <a:ext cx="45245" cy="4524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4" name="PA_椭圆 24"/>
          <p:cNvSpPr/>
          <p:nvPr/>
        </p:nvSpPr>
        <p:spPr>
          <a:xfrm>
            <a:off x="6596370" y="1884670"/>
            <a:ext cx="45731" cy="4573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5" name="PA_椭圆 25"/>
          <p:cNvSpPr/>
          <p:nvPr/>
        </p:nvSpPr>
        <p:spPr>
          <a:xfrm>
            <a:off x="4614683" y="2315984"/>
            <a:ext cx="46217" cy="4621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6" name="PA_椭圆 26"/>
          <p:cNvSpPr/>
          <p:nvPr/>
        </p:nvSpPr>
        <p:spPr>
          <a:xfrm>
            <a:off x="1023279" y="4263730"/>
            <a:ext cx="46705" cy="4670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7" name="PA_椭圆 27"/>
          <p:cNvSpPr/>
          <p:nvPr/>
        </p:nvSpPr>
        <p:spPr>
          <a:xfrm>
            <a:off x="9583098" y="1540311"/>
            <a:ext cx="47191" cy="4719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8" name="PA_椭圆 29"/>
          <p:cNvSpPr/>
          <p:nvPr/>
        </p:nvSpPr>
        <p:spPr>
          <a:xfrm>
            <a:off x="2428338" y="5577937"/>
            <a:ext cx="48163" cy="4816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9" name="PA_椭圆 30"/>
          <p:cNvSpPr/>
          <p:nvPr/>
        </p:nvSpPr>
        <p:spPr>
          <a:xfrm>
            <a:off x="4612251" y="878451"/>
            <a:ext cx="48651" cy="4865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0" name="PA_椭圆 31"/>
          <p:cNvSpPr/>
          <p:nvPr/>
        </p:nvSpPr>
        <p:spPr>
          <a:xfrm>
            <a:off x="6084965" y="5564265"/>
            <a:ext cx="49137" cy="4913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1" name="PA_椭圆 32"/>
          <p:cNvSpPr/>
          <p:nvPr/>
        </p:nvSpPr>
        <p:spPr>
          <a:xfrm>
            <a:off x="7913278" y="5792377"/>
            <a:ext cx="49623" cy="4962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2" name="PA_椭圆 33"/>
          <p:cNvSpPr/>
          <p:nvPr/>
        </p:nvSpPr>
        <p:spPr>
          <a:xfrm>
            <a:off x="5029891" y="1143692"/>
            <a:ext cx="50109" cy="5010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3" name="PA_椭圆 34"/>
          <p:cNvSpPr/>
          <p:nvPr/>
        </p:nvSpPr>
        <p:spPr>
          <a:xfrm>
            <a:off x="10595692" y="5550105"/>
            <a:ext cx="50597" cy="5059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4" name="PA_椭圆 35"/>
          <p:cNvSpPr/>
          <p:nvPr/>
        </p:nvSpPr>
        <p:spPr>
          <a:xfrm>
            <a:off x="3200119" y="1104619"/>
            <a:ext cx="51083" cy="5108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5" name="PA_椭圆 36"/>
          <p:cNvSpPr/>
          <p:nvPr/>
        </p:nvSpPr>
        <p:spPr>
          <a:xfrm>
            <a:off x="9400919" y="685032"/>
            <a:ext cx="51569" cy="5156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6" name="PA_椭圆 37"/>
          <p:cNvSpPr/>
          <p:nvPr/>
        </p:nvSpPr>
        <p:spPr>
          <a:xfrm>
            <a:off x="951246" y="1941846"/>
            <a:ext cx="52055" cy="5205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7" name="PA_椭圆 38"/>
          <p:cNvSpPr/>
          <p:nvPr/>
        </p:nvSpPr>
        <p:spPr>
          <a:xfrm>
            <a:off x="5256059" y="1166659"/>
            <a:ext cx="52541" cy="5254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8" name="PA_椭圆 41"/>
          <p:cNvSpPr/>
          <p:nvPr/>
        </p:nvSpPr>
        <p:spPr>
          <a:xfrm>
            <a:off x="3730599" y="2854300"/>
            <a:ext cx="54001" cy="5400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9" name="PA_椭圆 42"/>
          <p:cNvSpPr/>
          <p:nvPr/>
        </p:nvSpPr>
        <p:spPr>
          <a:xfrm>
            <a:off x="9918702" y="3501514"/>
            <a:ext cx="54487" cy="5448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0" name="PA_椭圆 43"/>
          <p:cNvSpPr/>
          <p:nvPr/>
        </p:nvSpPr>
        <p:spPr>
          <a:xfrm>
            <a:off x="10070614" y="757826"/>
            <a:ext cx="54975" cy="5497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1" name="PA_椭圆 44"/>
          <p:cNvSpPr/>
          <p:nvPr/>
        </p:nvSpPr>
        <p:spPr>
          <a:xfrm>
            <a:off x="10857528" y="2903640"/>
            <a:ext cx="55461" cy="5546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2" name="PA_椭圆 45"/>
          <p:cNvSpPr/>
          <p:nvPr/>
        </p:nvSpPr>
        <p:spPr>
          <a:xfrm>
            <a:off x="4043562" y="4170202"/>
            <a:ext cx="55947" cy="5594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3" name="PA_椭圆 46"/>
          <p:cNvSpPr/>
          <p:nvPr/>
        </p:nvSpPr>
        <p:spPr>
          <a:xfrm>
            <a:off x="11567755" y="5734768"/>
            <a:ext cx="56433" cy="5643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4" name="PA_椭圆 47"/>
          <p:cNvSpPr/>
          <p:nvPr/>
        </p:nvSpPr>
        <p:spPr>
          <a:xfrm>
            <a:off x="1797280" y="2800580"/>
            <a:ext cx="56921" cy="5692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5" name="PA_椭圆 48"/>
          <p:cNvSpPr/>
          <p:nvPr/>
        </p:nvSpPr>
        <p:spPr>
          <a:xfrm>
            <a:off x="4565394" y="3282694"/>
            <a:ext cx="57407" cy="5740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6" name="PA_椭圆 49"/>
          <p:cNvSpPr/>
          <p:nvPr/>
        </p:nvSpPr>
        <p:spPr>
          <a:xfrm>
            <a:off x="7587508" y="1783607"/>
            <a:ext cx="57893" cy="5789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7" name="PA_椭圆 50"/>
          <p:cNvSpPr/>
          <p:nvPr/>
        </p:nvSpPr>
        <p:spPr>
          <a:xfrm>
            <a:off x="4700665" y="5149057"/>
            <a:ext cx="58379" cy="5837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8" name="PA_椭圆 51"/>
          <p:cNvSpPr/>
          <p:nvPr/>
        </p:nvSpPr>
        <p:spPr>
          <a:xfrm>
            <a:off x="10473122" y="4436934"/>
            <a:ext cx="58867" cy="5886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9" name="PA_椭圆 52"/>
          <p:cNvSpPr/>
          <p:nvPr/>
        </p:nvSpPr>
        <p:spPr>
          <a:xfrm>
            <a:off x="664549" y="1731348"/>
            <a:ext cx="59353" cy="5935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0" name="PA_椭圆 53"/>
          <p:cNvSpPr/>
          <p:nvPr/>
        </p:nvSpPr>
        <p:spPr>
          <a:xfrm>
            <a:off x="6429862" y="321162"/>
            <a:ext cx="59839" cy="5983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1" name="PA_椭圆 55"/>
          <p:cNvSpPr/>
          <p:nvPr/>
        </p:nvSpPr>
        <p:spPr>
          <a:xfrm>
            <a:off x="9057788" y="5717688"/>
            <a:ext cx="60813" cy="6081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2" name="PA_椭圆 56"/>
          <p:cNvSpPr/>
          <p:nvPr/>
        </p:nvSpPr>
        <p:spPr>
          <a:xfrm>
            <a:off x="8638202" y="4129702"/>
            <a:ext cx="61297" cy="6129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3" name="PA_椭圆 57"/>
          <p:cNvSpPr/>
          <p:nvPr/>
        </p:nvSpPr>
        <p:spPr>
          <a:xfrm>
            <a:off x="8167816" y="5526216"/>
            <a:ext cx="61785" cy="6178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4" name="PA_椭圆 58"/>
          <p:cNvSpPr/>
          <p:nvPr/>
        </p:nvSpPr>
        <p:spPr>
          <a:xfrm>
            <a:off x="9504518" y="788630"/>
            <a:ext cx="62271" cy="6227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5" name="PA_椭圆 59"/>
          <p:cNvSpPr/>
          <p:nvPr/>
        </p:nvSpPr>
        <p:spPr>
          <a:xfrm>
            <a:off x="859894" y="984570"/>
            <a:ext cx="62757" cy="6275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6" name="PA_椭圆 60"/>
          <p:cNvSpPr/>
          <p:nvPr/>
        </p:nvSpPr>
        <p:spPr>
          <a:xfrm>
            <a:off x="965456" y="2298956"/>
            <a:ext cx="63245" cy="6324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7" name="PA_椭圆 61"/>
          <p:cNvSpPr/>
          <p:nvPr/>
        </p:nvSpPr>
        <p:spPr>
          <a:xfrm>
            <a:off x="2831869" y="3174769"/>
            <a:ext cx="63731" cy="6373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8" name="PA_椭圆 63"/>
          <p:cNvSpPr/>
          <p:nvPr/>
        </p:nvSpPr>
        <p:spPr>
          <a:xfrm>
            <a:off x="1929196" y="5726496"/>
            <a:ext cx="64703" cy="6470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9" name="PA_椭圆 64"/>
          <p:cNvSpPr/>
          <p:nvPr/>
        </p:nvSpPr>
        <p:spPr>
          <a:xfrm>
            <a:off x="10936699" y="4138510"/>
            <a:ext cx="65191" cy="6519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0" name="PA_椭圆 65"/>
          <p:cNvSpPr/>
          <p:nvPr/>
        </p:nvSpPr>
        <p:spPr>
          <a:xfrm>
            <a:off x="10580612" y="5941424"/>
            <a:ext cx="65677" cy="6567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1" name="PA_椭圆 66"/>
          <p:cNvSpPr/>
          <p:nvPr/>
        </p:nvSpPr>
        <p:spPr>
          <a:xfrm>
            <a:off x="6042538" y="2130937"/>
            <a:ext cx="66163" cy="6616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2" name="PA_椭圆 69"/>
          <p:cNvSpPr/>
          <p:nvPr/>
        </p:nvSpPr>
        <p:spPr>
          <a:xfrm>
            <a:off x="4560184" y="4580625"/>
            <a:ext cx="67623" cy="6762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3" name="PA_椭圆 70"/>
          <p:cNvSpPr/>
          <p:nvPr/>
        </p:nvSpPr>
        <p:spPr>
          <a:xfrm>
            <a:off x="11530679" y="5456392"/>
            <a:ext cx="68109" cy="6810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4" name="PA_椭圆 71"/>
          <p:cNvSpPr/>
          <p:nvPr/>
        </p:nvSpPr>
        <p:spPr>
          <a:xfrm>
            <a:off x="437424" y="4507200"/>
            <a:ext cx="282095" cy="28209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5" name="PA_椭圆 72"/>
          <p:cNvSpPr/>
          <p:nvPr/>
        </p:nvSpPr>
        <p:spPr>
          <a:xfrm>
            <a:off x="7690618" y="2813818"/>
            <a:ext cx="69083" cy="6908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6" name="PA_椭圆 73"/>
          <p:cNvSpPr/>
          <p:nvPr/>
        </p:nvSpPr>
        <p:spPr>
          <a:xfrm>
            <a:off x="9929020" y="2470431"/>
            <a:ext cx="69569" cy="6956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7" name="PA_椭圆 74"/>
          <p:cNvSpPr/>
          <p:nvPr/>
        </p:nvSpPr>
        <p:spPr>
          <a:xfrm>
            <a:off x="2787445" y="1860345"/>
            <a:ext cx="70055" cy="7005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8" name="PA_椭圆 75"/>
          <p:cNvSpPr/>
          <p:nvPr/>
        </p:nvSpPr>
        <p:spPr>
          <a:xfrm>
            <a:off x="7181159" y="1999558"/>
            <a:ext cx="70543" cy="7054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9" name="PA_椭圆 76"/>
          <p:cNvSpPr/>
          <p:nvPr/>
        </p:nvSpPr>
        <p:spPr>
          <a:xfrm>
            <a:off x="5412173" y="5479077"/>
            <a:ext cx="71029" cy="7102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0" name="PA_椭圆 77"/>
          <p:cNvSpPr/>
          <p:nvPr/>
        </p:nvSpPr>
        <p:spPr>
          <a:xfrm>
            <a:off x="2697085" y="817485"/>
            <a:ext cx="71515" cy="7151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1" name="PA_椭圆 78"/>
          <p:cNvSpPr/>
          <p:nvPr/>
        </p:nvSpPr>
        <p:spPr>
          <a:xfrm>
            <a:off x="11621188" y="6343649"/>
            <a:ext cx="72001" cy="72002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2" name="PA_椭圆 79"/>
          <p:cNvSpPr/>
          <p:nvPr/>
        </p:nvSpPr>
        <p:spPr>
          <a:xfrm>
            <a:off x="1795440" y="1967874"/>
            <a:ext cx="133759" cy="13375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3" name="PA_椭圆 80"/>
          <p:cNvSpPr/>
          <p:nvPr/>
        </p:nvSpPr>
        <p:spPr>
          <a:xfrm>
            <a:off x="1954981" y="3601342"/>
            <a:ext cx="213969" cy="21396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4" name="PA_椭圆 81"/>
          <p:cNvSpPr/>
          <p:nvPr/>
        </p:nvSpPr>
        <p:spPr>
          <a:xfrm flipH="1">
            <a:off x="2845278" y="5137413"/>
            <a:ext cx="136263" cy="13626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5" name="PA_椭圆 82"/>
          <p:cNvSpPr/>
          <p:nvPr/>
        </p:nvSpPr>
        <p:spPr>
          <a:xfrm>
            <a:off x="8229599" y="637421"/>
            <a:ext cx="180978" cy="18097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6" name="PA_椭圆 83"/>
          <p:cNvSpPr/>
          <p:nvPr/>
        </p:nvSpPr>
        <p:spPr>
          <a:xfrm>
            <a:off x="11369898" y="1192929"/>
            <a:ext cx="160783" cy="16078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7" name="PA_椭圆 84"/>
          <p:cNvSpPr/>
          <p:nvPr/>
        </p:nvSpPr>
        <p:spPr>
          <a:xfrm>
            <a:off x="11219492" y="5778501"/>
            <a:ext cx="162925" cy="16292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8" name="PA_椭圆 85"/>
          <p:cNvSpPr/>
          <p:nvPr/>
        </p:nvSpPr>
        <p:spPr>
          <a:xfrm>
            <a:off x="10118301" y="4869515"/>
            <a:ext cx="170575" cy="17057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9" name="PA_椭圆 86"/>
          <p:cNvSpPr/>
          <p:nvPr/>
        </p:nvSpPr>
        <p:spPr>
          <a:xfrm>
            <a:off x="9787141" y="5505713"/>
            <a:ext cx="133177" cy="13317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0" name="PA_椭圆 87"/>
          <p:cNvSpPr/>
          <p:nvPr/>
        </p:nvSpPr>
        <p:spPr>
          <a:xfrm>
            <a:off x="466724" y="1166659"/>
            <a:ext cx="133760" cy="13375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1" name="PA_椭圆 88"/>
          <p:cNvSpPr/>
          <p:nvPr/>
        </p:nvSpPr>
        <p:spPr>
          <a:xfrm>
            <a:off x="3908375" y="1108677"/>
            <a:ext cx="133759" cy="13375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2" name="PA_椭圆 89"/>
          <p:cNvSpPr/>
          <p:nvPr/>
        </p:nvSpPr>
        <p:spPr>
          <a:xfrm>
            <a:off x="10899100" y="2245791"/>
            <a:ext cx="140385" cy="14038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3" name="PA_椭圆 90"/>
          <p:cNvSpPr/>
          <p:nvPr/>
        </p:nvSpPr>
        <p:spPr>
          <a:xfrm>
            <a:off x="9063886" y="1818145"/>
            <a:ext cx="140385" cy="14038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4" name="PA_椭圆 91"/>
          <p:cNvSpPr/>
          <p:nvPr/>
        </p:nvSpPr>
        <p:spPr>
          <a:xfrm>
            <a:off x="6459189" y="6253812"/>
            <a:ext cx="133177" cy="13317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6" name="文本框 93"/>
          <p:cNvSpPr txBox="1"/>
          <p:nvPr/>
        </p:nvSpPr>
        <p:spPr>
          <a:xfrm>
            <a:off x="3380756" y="2287814"/>
            <a:ext cx="5389727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262626"/>
                </a:solidFill>
                <a:latin typeface="方正正纤黑简体"/>
                <a:ea typeface="方正正纤黑简体"/>
                <a:cs typeface="方正正纤黑简体"/>
                <a:sym typeface="方正正纤黑简体"/>
              </a:defRPr>
            </a:pPr>
            <a:r>
              <a:rPr dirty="0"/>
              <a:t>Thanks </a:t>
            </a:r>
          </a:p>
          <a:p>
            <a:pPr algn="ctr">
              <a:lnSpc>
                <a:spcPct val="150000"/>
              </a:lnSpc>
              <a:defRPr sz="4000">
                <a:solidFill>
                  <a:srgbClr val="262626"/>
                </a:solidFill>
                <a:latin typeface="方正正纤黑简体"/>
                <a:ea typeface="方正正纤黑简体"/>
                <a:cs typeface="方正正纤黑简体"/>
                <a:sym typeface="方正正纤黑简体"/>
              </a:defRPr>
            </a:pPr>
            <a:r>
              <a:rPr dirty="0" err="1"/>
              <a:t>敬请指正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9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7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 animBg="1" advAuto="0"/>
      <p:bldP spid="1127" grpId="0" animBg="1" advAuto="0"/>
      <p:bldP spid="1128" grpId="0" animBg="1" advAuto="0"/>
      <p:bldP spid="1129" grpId="0" animBg="1" advAuto="0"/>
      <p:bldP spid="1130" grpId="0" animBg="1" advAuto="0"/>
      <p:bldP spid="1131" grpId="0" animBg="1" advAuto="0"/>
      <p:bldP spid="1132" grpId="0" animBg="1" advAuto="0"/>
      <p:bldP spid="1133" grpId="0" animBg="1" advAuto="0"/>
      <p:bldP spid="1134" grpId="0" animBg="1" advAuto="0"/>
      <p:bldP spid="1135" grpId="0" animBg="1" advAuto="0"/>
      <p:bldP spid="1136" grpId="0" animBg="1" advAuto="0"/>
      <p:bldP spid="1137" grpId="0" animBg="1" advAuto="0"/>
      <p:bldP spid="1138" grpId="0" animBg="1" advAuto="0"/>
      <p:bldP spid="1139" grpId="0" animBg="1" advAuto="0"/>
      <p:bldP spid="1140" grpId="0" animBg="1" advAuto="0"/>
      <p:bldP spid="1141" grpId="0" animBg="1" advAuto="0"/>
      <p:bldP spid="1142" grpId="0" animBg="1" advAuto="0"/>
      <p:bldP spid="1143" grpId="0" animBg="1" advAuto="0"/>
      <p:bldP spid="1144" grpId="0" animBg="1" advAuto="0"/>
      <p:bldP spid="1145" grpId="0" animBg="1" advAuto="0"/>
      <p:bldP spid="1146" grpId="0" animBg="1" advAuto="0"/>
      <p:bldP spid="1147" grpId="0" animBg="1" advAuto="0"/>
      <p:bldP spid="1148" grpId="0" animBg="1" advAuto="0"/>
      <p:bldP spid="1149" grpId="0" animBg="1" advAuto="0"/>
      <p:bldP spid="1150" grpId="0" animBg="1" advAuto="0"/>
      <p:bldP spid="1151" grpId="0" animBg="1" advAuto="0"/>
      <p:bldP spid="1152" grpId="0" animBg="1" advAuto="0"/>
      <p:bldP spid="1153" grpId="0" animBg="1" advAuto="0"/>
      <p:bldP spid="1154" grpId="0" animBg="1" advAuto="0"/>
      <p:bldP spid="1155" grpId="0" animBg="1" advAuto="0"/>
      <p:bldP spid="1156" grpId="0" animBg="1" advAuto="0"/>
      <p:bldP spid="1157" grpId="0" animBg="1" advAuto="0"/>
      <p:bldP spid="1158" grpId="0" animBg="1" advAuto="0"/>
      <p:bldP spid="1159" grpId="0" animBg="1" advAuto="0"/>
      <p:bldP spid="1160" grpId="0" animBg="1" advAuto="0"/>
      <p:bldP spid="1161" grpId="0" animBg="1" advAuto="0"/>
      <p:bldP spid="1162" grpId="0" animBg="1" advAuto="0"/>
      <p:bldP spid="1163" grpId="0" animBg="1" advAuto="0"/>
      <p:bldP spid="1164" grpId="0" animBg="1" advAuto="0"/>
      <p:bldP spid="1165" grpId="0" animBg="1" advAuto="0"/>
      <p:bldP spid="1166" grpId="0" animBg="1" advAuto="0"/>
      <p:bldP spid="1167" grpId="0" animBg="1" advAuto="0"/>
      <p:bldP spid="1168" grpId="0" animBg="1" advAuto="0"/>
      <p:bldP spid="1169" grpId="0" animBg="1" advAuto="0"/>
      <p:bldP spid="1170" grpId="0" animBg="1" advAuto="0"/>
      <p:bldP spid="1171" grpId="0" animBg="1" advAuto="0"/>
      <p:bldP spid="1172" grpId="0" animBg="1" advAuto="0"/>
      <p:bldP spid="1173" grpId="0" animBg="1" advAuto="0"/>
      <p:bldP spid="1174" grpId="0" animBg="1" advAuto="0"/>
      <p:bldP spid="1175" grpId="0" animBg="1" advAuto="0"/>
      <p:bldP spid="1176" grpId="0" animBg="1" advAuto="0"/>
      <p:bldP spid="1177" grpId="0" animBg="1" advAuto="0"/>
      <p:bldP spid="1178" grpId="0" animBg="1" advAuto="0"/>
      <p:bldP spid="1179" grpId="0" animBg="1" advAuto="0"/>
      <p:bldP spid="1180" grpId="0" animBg="1" advAuto="0"/>
      <p:bldP spid="1181" grpId="0" animBg="1" advAuto="0"/>
      <p:bldP spid="1182" grpId="0" animBg="1" advAuto="0"/>
      <p:bldP spid="1183" grpId="0" animBg="1" advAuto="0"/>
      <p:bldP spid="1184" grpId="0" animBg="1" advAuto="0"/>
      <p:bldP spid="1185" grpId="0" animBg="1" advAuto="0"/>
      <p:bldP spid="1186" grpId="0" animBg="1" advAuto="0"/>
      <p:bldP spid="1187" grpId="0" animBg="1" advAuto="0"/>
      <p:bldP spid="1188" grpId="0" animBg="1" advAuto="0"/>
      <p:bldP spid="1189" grpId="0" animBg="1" advAuto="0"/>
      <p:bldP spid="1190" grpId="0" animBg="1" advAuto="0"/>
      <p:bldP spid="1191" grpId="0" animBg="1" advAuto="0"/>
      <p:bldP spid="1192" grpId="0" animBg="1" advAuto="0"/>
      <p:bldP spid="1193" grpId="0" animBg="1" advAuto="0"/>
      <p:bldP spid="1194" grpId="0" animBg="1" advAuto="0"/>
      <p:bldP spid="1195" grpId="0" animBg="1" advAuto="0"/>
      <p:bldP spid="1196" grpId="0" animBg="1" advAuto="0"/>
      <p:bldP spid="1197" grpId="0" animBg="1" advAuto="0"/>
      <p:bldP spid="1198" grpId="0" animBg="1" advAuto="0"/>
      <p:bldP spid="1199" grpId="0" animBg="1" advAuto="0"/>
      <p:bldP spid="1200" grpId="0" animBg="1" advAuto="0"/>
      <p:bldP spid="1201" grpId="0" animBg="1" advAuto="0"/>
      <p:bldP spid="1202" grpId="0" animBg="1" advAuto="0"/>
      <p:bldP spid="1203" grpId="0" animBg="1" advAuto="0"/>
      <p:bldP spid="1204" grpId="0" animBg="1" advAuto="0"/>
      <p:bldP spid="120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直接连接符 5"/>
          <p:cNvSpPr/>
          <p:nvPr/>
        </p:nvSpPr>
        <p:spPr>
          <a:xfrm flipV="1">
            <a:off x="1433484" y="2240913"/>
            <a:ext cx="1486435" cy="2408452"/>
          </a:xfrm>
          <a:prstGeom prst="line">
            <a:avLst/>
          </a:prstGeom>
          <a:ln w="3175">
            <a:solidFill>
              <a:srgbClr val="52525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直接连接符 6"/>
          <p:cNvSpPr/>
          <p:nvPr/>
        </p:nvSpPr>
        <p:spPr>
          <a:xfrm flipV="1">
            <a:off x="1424631" y="1758330"/>
            <a:ext cx="2398631" cy="3412815"/>
          </a:xfrm>
          <a:prstGeom prst="line">
            <a:avLst/>
          </a:prstGeom>
          <a:ln w="3175">
            <a:solidFill>
              <a:srgbClr val="52525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直接连接符 7"/>
          <p:cNvSpPr/>
          <p:nvPr/>
        </p:nvSpPr>
        <p:spPr>
          <a:xfrm flipV="1">
            <a:off x="1995033" y="2920102"/>
            <a:ext cx="1634899" cy="2079888"/>
          </a:xfrm>
          <a:prstGeom prst="line">
            <a:avLst/>
          </a:prstGeom>
          <a:ln w="3175">
            <a:solidFill>
              <a:srgbClr val="52525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椭圆 11"/>
          <p:cNvSpPr/>
          <p:nvPr/>
        </p:nvSpPr>
        <p:spPr>
          <a:xfrm>
            <a:off x="3282605" y="3002678"/>
            <a:ext cx="50039" cy="50039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椭圆 12"/>
          <p:cNvSpPr/>
          <p:nvPr/>
        </p:nvSpPr>
        <p:spPr>
          <a:xfrm>
            <a:off x="2876497" y="3361499"/>
            <a:ext cx="56297" cy="56297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椭圆 13"/>
          <p:cNvSpPr/>
          <p:nvPr/>
        </p:nvSpPr>
        <p:spPr>
          <a:xfrm>
            <a:off x="2235499" y="3734975"/>
            <a:ext cx="62555" cy="6255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椭圆 14"/>
          <p:cNvSpPr/>
          <p:nvPr/>
        </p:nvSpPr>
        <p:spPr>
          <a:xfrm>
            <a:off x="2184081" y="4580552"/>
            <a:ext cx="68813" cy="68813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椭圆 15"/>
          <p:cNvSpPr/>
          <p:nvPr/>
        </p:nvSpPr>
        <p:spPr>
          <a:xfrm>
            <a:off x="1723400" y="4404369"/>
            <a:ext cx="75069" cy="75069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椭圆 16"/>
          <p:cNvSpPr/>
          <p:nvPr/>
        </p:nvSpPr>
        <p:spPr>
          <a:xfrm>
            <a:off x="1816811" y="3585581"/>
            <a:ext cx="81327" cy="81327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椭圆 17"/>
          <p:cNvSpPr/>
          <p:nvPr/>
        </p:nvSpPr>
        <p:spPr>
          <a:xfrm>
            <a:off x="2536362" y="3052715"/>
            <a:ext cx="87585" cy="8758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椭圆 18"/>
          <p:cNvSpPr/>
          <p:nvPr/>
        </p:nvSpPr>
        <p:spPr>
          <a:xfrm>
            <a:off x="2401083" y="2645822"/>
            <a:ext cx="93843" cy="93843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椭圆 19"/>
          <p:cNvSpPr/>
          <p:nvPr/>
        </p:nvSpPr>
        <p:spPr>
          <a:xfrm>
            <a:off x="3292135" y="2027903"/>
            <a:ext cx="100101" cy="100101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椭圆 20"/>
          <p:cNvSpPr/>
          <p:nvPr/>
        </p:nvSpPr>
        <p:spPr>
          <a:xfrm>
            <a:off x="3540707" y="2404839"/>
            <a:ext cx="106359" cy="106359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1" name="椭圆 21"/>
          <p:cNvSpPr/>
          <p:nvPr/>
        </p:nvSpPr>
        <p:spPr>
          <a:xfrm>
            <a:off x="3629931" y="3409539"/>
            <a:ext cx="85899" cy="85899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椭圆 22"/>
          <p:cNvSpPr/>
          <p:nvPr/>
        </p:nvSpPr>
        <p:spPr>
          <a:xfrm>
            <a:off x="3178983" y="3622071"/>
            <a:ext cx="118875" cy="11887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3" name="椭圆 26"/>
          <p:cNvSpPr/>
          <p:nvPr/>
        </p:nvSpPr>
        <p:spPr>
          <a:xfrm>
            <a:off x="1427760" y="4780448"/>
            <a:ext cx="125133" cy="125133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椭圆 27"/>
          <p:cNvSpPr/>
          <p:nvPr/>
        </p:nvSpPr>
        <p:spPr>
          <a:xfrm>
            <a:off x="3952678" y="1789887"/>
            <a:ext cx="102815" cy="10281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椭圆 31"/>
          <p:cNvSpPr/>
          <p:nvPr/>
        </p:nvSpPr>
        <p:spPr>
          <a:xfrm>
            <a:off x="3739303" y="2740013"/>
            <a:ext cx="87585" cy="8758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椭圆 33"/>
          <p:cNvSpPr/>
          <p:nvPr/>
        </p:nvSpPr>
        <p:spPr>
          <a:xfrm>
            <a:off x="2805477" y="2937804"/>
            <a:ext cx="56297" cy="56297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7" name="椭圆 34"/>
          <p:cNvSpPr/>
          <p:nvPr/>
        </p:nvSpPr>
        <p:spPr>
          <a:xfrm>
            <a:off x="1083254" y="4319868"/>
            <a:ext cx="87585" cy="8758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椭圆 35"/>
          <p:cNvSpPr/>
          <p:nvPr/>
        </p:nvSpPr>
        <p:spPr>
          <a:xfrm>
            <a:off x="1399611" y="4199866"/>
            <a:ext cx="56297" cy="56297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椭圆 36"/>
          <p:cNvSpPr/>
          <p:nvPr/>
        </p:nvSpPr>
        <p:spPr>
          <a:xfrm>
            <a:off x="2402850" y="5188844"/>
            <a:ext cx="75069" cy="75069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椭圆 37"/>
          <p:cNvSpPr/>
          <p:nvPr/>
        </p:nvSpPr>
        <p:spPr>
          <a:xfrm>
            <a:off x="1985529" y="4755731"/>
            <a:ext cx="56297" cy="56297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文本框 38"/>
          <p:cNvSpPr txBox="1"/>
          <p:nvPr/>
        </p:nvSpPr>
        <p:spPr>
          <a:xfrm>
            <a:off x="4392522" y="3079411"/>
            <a:ext cx="1375814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dirty="0" err="1"/>
              <a:t>目录</a:t>
            </a:r>
            <a:endParaRPr dirty="0"/>
          </a:p>
        </p:txBody>
      </p:sp>
      <p:sp>
        <p:nvSpPr>
          <p:cNvPr id="292" name="文本框 39"/>
          <p:cNvSpPr txBox="1"/>
          <p:nvPr/>
        </p:nvSpPr>
        <p:spPr>
          <a:xfrm>
            <a:off x="4462310" y="3832935"/>
            <a:ext cx="28638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t>Content</a:t>
            </a:r>
          </a:p>
        </p:txBody>
      </p:sp>
      <p:grpSp>
        <p:nvGrpSpPr>
          <p:cNvPr id="301" name="组合 1"/>
          <p:cNvGrpSpPr/>
          <p:nvPr/>
        </p:nvGrpSpPr>
        <p:grpSpPr>
          <a:xfrm>
            <a:off x="6766666" y="1886930"/>
            <a:ext cx="2579568" cy="811739"/>
            <a:chOff x="0" y="0"/>
            <a:chExt cx="2579567" cy="811738"/>
          </a:xfrm>
        </p:grpSpPr>
        <p:sp>
          <p:nvSpPr>
            <p:cNvPr id="293" name="文本框 45"/>
            <p:cNvSpPr txBox="1"/>
            <p:nvPr/>
          </p:nvSpPr>
          <p:spPr>
            <a:xfrm>
              <a:off x="33333" y="44316"/>
              <a:ext cx="568688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296" name="组合 53"/>
            <p:cNvGrpSpPr/>
            <p:nvPr/>
          </p:nvGrpSpPr>
          <p:grpSpPr>
            <a:xfrm>
              <a:off x="466" y="212424"/>
              <a:ext cx="546719" cy="544514"/>
              <a:chOff x="0" y="0"/>
              <a:chExt cx="546717" cy="544512"/>
            </a:xfrm>
          </p:grpSpPr>
          <p:sp>
            <p:nvSpPr>
              <p:cNvPr id="294" name="直接连接符 47"/>
              <p:cNvSpPr/>
              <p:nvPr/>
            </p:nvSpPr>
            <p:spPr>
              <a:xfrm flipH="1">
                <a:off x="-1" y="-1"/>
                <a:ext cx="538464" cy="54405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95" name="任意多边形 49"/>
              <p:cNvSpPr/>
              <p:nvPr/>
            </p:nvSpPr>
            <p:spPr>
              <a:xfrm>
                <a:off x="10142" y="10162"/>
                <a:ext cx="536576" cy="534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72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ubicBezTo>
                      <a:pt x="21557" y="14400"/>
                      <a:pt x="21515" y="7200"/>
                      <a:pt x="214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97" name="椭圆 54"/>
            <p:cNvSpPr/>
            <p:nvPr/>
          </p:nvSpPr>
          <p:spPr>
            <a:xfrm>
              <a:off x="475475" y="0"/>
              <a:ext cx="87585" cy="87585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8" name="椭圆 55"/>
            <p:cNvSpPr/>
            <p:nvPr/>
          </p:nvSpPr>
          <p:spPr>
            <a:xfrm>
              <a:off x="137870" y="743315"/>
              <a:ext cx="68423" cy="68423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9" name="椭圆 56"/>
            <p:cNvSpPr/>
            <p:nvPr/>
          </p:nvSpPr>
          <p:spPr>
            <a:xfrm>
              <a:off x="0" y="445156"/>
              <a:ext cx="47923" cy="47923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0" name="文本框 99"/>
            <p:cNvSpPr txBox="1"/>
            <p:nvPr/>
          </p:nvSpPr>
          <p:spPr>
            <a:xfrm>
              <a:off x="864666" y="278602"/>
              <a:ext cx="1714901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 spc="100">
                  <a:latin typeface="明兰"/>
                  <a:ea typeface="明兰"/>
                  <a:cs typeface="明兰"/>
                  <a:sym typeface="明兰"/>
                </a:defRPr>
              </a:lvl1pPr>
            </a:lstStyle>
            <a:p>
              <a:r>
                <a:rPr lang="zh-CN" altLang="en-US" dirty="0"/>
                <a:t>战争背景</a:t>
              </a:r>
              <a:endParaRPr dirty="0"/>
            </a:p>
          </p:txBody>
        </p:sp>
      </p:grpSp>
      <p:grpSp>
        <p:nvGrpSpPr>
          <p:cNvPr id="311" name="组合 2"/>
          <p:cNvGrpSpPr/>
          <p:nvPr/>
        </p:nvGrpSpPr>
        <p:grpSpPr>
          <a:xfrm>
            <a:off x="6766666" y="2948216"/>
            <a:ext cx="3992356" cy="829978"/>
            <a:chOff x="0" y="0"/>
            <a:chExt cx="3992355" cy="829976"/>
          </a:xfrm>
        </p:grpSpPr>
        <p:grpSp>
          <p:nvGrpSpPr>
            <p:cNvPr id="309" name="组合 58"/>
            <p:cNvGrpSpPr/>
            <p:nvPr/>
          </p:nvGrpSpPr>
          <p:grpSpPr>
            <a:xfrm>
              <a:off x="0" y="0"/>
              <a:ext cx="602021" cy="811735"/>
              <a:chOff x="0" y="0"/>
              <a:chExt cx="602020" cy="811734"/>
            </a:xfrm>
          </p:grpSpPr>
          <p:sp>
            <p:nvSpPr>
              <p:cNvPr id="302" name="文本框 59"/>
              <p:cNvSpPr txBox="1"/>
              <p:nvPr/>
            </p:nvSpPr>
            <p:spPr>
              <a:xfrm>
                <a:off x="33333" y="44316"/>
                <a:ext cx="568687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4000"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r>
                  <a:t>2</a:t>
                </a:r>
              </a:p>
            </p:txBody>
          </p:sp>
          <p:grpSp>
            <p:nvGrpSpPr>
              <p:cNvPr id="305" name="组合 60"/>
              <p:cNvGrpSpPr/>
              <p:nvPr/>
            </p:nvGrpSpPr>
            <p:grpSpPr>
              <a:xfrm>
                <a:off x="466" y="212424"/>
                <a:ext cx="546718" cy="544513"/>
                <a:chOff x="0" y="0"/>
                <a:chExt cx="546717" cy="544511"/>
              </a:xfrm>
            </p:grpSpPr>
            <p:sp>
              <p:nvSpPr>
                <p:cNvPr id="303" name="直接连接符 64"/>
                <p:cNvSpPr/>
                <p:nvPr/>
              </p:nvSpPr>
              <p:spPr>
                <a:xfrm flipH="1">
                  <a:off x="-1" y="0"/>
                  <a:ext cx="538464" cy="544049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4" name="任意多边形 65"/>
                <p:cNvSpPr/>
                <p:nvPr/>
              </p:nvSpPr>
              <p:spPr>
                <a:xfrm>
                  <a:off x="10142" y="10163"/>
                  <a:ext cx="536576" cy="5343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72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557" y="14400"/>
                        <a:pt x="21515" y="7200"/>
                        <a:pt x="214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306" name="椭圆 61"/>
              <p:cNvSpPr/>
              <p:nvPr/>
            </p:nvSpPr>
            <p:spPr>
              <a:xfrm>
                <a:off x="475474" y="-1"/>
                <a:ext cx="87585" cy="87585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7" name="椭圆 62"/>
              <p:cNvSpPr/>
              <p:nvPr/>
            </p:nvSpPr>
            <p:spPr>
              <a:xfrm>
                <a:off x="137869" y="743314"/>
                <a:ext cx="68423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椭圆 63"/>
              <p:cNvSpPr/>
              <p:nvPr/>
            </p:nvSpPr>
            <p:spPr>
              <a:xfrm>
                <a:off x="-1" y="445155"/>
                <a:ext cx="47923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10" name="文本框 100"/>
            <p:cNvSpPr txBox="1"/>
            <p:nvPr/>
          </p:nvSpPr>
          <p:spPr>
            <a:xfrm>
              <a:off x="864666" y="306759"/>
              <a:ext cx="3127689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 spc="100">
                  <a:latin typeface="明兰"/>
                  <a:ea typeface="明兰"/>
                  <a:cs typeface="明兰"/>
                  <a:sym typeface="明兰"/>
                </a:defRPr>
              </a:lvl1pPr>
            </a:lstStyle>
            <a:p>
              <a:r>
                <a:rPr lang="zh-CN" altLang="en-US" dirty="0"/>
                <a:t>第一次海战</a:t>
              </a:r>
              <a:endParaRPr dirty="0"/>
            </a:p>
          </p:txBody>
        </p:sp>
      </p:grpSp>
      <p:grpSp>
        <p:nvGrpSpPr>
          <p:cNvPr id="321" name="组合 4"/>
          <p:cNvGrpSpPr/>
          <p:nvPr/>
        </p:nvGrpSpPr>
        <p:grpSpPr>
          <a:xfrm>
            <a:off x="6766666" y="4064301"/>
            <a:ext cx="3701933" cy="830181"/>
            <a:chOff x="0" y="0"/>
            <a:chExt cx="3701931" cy="830180"/>
          </a:xfrm>
        </p:grpSpPr>
        <p:grpSp>
          <p:nvGrpSpPr>
            <p:cNvPr id="319" name="组合 66"/>
            <p:cNvGrpSpPr/>
            <p:nvPr/>
          </p:nvGrpSpPr>
          <p:grpSpPr>
            <a:xfrm>
              <a:off x="0" y="0"/>
              <a:ext cx="602020" cy="811738"/>
              <a:chOff x="0" y="0"/>
              <a:chExt cx="602019" cy="811737"/>
            </a:xfrm>
          </p:grpSpPr>
          <p:sp>
            <p:nvSpPr>
              <p:cNvPr id="312" name="文本框 67"/>
              <p:cNvSpPr txBox="1"/>
              <p:nvPr/>
            </p:nvSpPr>
            <p:spPr>
              <a:xfrm>
                <a:off x="33332" y="44317"/>
                <a:ext cx="568688" cy="701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4000"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r>
                  <a:t>3</a:t>
                </a:r>
              </a:p>
            </p:txBody>
          </p:sp>
          <p:grpSp>
            <p:nvGrpSpPr>
              <p:cNvPr id="315" name="组合 68"/>
              <p:cNvGrpSpPr/>
              <p:nvPr/>
            </p:nvGrpSpPr>
            <p:grpSpPr>
              <a:xfrm>
                <a:off x="467" y="212424"/>
                <a:ext cx="546717" cy="544514"/>
                <a:chOff x="0" y="0"/>
                <a:chExt cx="546715" cy="544512"/>
              </a:xfrm>
            </p:grpSpPr>
            <p:sp>
              <p:nvSpPr>
                <p:cNvPr id="313" name="直接连接符 72"/>
                <p:cNvSpPr/>
                <p:nvPr/>
              </p:nvSpPr>
              <p:spPr>
                <a:xfrm flipH="1">
                  <a:off x="0" y="-1"/>
                  <a:ext cx="538462" cy="5440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14" name="任意多边形 73"/>
                <p:cNvSpPr/>
                <p:nvPr/>
              </p:nvSpPr>
              <p:spPr>
                <a:xfrm>
                  <a:off x="10142" y="10162"/>
                  <a:ext cx="536575" cy="534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72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557" y="14400"/>
                        <a:pt x="21515" y="7200"/>
                        <a:pt x="214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316" name="椭圆 69"/>
              <p:cNvSpPr/>
              <p:nvPr/>
            </p:nvSpPr>
            <p:spPr>
              <a:xfrm>
                <a:off x="475474" y="0"/>
                <a:ext cx="87585" cy="87585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7" name="椭圆 70"/>
              <p:cNvSpPr/>
              <p:nvPr/>
            </p:nvSpPr>
            <p:spPr>
              <a:xfrm>
                <a:off x="137869" y="743315"/>
                <a:ext cx="68421" cy="68423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8" name="椭圆 71"/>
              <p:cNvSpPr/>
              <p:nvPr/>
            </p:nvSpPr>
            <p:spPr>
              <a:xfrm>
                <a:off x="-1" y="445156"/>
                <a:ext cx="47921" cy="47923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20" name="文本框 105"/>
            <p:cNvSpPr txBox="1"/>
            <p:nvPr/>
          </p:nvSpPr>
          <p:spPr>
            <a:xfrm>
              <a:off x="864665" y="306963"/>
              <a:ext cx="2837266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 spc="100">
                  <a:latin typeface="明兰"/>
                  <a:ea typeface="明兰"/>
                  <a:cs typeface="明兰"/>
                  <a:sym typeface="明兰"/>
                </a:defRPr>
              </a:lvl1pPr>
            </a:lstStyle>
            <a:p>
              <a:r>
                <a:rPr lang="zh-CN" altLang="en-US" dirty="0"/>
                <a:t>第三次海战</a:t>
              </a:r>
              <a:endParaRPr dirty="0"/>
            </a:p>
          </p:txBody>
        </p:sp>
      </p:grpSp>
      <p:grpSp>
        <p:nvGrpSpPr>
          <p:cNvPr id="331" name="组合 8"/>
          <p:cNvGrpSpPr/>
          <p:nvPr/>
        </p:nvGrpSpPr>
        <p:grpSpPr>
          <a:xfrm>
            <a:off x="6766666" y="5180386"/>
            <a:ext cx="3992356" cy="811739"/>
            <a:chOff x="0" y="0"/>
            <a:chExt cx="3992355" cy="811738"/>
          </a:xfrm>
        </p:grpSpPr>
        <p:grpSp>
          <p:nvGrpSpPr>
            <p:cNvPr id="329" name="组合 74"/>
            <p:cNvGrpSpPr/>
            <p:nvPr/>
          </p:nvGrpSpPr>
          <p:grpSpPr>
            <a:xfrm>
              <a:off x="0" y="0"/>
              <a:ext cx="602021" cy="811738"/>
              <a:chOff x="0" y="0"/>
              <a:chExt cx="602020" cy="811737"/>
            </a:xfrm>
          </p:grpSpPr>
          <p:sp>
            <p:nvSpPr>
              <p:cNvPr id="322" name="文本框 75"/>
              <p:cNvSpPr txBox="1"/>
              <p:nvPr/>
            </p:nvSpPr>
            <p:spPr>
              <a:xfrm>
                <a:off x="33333" y="44317"/>
                <a:ext cx="568687" cy="701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4000"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r>
                  <a:t>4</a:t>
                </a:r>
              </a:p>
            </p:txBody>
          </p:sp>
          <p:grpSp>
            <p:nvGrpSpPr>
              <p:cNvPr id="325" name="组合 76"/>
              <p:cNvGrpSpPr/>
              <p:nvPr/>
            </p:nvGrpSpPr>
            <p:grpSpPr>
              <a:xfrm>
                <a:off x="466" y="212424"/>
                <a:ext cx="546718" cy="544514"/>
                <a:chOff x="0" y="0"/>
                <a:chExt cx="546717" cy="544512"/>
              </a:xfrm>
            </p:grpSpPr>
            <p:sp>
              <p:nvSpPr>
                <p:cNvPr id="323" name="直接连接符 80"/>
                <p:cNvSpPr/>
                <p:nvPr/>
              </p:nvSpPr>
              <p:spPr>
                <a:xfrm flipH="1">
                  <a:off x="-1" y="-1"/>
                  <a:ext cx="538464" cy="5440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4" name="任意多边形 81"/>
                <p:cNvSpPr/>
                <p:nvPr/>
              </p:nvSpPr>
              <p:spPr>
                <a:xfrm>
                  <a:off x="10142" y="10162"/>
                  <a:ext cx="536576" cy="534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72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557" y="14400"/>
                        <a:pt x="21515" y="7200"/>
                        <a:pt x="214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326" name="椭圆 77"/>
              <p:cNvSpPr/>
              <p:nvPr/>
            </p:nvSpPr>
            <p:spPr>
              <a:xfrm>
                <a:off x="475474" y="0"/>
                <a:ext cx="87585" cy="87585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7" name="椭圆 78"/>
              <p:cNvSpPr/>
              <p:nvPr/>
            </p:nvSpPr>
            <p:spPr>
              <a:xfrm>
                <a:off x="137869" y="743315"/>
                <a:ext cx="68423" cy="68423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8" name="椭圆 79"/>
              <p:cNvSpPr/>
              <p:nvPr/>
            </p:nvSpPr>
            <p:spPr>
              <a:xfrm>
                <a:off x="-1" y="445156"/>
                <a:ext cx="47923" cy="47923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30" name="文本框 106"/>
            <p:cNvSpPr txBox="1"/>
            <p:nvPr/>
          </p:nvSpPr>
          <p:spPr>
            <a:xfrm>
              <a:off x="864666" y="280322"/>
              <a:ext cx="3127689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 spc="100">
                  <a:latin typeface="明兰"/>
                  <a:ea typeface="明兰"/>
                  <a:cs typeface="明兰"/>
                  <a:sym typeface="明兰"/>
                </a:defRPr>
              </a:lvl1pPr>
            </a:lstStyle>
            <a:p>
              <a:r>
                <a:rPr lang="zh-CN" altLang="en-US" dirty="0"/>
                <a:t>罗马人胜利的原因</a:t>
              </a:r>
              <a:endParaRPr dirty="0"/>
            </a:p>
          </p:txBody>
        </p:sp>
      </p:grpSp>
      <p:pic>
        <p:nvPicPr>
          <p:cNvPr id="332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71072">
            <a:off x="-1283845" y="2541701"/>
            <a:ext cx="5531360" cy="55313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9" name="组合 82"/>
          <p:cNvGrpSpPr/>
          <p:nvPr/>
        </p:nvGrpSpPr>
        <p:grpSpPr>
          <a:xfrm>
            <a:off x="4800004" y="-239245"/>
            <a:ext cx="560848" cy="478490"/>
            <a:chOff x="0" y="0"/>
            <a:chExt cx="560847" cy="478489"/>
          </a:xfrm>
        </p:grpSpPr>
        <p:sp>
          <p:nvSpPr>
            <p:cNvPr id="333" name="任意多边形 83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" name="任意多边形 84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5" name="任意多边形 85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6" name="任意多边形 86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任意多边形 87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任意多边形 88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46" name="组合 89"/>
          <p:cNvGrpSpPr/>
          <p:nvPr/>
        </p:nvGrpSpPr>
        <p:grpSpPr>
          <a:xfrm>
            <a:off x="11466634" y="6707763"/>
            <a:ext cx="352189" cy="300472"/>
            <a:chOff x="0" y="0"/>
            <a:chExt cx="352188" cy="300471"/>
          </a:xfrm>
        </p:grpSpPr>
        <p:sp>
          <p:nvSpPr>
            <p:cNvPr id="340" name="任意多边形 90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任意多边形 91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任意多边形 92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任意多边形 93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任意多边形 94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任意多边形 95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53" name="组合 96"/>
          <p:cNvGrpSpPr/>
          <p:nvPr/>
        </p:nvGrpSpPr>
        <p:grpSpPr>
          <a:xfrm>
            <a:off x="11952754" y="6073792"/>
            <a:ext cx="478490" cy="560848"/>
            <a:chOff x="0" y="0"/>
            <a:chExt cx="478488" cy="560847"/>
          </a:xfrm>
        </p:grpSpPr>
        <p:sp>
          <p:nvSpPr>
            <p:cNvPr id="347" name="任意多边形 97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任意多边形 98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任意多边形 102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" name="任意多边形 103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" name="任意多边形 104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任意多边形 107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 advAuto="0"/>
      <p:bldP spid="311" grpId="0" animBg="1" advAuto="0"/>
      <p:bldP spid="321" grpId="0" animBg="1" advAuto="0"/>
      <p:bldP spid="33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642" y="931914"/>
            <a:ext cx="5359637" cy="484511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椭圆 9"/>
          <p:cNvSpPr/>
          <p:nvPr/>
        </p:nvSpPr>
        <p:spPr>
          <a:xfrm>
            <a:off x="6187638" y="3343274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文本框 10"/>
          <p:cNvSpPr txBox="1"/>
          <p:nvPr/>
        </p:nvSpPr>
        <p:spPr>
          <a:xfrm>
            <a:off x="6796585" y="2915885"/>
            <a:ext cx="3650313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 dirty="0"/>
              <a:t>战争背景</a:t>
            </a:r>
            <a:endParaRPr dirty="0"/>
          </a:p>
        </p:txBody>
      </p:sp>
      <p:sp>
        <p:nvSpPr>
          <p:cNvPr id="358" name="直接连接符 13"/>
          <p:cNvSpPr/>
          <p:nvPr/>
        </p:nvSpPr>
        <p:spPr>
          <a:xfrm flipV="1">
            <a:off x="0" y="3432171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2" name="组合 28"/>
          <p:cNvGrpSpPr/>
          <p:nvPr/>
        </p:nvGrpSpPr>
        <p:grpSpPr>
          <a:xfrm>
            <a:off x="2057454" y="2703347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662550" y="2972993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6" name="文本框 56"/>
          <p:cNvSpPr txBox="1"/>
          <p:nvPr/>
        </p:nvSpPr>
        <p:spPr>
          <a:xfrm>
            <a:off x="1306965" y="1782039"/>
            <a:ext cx="3522116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600" spc="100">
                <a:latin typeface="明兰"/>
                <a:ea typeface="明兰"/>
                <a:cs typeface="明兰"/>
                <a:sym typeface="明兰"/>
              </a:defRPr>
            </a:pPr>
            <a:r>
              <a:rPr dirty="0"/>
              <a:t>Part </a:t>
            </a:r>
            <a:r>
              <a:rPr sz="11500" spc="99" dirty="0"/>
              <a:t>1</a:t>
            </a:r>
          </a:p>
        </p:txBody>
      </p: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 advAuto="0"/>
      <p:bldP spid="38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9"/>
          <p:cNvSpPr/>
          <p:nvPr/>
        </p:nvSpPr>
        <p:spPr>
          <a:xfrm>
            <a:off x="6178111" y="1261811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直接连接符 13"/>
          <p:cNvSpPr/>
          <p:nvPr/>
        </p:nvSpPr>
        <p:spPr>
          <a:xfrm flipV="1">
            <a:off x="33672" y="1350709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2" name="组合 28"/>
          <p:cNvGrpSpPr/>
          <p:nvPr/>
        </p:nvGrpSpPr>
        <p:grpSpPr>
          <a:xfrm>
            <a:off x="2172051" y="621684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955701" y="915034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6" name="文本框 75">
            <a:extLst>
              <a:ext uri="{FF2B5EF4-FFF2-40B4-BE49-F238E27FC236}">
                <a16:creationId xmlns:a16="http://schemas.microsoft.com/office/drawing/2014/main" id="{E0C74665-BC48-4A42-B72B-82ABADE22382}"/>
              </a:ext>
            </a:extLst>
          </p:cNvPr>
          <p:cNvSpPr txBox="1"/>
          <p:nvPr/>
        </p:nvSpPr>
        <p:spPr>
          <a:xfrm>
            <a:off x="251187" y="175274"/>
            <a:ext cx="78176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 dirty="0"/>
              <a:t>战前局势</a:t>
            </a:r>
            <a:endParaRPr lang="en-US" altLang="zh-CN" dirty="0"/>
          </a:p>
        </p:txBody>
      </p:sp>
      <p:sp>
        <p:nvSpPr>
          <p:cNvPr id="62" name="文本框 100">
            <a:extLst>
              <a:ext uri="{FF2B5EF4-FFF2-40B4-BE49-F238E27FC236}">
                <a16:creationId xmlns:a16="http://schemas.microsoft.com/office/drawing/2014/main" id="{3F69FE86-3B24-4AE0-9B35-FD0E595D5485}"/>
              </a:ext>
            </a:extLst>
          </p:cNvPr>
          <p:cNvSpPr txBox="1"/>
          <p:nvPr/>
        </p:nvSpPr>
        <p:spPr>
          <a:xfrm>
            <a:off x="225227" y="1986083"/>
            <a:ext cx="5080486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8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zh-CN" dirty="0"/>
              <a:t>开始</a:t>
            </a:r>
            <a:r>
              <a:rPr lang="zh-CN" altLang="en-US" dirty="0"/>
              <a:t>时间：</a:t>
            </a:r>
            <a:r>
              <a:rPr lang="zh-CN" altLang="zh-CN" dirty="0"/>
              <a:t>公元前</a:t>
            </a:r>
            <a:r>
              <a:rPr lang="en-US" altLang="zh-CN" dirty="0"/>
              <a:t>265</a:t>
            </a:r>
            <a:r>
              <a:rPr lang="zh-CN" altLang="zh-CN" dirty="0"/>
              <a:t>年</a:t>
            </a:r>
            <a:endParaRPr lang="en-US" altLang="zh-CN" dirty="0"/>
          </a:p>
          <a:p>
            <a:r>
              <a:rPr lang="zh-CN" altLang="zh-CN" dirty="0"/>
              <a:t>罗马</a:t>
            </a:r>
            <a:r>
              <a:rPr lang="zh-CN" altLang="en-US" dirty="0"/>
              <a:t>：刚刚</a:t>
            </a:r>
            <a:r>
              <a:rPr lang="zh-CN" altLang="zh-CN" dirty="0"/>
              <a:t>统一了意大利半岛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迦太基：如长蛇一般占据地中海的西部，南部。</a:t>
            </a:r>
            <a:endParaRPr lang="zh-CN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2E4C6C-3DD9-4102-A73E-4CEF8568FB7E}"/>
              </a:ext>
            </a:extLst>
          </p:cNvPr>
          <p:cNvCxnSpPr>
            <a:cxnSpLocks/>
          </p:cNvCxnSpPr>
          <p:nvPr/>
        </p:nvCxnSpPr>
        <p:spPr>
          <a:xfrm flipV="1">
            <a:off x="7447547" y="3275496"/>
            <a:ext cx="533579" cy="18138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timg.jpeg" descr="timg.jpeg">
            <a:extLst>
              <a:ext uri="{FF2B5EF4-FFF2-40B4-BE49-F238E27FC236}">
                <a16:creationId xmlns:a16="http://schemas.microsoft.com/office/drawing/2014/main" id="{4A02743C-210E-4DBC-B09C-38145ACC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73" y="5432615"/>
            <a:ext cx="3367178" cy="1274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5DBC2F-B413-4A3B-8175-CF542060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50" y="1594595"/>
            <a:ext cx="6324559" cy="4997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9"/>
          <p:cNvSpPr/>
          <p:nvPr/>
        </p:nvSpPr>
        <p:spPr>
          <a:xfrm>
            <a:off x="6178111" y="1261811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8" name="直接连接符 13"/>
          <p:cNvSpPr/>
          <p:nvPr/>
        </p:nvSpPr>
        <p:spPr>
          <a:xfrm flipV="1">
            <a:off x="33672" y="1350709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372" name="组合 28"/>
          <p:cNvGrpSpPr/>
          <p:nvPr/>
        </p:nvGrpSpPr>
        <p:grpSpPr>
          <a:xfrm>
            <a:off x="2172051" y="621684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955701" y="915034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文本框 75">
            <a:extLst>
              <a:ext uri="{FF2B5EF4-FFF2-40B4-BE49-F238E27FC236}">
                <a16:creationId xmlns:a16="http://schemas.microsoft.com/office/drawing/2014/main" id="{E0C74665-BC48-4A42-B72B-82ABADE22382}"/>
              </a:ext>
            </a:extLst>
          </p:cNvPr>
          <p:cNvSpPr txBox="1"/>
          <p:nvPr/>
        </p:nvSpPr>
        <p:spPr>
          <a:xfrm>
            <a:off x="251187" y="175274"/>
            <a:ext cx="78176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0" b="0" i="0" u="none" strike="noStrike" kern="1200" cap="none" spc="6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明兰"/>
              <a:sym typeface="明兰"/>
            </a:endParaRPr>
          </a:p>
        </p:txBody>
      </p:sp>
      <p:sp>
        <p:nvSpPr>
          <p:cNvPr id="62" name="文本框 100">
            <a:extLst>
              <a:ext uri="{FF2B5EF4-FFF2-40B4-BE49-F238E27FC236}">
                <a16:creationId xmlns:a16="http://schemas.microsoft.com/office/drawing/2014/main" id="{3F69FE86-3B24-4AE0-9B35-FD0E595D5485}"/>
              </a:ext>
            </a:extLst>
          </p:cNvPr>
          <p:cNvSpPr txBox="1"/>
          <p:nvPr/>
        </p:nvSpPr>
        <p:spPr>
          <a:xfrm>
            <a:off x="225227" y="1985399"/>
            <a:ext cx="5080486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8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明兰"/>
                <a:sym typeface="明兰"/>
              </a:rPr>
              <a:t>公元前</a:t>
            </a:r>
            <a:r>
              <a:rPr lang="en-US" altLang="zh-CN" dirty="0">
                <a:solidFill>
                  <a:prstClr val="black"/>
                </a:solidFill>
              </a:rPr>
              <a:t>265</a:t>
            </a:r>
            <a:r>
              <a:rPr lang="zh-CN" altLang="en-US" dirty="0">
                <a:solidFill>
                  <a:prstClr val="black"/>
                </a:solidFill>
              </a:rPr>
              <a:t>年，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明兰"/>
                <a:sym typeface="明兰"/>
              </a:rPr>
              <a:t>锡拉库萨入侵墨西拿</a:t>
            </a:r>
            <a:endParaRPr kumimoji="0" lang="en-US" altLang="zh-CN" sz="28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明兰"/>
              <a:sym typeface="明兰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</a:rPr>
              <a:t>墨西拿向罗马求救</a:t>
            </a:r>
            <a:endParaRPr lang="en-US" altLang="zh-C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</a:rPr>
              <a:t>公元前</a:t>
            </a:r>
            <a:r>
              <a:rPr lang="en-US" altLang="zh-CN" dirty="0">
                <a:solidFill>
                  <a:prstClr val="black"/>
                </a:solidFill>
              </a:rPr>
              <a:t>264</a:t>
            </a:r>
            <a:r>
              <a:rPr lang="zh-CN" altLang="en-US" dirty="0">
                <a:solidFill>
                  <a:prstClr val="black"/>
                </a:solidFill>
              </a:rPr>
              <a:t>年罗马人出兵西西里岛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锡拉库萨和迦太基结成同盟，布匿战争正式开始</a:t>
            </a:r>
            <a:endParaRPr kumimoji="0" lang="zh-CN" altLang="zh-CN" sz="28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明兰"/>
              <a:sym typeface="明兰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2E4C6C-3DD9-4102-A73E-4CEF8568FB7E}"/>
              </a:ext>
            </a:extLst>
          </p:cNvPr>
          <p:cNvCxnSpPr>
            <a:cxnSpLocks/>
          </p:cNvCxnSpPr>
          <p:nvPr/>
        </p:nvCxnSpPr>
        <p:spPr>
          <a:xfrm flipV="1">
            <a:off x="7447547" y="3275496"/>
            <a:ext cx="533579" cy="18138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timg.jpeg" descr="timg.jpeg">
            <a:extLst>
              <a:ext uri="{FF2B5EF4-FFF2-40B4-BE49-F238E27FC236}">
                <a16:creationId xmlns:a16="http://schemas.microsoft.com/office/drawing/2014/main" id="{4A02743C-210E-4DBC-B09C-38145ACC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73" y="5432615"/>
            <a:ext cx="3367178" cy="1274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5DBC2F-B413-4A3B-8175-CF542060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50" y="1594595"/>
            <a:ext cx="6324559" cy="49973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15AF32-35A7-DE8E-A0C5-3FCC327EC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52" y="1643527"/>
            <a:ext cx="6262076" cy="48530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3847F1-8F8C-4ECA-34F8-4F92AA55C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17" y="1657605"/>
            <a:ext cx="6259692" cy="4817386"/>
          </a:xfrm>
          <a:prstGeom prst="rect">
            <a:avLst/>
          </a:prstGeom>
        </p:spPr>
      </p:pic>
      <p:sp>
        <p:nvSpPr>
          <p:cNvPr id="13" name="文本框 75">
            <a:extLst>
              <a:ext uri="{FF2B5EF4-FFF2-40B4-BE49-F238E27FC236}">
                <a16:creationId xmlns:a16="http://schemas.microsoft.com/office/drawing/2014/main" id="{26D5F3EE-C31A-D54A-67D1-7BD01BF5926D}"/>
              </a:ext>
            </a:extLst>
          </p:cNvPr>
          <p:cNvSpPr txBox="1"/>
          <p:nvPr/>
        </p:nvSpPr>
        <p:spPr>
          <a:xfrm>
            <a:off x="193272" y="409486"/>
            <a:ext cx="781767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sym typeface="明兰"/>
              </a:rPr>
              <a:t>导火索</a:t>
            </a:r>
            <a:r>
              <a:rPr lang="en-US" altLang="zh-CN" sz="4800" dirty="0"/>
              <a:t>—</a:t>
            </a:r>
            <a:r>
              <a:rPr lang="zh-CN" altLang="en-US" sz="4800" dirty="0"/>
              <a:t>墨西拿争端</a:t>
            </a:r>
            <a:endParaRPr kumimoji="0" lang="en-US" altLang="zh-CN" sz="4800" b="0" i="0" u="none" strike="noStrike" kern="1200" cap="none" spc="6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sym typeface="明兰"/>
            </a:endParaRPr>
          </a:p>
        </p:txBody>
      </p:sp>
    </p:spTree>
    <p:extLst>
      <p:ext uri="{BB962C8B-B14F-4D97-AF65-F5344CB8AC3E}">
        <p14:creationId xmlns:p14="http://schemas.microsoft.com/office/powerpoint/2010/main" val="22175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  <p:bldP spid="62" grpId="0"/>
      <p:bldP spid="1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642" y="931914"/>
            <a:ext cx="5359637" cy="484511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椭圆 9"/>
          <p:cNvSpPr/>
          <p:nvPr/>
        </p:nvSpPr>
        <p:spPr>
          <a:xfrm>
            <a:off x="6187638" y="3343274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文本框 10"/>
          <p:cNvSpPr txBox="1"/>
          <p:nvPr/>
        </p:nvSpPr>
        <p:spPr>
          <a:xfrm>
            <a:off x="6796585" y="2915885"/>
            <a:ext cx="3650313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 dirty="0"/>
              <a:t>第一次海战</a:t>
            </a:r>
            <a:endParaRPr dirty="0"/>
          </a:p>
        </p:txBody>
      </p:sp>
      <p:sp>
        <p:nvSpPr>
          <p:cNvPr id="358" name="直接连接符 13"/>
          <p:cNvSpPr/>
          <p:nvPr/>
        </p:nvSpPr>
        <p:spPr>
          <a:xfrm flipV="1">
            <a:off x="0" y="3432171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2" name="组合 28"/>
          <p:cNvGrpSpPr/>
          <p:nvPr/>
        </p:nvGrpSpPr>
        <p:grpSpPr>
          <a:xfrm>
            <a:off x="2057454" y="2703347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662550" y="2972993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6" name="文本框 56"/>
          <p:cNvSpPr txBox="1"/>
          <p:nvPr/>
        </p:nvSpPr>
        <p:spPr>
          <a:xfrm>
            <a:off x="1306965" y="1782039"/>
            <a:ext cx="3522116" cy="186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600" spc="100">
                <a:latin typeface="明兰"/>
                <a:ea typeface="明兰"/>
                <a:cs typeface="明兰"/>
                <a:sym typeface="明兰"/>
              </a:defRPr>
            </a:pPr>
            <a:r>
              <a:rPr dirty="0"/>
              <a:t>Part </a:t>
            </a:r>
            <a:r>
              <a:rPr lang="en-US" altLang="zh-CN" sz="11500" spc="99" dirty="0"/>
              <a:t>2</a:t>
            </a:r>
            <a:endParaRPr sz="11500" spc="99" dirty="0"/>
          </a:p>
        </p:txBody>
      </p: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08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 advAuto="0"/>
      <p:bldP spid="38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9"/>
          <p:cNvSpPr/>
          <p:nvPr/>
        </p:nvSpPr>
        <p:spPr>
          <a:xfrm>
            <a:off x="6178111" y="1261811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直接连接符 13"/>
          <p:cNvSpPr/>
          <p:nvPr/>
        </p:nvSpPr>
        <p:spPr>
          <a:xfrm flipV="1">
            <a:off x="33672" y="1350709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2" name="组合 28"/>
          <p:cNvGrpSpPr/>
          <p:nvPr/>
        </p:nvGrpSpPr>
        <p:grpSpPr>
          <a:xfrm>
            <a:off x="2172051" y="621684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955701" y="915034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6" name="文本框 75">
            <a:extLst>
              <a:ext uri="{FF2B5EF4-FFF2-40B4-BE49-F238E27FC236}">
                <a16:creationId xmlns:a16="http://schemas.microsoft.com/office/drawing/2014/main" id="{E0C74665-BC48-4A42-B72B-82ABADE22382}"/>
              </a:ext>
            </a:extLst>
          </p:cNvPr>
          <p:cNvSpPr txBox="1"/>
          <p:nvPr/>
        </p:nvSpPr>
        <p:spPr>
          <a:xfrm>
            <a:off x="251187" y="175274"/>
            <a:ext cx="78176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 dirty="0"/>
              <a:t>力量对比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FA3852-06A3-3CD1-643B-C375B44CA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1" y="3151285"/>
            <a:ext cx="3544789" cy="20517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4FA686-AD92-8BFE-F6B6-8862E4CE7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5" t="57242" r="25793" b="24"/>
          <a:stretch/>
        </p:blipFill>
        <p:spPr>
          <a:xfrm>
            <a:off x="5338521" y="3151285"/>
            <a:ext cx="2823671" cy="20863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82B898E-101A-F1CD-A0DB-F1ADB599E641}"/>
              </a:ext>
            </a:extLst>
          </p:cNvPr>
          <p:cNvSpPr txBox="1"/>
          <p:nvPr/>
        </p:nvSpPr>
        <p:spPr>
          <a:xfrm>
            <a:off x="225227" y="1877656"/>
            <a:ext cx="3279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明兰"/>
              </a:rPr>
              <a:t>罗马海军：三层桨战船若干</a:t>
            </a:r>
            <a:endParaRPr lang="en-US" altLang="zh-CN" dirty="0">
              <a:latin typeface="明兰"/>
            </a:endParaRPr>
          </a:p>
          <a:p>
            <a:r>
              <a:rPr lang="zh-CN" altLang="en-US" dirty="0">
                <a:latin typeface="明兰"/>
              </a:rPr>
              <a:t>有海战经验的军官</a:t>
            </a:r>
            <a:r>
              <a:rPr lang="en-US" altLang="zh-CN" dirty="0">
                <a:latin typeface="明兰"/>
              </a:rPr>
              <a:t>×0</a:t>
            </a:r>
          </a:p>
          <a:p>
            <a:r>
              <a:rPr lang="zh-CN" altLang="en-US" dirty="0">
                <a:latin typeface="明兰"/>
              </a:rPr>
              <a:t>海战士兵</a:t>
            </a:r>
            <a:r>
              <a:rPr lang="en-US" altLang="zh-CN" dirty="0">
                <a:latin typeface="明兰"/>
              </a:rPr>
              <a:t>×0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0DE538-930E-62E2-C72C-35D3371AC867}"/>
              </a:ext>
            </a:extLst>
          </p:cNvPr>
          <p:cNvSpPr txBox="1"/>
          <p:nvPr/>
        </p:nvSpPr>
        <p:spPr>
          <a:xfrm>
            <a:off x="5137454" y="1785323"/>
            <a:ext cx="3597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明兰"/>
              </a:rPr>
              <a:t>迦太基：蓬特型战船</a:t>
            </a:r>
            <a:r>
              <a:rPr lang="en-US" altLang="zh-CN" dirty="0">
                <a:latin typeface="明兰"/>
              </a:rPr>
              <a:t>×120+</a:t>
            </a:r>
          </a:p>
          <a:p>
            <a:r>
              <a:rPr lang="zh-CN" altLang="en-US" dirty="0">
                <a:latin typeface="明兰"/>
              </a:rPr>
              <a:t>有海战经验的军官一大把</a:t>
            </a:r>
            <a:endParaRPr lang="en-US" altLang="zh-CN" dirty="0">
              <a:latin typeface="明兰"/>
            </a:endParaRPr>
          </a:p>
          <a:p>
            <a:r>
              <a:rPr lang="zh-CN" altLang="en-US" dirty="0">
                <a:latin typeface="明兰"/>
              </a:rPr>
              <a:t>海战士兵</a:t>
            </a:r>
            <a:r>
              <a:rPr lang="en-US" altLang="zh-CN" dirty="0">
                <a:latin typeface="明兰"/>
              </a:rPr>
              <a:t>×n</a:t>
            </a:r>
            <a:endParaRPr lang="zh-CN" altLang="en-US" dirty="0">
              <a:latin typeface="明兰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DDB254-0217-A64A-D847-3C2AEF9C8952}"/>
              </a:ext>
            </a:extLst>
          </p:cNvPr>
          <p:cNvSpPr txBox="1"/>
          <p:nvPr/>
        </p:nvSpPr>
        <p:spPr>
          <a:xfrm>
            <a:off x="8350464" y="5109449"/>
            <a:ext cx="333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没有迦太基的允许，罗马人在地中海连手都不敢洗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07FE2E-0A92-4B27-58D6-32F386A9CD65}"/>
              </a:ext>
            </a:extLst>
          </p:cNvPr>
          <p:cNvSpPr txBox="1"/>
          <p:nvPr/>
        </p:nvSpPr>
        <p:spPr>
          <a:xfrm>
            <a:off x="1042219" y="5432614"/>
            <a:ext cx="141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三层桨战船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19F1C6-0BDD-8DA4-3DA9-C42853463A22}"/>
              </a:ext>
            </a:extLst>
          </p:cNvPr>
          <p:cNvSpPr txBox="1"/>
          <p:nvPr/>
        </p:nvSpPr>
        <p:spPr>
          <a:xfrm>
            <a:off x="5997797" y="5415182"/>
            <a:ext cx="141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蓬特型战船</a:t>
            </a:r>
          </a:p>
        </p:txBody>
      </p:sp>
    </p:spTree>
    <p:extLst>
      <p:ext uri="{BB962C8B-B14F-4D97-AF65-F5344CB8AC3E}">
        <p14:creationId xmlns:p14="http://schemas.microsoft.com/office/powerpoint/2010/main" val="200900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9"/>
          <p:cNvSpPr/>
          <p:nvPr/>
        </p:nvSpPr>
        <p:spPr>
          <a:xfrm>
            <a:off x="6178111" y="1261811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8" name="直接连接符 13"/>
          <p:cNvSpPr/>
          <p:nvPr/>
        </p:nvSpPr>
        <p:spPr>
          <a:xfrm flipV="1">
            <a:off x="33672" y="1350709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372" name="组合 28"/>
          <p:cNvGrpSpPr/>
          <p:nvPr/>
        </p:nvGrpSpPr>
        <p:grpSpPr>
          <a:xfrm>
            <a:off x="2172051" y="621684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955701" y="915034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文本框 75">
            <a:extLst>
              <a:ext uri="{FF2B5EF4-FFF2-40B4-BE49-F238E27FC236}">
                <a16:creationId xmlns:a16="http://schemas.microsoft.com/office/drawing/2014/main" id="{E0C74665-BC48-4A42-B72B-82ABADE22382}"/>
              </a:ext>
            </a:extLst>
          </p:cNvPr>
          <p:cNvSpPr txBox="1"/>
          <p:nvPr/>
        </p:nvSpPr>
        <p:spPr>
          <a:xfrm>
            <a:off x="251187" y="175274"/>
            <a:ext cx="78176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0" b="0" i="0" u="none" strike="noStrike" kern="1200" cap="none" spc="6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明兰"/>
              <a:sym typeface="明兰"/>
            </a:endParaRPr>
          </a:p>
        </p:txBody>
      </p:sp>
      <p:pic>
        <p:nvPicPr>
          <p:cNvPr id="57" name="timg.jpeg" descr="timg.jpeg">
            <a:extLst>
              <a:ext uri="{FF2B5EF4-FFF2-40B4-BE49-F238E27FC236}">
                <a16:creationId xmlns:a16="http://schemas.microsoft.com/office/drawing/2014/main" id="{4A02743C-210E-4DBC-B09C-38145ACC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73" y="5432615"/>
            <a:ext cx="3367178" cy="127420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文本框 75">
            <a:extLst>
              <a:ext uri="{FF2B5EF4-FFF2-40B4-BE49-F238E27FC236}">
                <a16:creationId xmlns:a16="http://schemas.microsoft.com/office/drawing/2014/main" id="{26D5F3EE-C31A-D54A-67D1-7BD01BF5926D}"/>
              </a:ext>
            </a:extLst>
          </p:cNvPr>
          <p:cNvSpPr txBox="1"/>
          <p:nvPr/>
        </p:nvSpPr>
        <p:spPr>
          <a:xfrm>
            <a:off x="193272" y="409486"/>
            <a:ext cx="781767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/>
              <a:t>乌鸦吊桥</a:t>
            </a:r>
            <a:endParaRPr kumimoji="0" lang="en-US" altLang="zh-CN" sz="4800" b="0" i="0" u="none" strike="noStrike" kern="1200" cap="none" spc="6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sym typeface="明兰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0B4EBC-DACE-7848-D112-5707B5E4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" y="1687813"/>
            <a:ext cx="5121787" cy="35658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4F8EFC-B3E6-7F77-2DA0-850AA9808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11" y="4473997"/>
            <a:ext cx="4514850" cy="16287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EA2C3E5-1DB5-2397-2D63-E08A9E3D7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52" y="499921"/>
            <a:ext cx="4480948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  <p:bldP spid="1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9"/>
          <p:cNvSpPr/>
          <p:nvPr/>
        </p:nvSpPr>
        <p:spPr>
          <a:xfrm>
            <a:off x="6178111" y="1261811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8" name="直接连接符 13"/>
          <p:cNvSpPr/>
          <p:nvPr/>
        </p:nvSpPr>
        <p:spPr>
          <a:xfrm flipV="1">
            <a:off x="33672" y="1350709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372" name="组合 28"/>
          <p:cNvGrpSpPr/>
          <p:nvPr/>
        </p:nvGrpSpPr>
        <p:grpSpPr>
          <a:xfrm>
            <a:off x="2172051" y="621684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955701" y="915034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文本框 75">
            <a:extLst>
              <a:ext uri="{FF2B5EF4-FFF2-40B4-BE49-F238E27FC236}">
                <a16:creationId xmlns:a16="http://schemas.microsoft.com/office/drawing/2014/main" id="{E0C74665-BC48-4A42-B72B-82ABADE22382}"/>
              </a:ext>
            </a:extLst>
          </p:cNvPr>
          <p:cNvSpPr txBox="1"/>
          <p:nvPr/>
        </p:nvSpPr>
        <p:spPr>
          <a:xfrm>
            <a:off x="251187" y="175274"/>
            <a:ext cx="78176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0" b="0" i="0" u="none" strike="noStrike" kern="1200" cap="none" spc="6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明兰"/>
              <a:sym typeface="明兰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2E4C6C-3DD9-4102-A73E-4CEF8568FB7E}"/>
              </a:ext>
            </a:extLst>
          </p:cNvPr>
          <p:cNvCxnSpPr>
            <a:cxnSpLocks/>
          </p:cNvCxnSpPr>
          <p:nvPr/>
        </p:nvCxnSpPr>
        <p:spPr>
          <a:xfrm flipV="1">
            <a:off x="7447547" y="3275496"/>
            <a:ext cx="533579" cy="18138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timg.jpeg" descr="timg.jpeg">
            <a:extLst>
              <a:ext uri="{FF2B5EF4-FFF2-40B4-BE49-F238E27FC236}">
                <a16:creationId xmlns:a16="http://schemas.microsoft.com/office/drawing/2014/main" id="{4A02743C-210E-4DBC-B09C-38145ACC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73" y="5432615"/>
            <a:ext cx="3367178" cy="127420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文本框 75">
            <a:extLst>
              <a:ext uri="{FF2B5EF4-FFF2-40B4-BE49-F238E27FC236}">
                <a16:creationId xmlns:a16="http://schemas.microsoft.com/office/drawing/2014/main" id="{26D5F3EE-C31A-D54A-67D1-7BD01BF5926D}"/>
              </a:ext>
            </a:extLst>
          </p:cNvPr>
          <p:cNvSpPr txBox="1"/>
          <p:nvPr/>
        </p:nvSpPr>
        <p:spPr>
          <a:xfrm>
            <a:off x="193272" y="409486"/>
            <a:ext cx="781767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sym typeface="明兰"/>
              </a:rPr>
              <a:t>第</a:t>
            </a:r>
            <a:r>
              <a:rPr lang="zh-CN" altLang="en-US" sz="4800" dirty="0"/>
              <a:t>一</a:t>
            </a:r>
            <a:r>
              <a:rPr kumimoji="0" lang="zh-CN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sym typeface="明兰"/>
              </a:rPr>
              <a:t>次海战</a:t>
            </a:r>
            <a:endParaRPr kumimoji="0" lang="en-US" altLang="zh-CN" sz="4800" b="0" i="0" u="none" strike="noStrike" kern="1200" cap="none" spc="6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sym typeface="明兰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445D7-8518-D40A-9929-2F35C1513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63" y="1535963"/>
            <a:ext cx="6307238" cy="48739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C6B9BA-B529-E53F-8FBD-580F6406D49A}"/>
              </a:ext>
            </a:extLst>
          </p:cNvPr>
          <p:cNvSpPr txBox="1"/>
          <p:nvPr/>
        </p:nvSpPr>
        <p:spPr>
          <a:xfrm>
            <a:off x="535438" y="1987897"/>
            <a:ext cx="35449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明兰"/>
              </a:rPr>
              <a:t>地点：米拉佐海域</a:t>
            </a:r>
            <a:endParaRPr lang="en-US" altLang="zh-CN" sz="2400" dirty="0">
              <a:latin typeface="明兰"/>
            </a:endParaRPr>
          </a:p>
          <a:p>
            <a:r>
              <a:rPr lang="zh-CN" altLang="en-US" sz="2400" dirty="0">
                <a:latin typeface="明兰"/>
              </a:rPr>
              <a:t>经过：迦太基舰队被罗马人的乌鸦吊桥装置打得措手不及。</a:t>
            </a:r>
            <a:endParaRPr lang="en-US" altLang="zh-CN" sz="2400" dirty="0">
              <a:latin typeface="明兰"/>
            </a:endParaRPr>
          </a:p>
          <a:p>
            <a:r>
              <a:rPr lang="zh-CN" altLang="en-US" sz="2400" dirty="0">
                <a:latin typeface="明兰"/>
              </a:rPr>
              <a:t>结果：迦太基方面阵亡</a:t>
            </a:r>
            <a:r>
              <a:rPr lang="en-US" altLang="zh-CN" sz="2400" dirty="0">
                <a:latin typeface="明兰"/>
              </a:rPr>
              <a:t>3000</a:t>
            </a:r>
            <a:r>
              <a:rPr lang="zh-CN" altLang="en-US" sz="2400" dirty="0">
                <a:latin typeface="明兰"/>
              </a:rPr>
              <a:t>人，俘虏达</a:t>
            </a:r>
            <a:r>
              <a:rPr lang="en-US" altLang="zh-CN" sz="2400" dirty="0">
                <a:latin typeface="明兰"/>
              </a:rPr>
              <a:t>7000</a:t>
            </a:r>
            <a:r>
              <a:rPr lang="zh-CN" altLang="en-US" sz="2400" dirty="0">
                <a:latin typeface="明兰"/>
              </a:rPr>
              <a:t>人。海军总实力损失三分之一</a:t>
            </a:r>
          </a:p>
        </p:txBody>
      </p:sp>
    </p:spTree>
    <p:extLst>
      <p:ext uri="{BB962C8B-B14F-4D97-AF65-F5344CB8AC3E}">
        <p14:creationId xmlns:p14="http://schemas.microsoft.com/office/powerpoint/2010/main" val="1029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  <p:bldP spid="13" grpId="0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468</Words>
  <Application>Microsoft Office PowerPoint</Application>
  <PresentationFormat>宽屏</PresentationFormat>
  <Paragraphs>71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方正正纤黑简体</vt:lpstr>
      <vt:lpstr>明兰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yf</dc:creator>
  <cp:lastModifiedBy>陈 君</cp:lastModifiedBy>
  <cp:revision>38</cp:revision>
  <dcterms:created xsi:type="dcterms:W3CDTF">2022-10-18T11:14:20Z</dcterms:created>
  <dcterms:modified xsi:type="dcterms:W3CDTF">2022-10-27T05:47:13Z</dcterms:modified>
</cp:coreProperties>
</file>