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8" r:id="rId2"/>
    <p:sldId id="257" r:id="rId3"/>
    <p:sldId id="259"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4" autoAdjust="0"/>
    <p:restoredTop sz="94660"/>
  </p:normalViewPr>
  <p:slideViewPr>
    <p:cSldViewPr snapToGrid="0">
      <p:cViewPr varScale="1">
        <p:scale>
          <a:sx n="80" d="100"/>
          <a:sy n="80"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2720F2B-7EDD-440A-A9D4-21F5835EE1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0220E72-AAA2-41D1-94CF-8ADCB3B08D8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D2241-F2BA-4009-97CD-4BD115FF9CE7}" type="datetimeFigureOut">
              <a:rPr lang="zh-CN" altLang="en-US" smtClean="0"/>
              <a:t>2023/3/30</a:t>
            </a:fld>
            <a:endParaRPr lang="zh-CN" altLang="en-US"/>
          </a:p>
        </p:txBody>
      </p:sp>
      <p:sp>
        <p:nvSpPr>
          <p:cNvPr id="4" name="幻灯片图像占位符 3">
            <a:extLst>
              <a:ext uri="{FF2B5EF4-FFF2-40B4-BE49-F238E27FC236}">
                <a16:creationId xmlns:a16="http://schemas.microsoft.com/office/drawing/2014/main" id="{7DE899D8-68C4-412B-A11C-D322CDF3DBA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id="{3E674BFE-DB0A-4AC6-8D82-1CD308011CC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a:extLst>
              <a:ext uri="{FF2B5EF4-FFF2-40B4-BE49-F238E27FC236}">
                <a16:creationId xmlns:a16="http://schemas.microsoft.com/office/drawing/2014/main" id="{7AECAA6A-F1E1-4AD7-983B-63A79405E68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id="{3C4F9E04-85CA-4A83-BA78-81477EC12DE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C90E02-773B-43F4-9665-D80BFEEC33E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theme of the last discussion is Why environmental problems have become so serious?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Ok the first, Let’s look back to the history. In the ancient times, the power of human beings is small. They feel hot because the weather is hot. They found the flood destroyed their house but couldn’t do anything. The nature is powerful and they showed a deep reverence for nature. So at that time, the environment is good. But when the human became more and more powerful, they want to change the environment, control the nature, and finally counter the nature. So the air conditioner was invented so that we won’t feel hot when the weather is hot, although freon in the air conditioner can cause the ozone hole. More and more coal and oil were used, because of the increasing need of energy, although the use of them can cause the global warming. So the environment became more and more serious. But no one cares about it. The convenient life that we have is more important.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7837E8E8-494C-4B5B-A30B-48F2CA45A9D4}" type="slidenum">
              <a:rPr lang="zh-CN" altLang="en-US" smtClean="0"/>
              <a:t>2</a:t>
            </a:fld>
            <a:endParaRPr lang="zh-CN" altLang="en-US"/>
          </a:p>
        </p:txBody>
      </p:sp>
    </p:spTree>
    <p:extLst>
      <p:ext uri="{BB962C8B-B14F-4D97-AF65-F5344CB8AC3E}">
        <p14:creationId xmlns:p14="http://schemas.microsoft.com/office/powerpoint/2010/main" val="339413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184C0A-591D-4719-AB57-D666E91C08D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D23319-FB2D-4184-8116-6FD242D137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A6B2E7-89A0-4938-88A1-0E9CACEE89B9}"/>
              </a:ext>
            </a:extLst>
          </p:cNvPr>
          <p:cNvSpPr>
            <a:spLocks noGrp="1"/>
          </p:cNvSpPr>
          <p:nvPr>
            <p:ph type="dt" sz="half" idx="10"/>
          </p:nvPr>
        </p:nvSpPr>
        <p:spPr/>
        <p:txBody>
          <a:bodyPr/>
          <a:lstStyle/>
          <a:p>
            <a:fld id="{822C1082-5B30-4D97-9378-F150901EA99D}"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51BADD74-3A09-40E4-BB1B-F8646187B5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E0A630-54D1-4E2D-934C-9A8A31016CF6}"/>
              </a:ext>
            </a:extLst>
          </p:cNvPr>
          <p:cNvSpPr>
            <a:spLocks noGrp="1"/>
          </p:cNvSpPr>
          <p:nvPr>
            <p:ph type="sldNum" sz="quarter" idx="12"/>
          </p:nvPr>
        </p:nvSpPr>
        <p:spPr/>
        <p:txBody>
          <a:bodyPr/>
          <a:lstStyle/>
          <a:p>
            <a:fld id="{87EE25D7-5F26-4E7D-8290-91147A0BFA66}" type="slidenum">
              <a:rPr lang="zh-CN" altLang="en-US" smtClean="0"/>
              <a:t>‹#›</a:t>
            </a:fld>
            <a:endParaRPr lang="zh-CN" altLang="en-US"/>
          </a:p>
        </p:txBody>
      </p:sp>
    </p:spTree>
    <p:extLst>
      <p:ext uri="{BB962C8B-B14F-4D97-AF65-F5344CB8AC3E}">
        <p14:creationId xmlns:p14="http://schemas.microsoft.com/office/powerpoint/2010/main" val="3844184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C6867-5373-41CC-84AC-C6203CB42E8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178AAD7-4656-429A-BA2C-B91A73D4D02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DEF3A2-434E-4146-88DC-85A22CA27694}"/>
              </a:ext>
            </a:extLst>
          </p:cNvPr>
          <p:cNvSpPr>
            <a:spLocks noGrp="1"/>
          </p:cNvSpPr>
          <p:nvPr>
            <p:ph type="dt" sz="half" idx="10"/>
          </p:nvPr>
        </p:nvSpPr>
        <p:spPr/>
        <p:txBody>
          <a:bodyPr/>
          <a:lstStyle/>
          <a:p>
            <a:fld id="{822C1082-5B30-4D97-9378-F150901EA99D}"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A6C537C5-F1B8-4EF9-9568-1C6F771460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AFA24A-A1CD-45A7-BA65-1CF5F032012B}"/>
              </a:ext>
            </a:extLst>
          </p:cNvPr>
          <p:cNvSpPr>
            <a:spLocks noGrp="1"/>
          </p:cNvSpPr>
          <p:nvPr>
            <p:ph type="sldNum" sz="quarter" idx="12"/>
          </p:nvPr>
        </p:nvSpPr>
        <p:spPr/>
        <p:txBody>
          <a:bodyPr/>
          <a:lstStyle/>
          <a:p>
            <a:fld id="{87EE25D7-5F26-4E7D-8290-91147A0BFA66}" type="slidenum">
              <a:rPr lang="zh-CN" altLang="en-US" smtClean="0"/>
              <a:t>‹#›</a:t>
            </a:fld>
            <a:endParaRPr lang="zh-CN" altLang="en-US"/>
          </a:p>
        </p:txBody>
      </p:sp>
    </p:spTree>
    <p:extLst>
      <p:ext uri="{BB962C8B-B14F-4D97-AF65-F5344CB8AC3E}">
        <p14:creationId xmlns:p14="http://schemas.microsoft.com/office/powerpoint/2010/main" val="215376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E15967-700B-436A-8C4F-2A1F9E3A637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3F2935-38AA-4DF5-9F4C-3D8957B25CA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F4859D-BAB5-4FBF-8869-5F9B3534E284}"/>
              </a:ext>
            </a:extLst>
          </p:cNvPr>
          <p:cNvSpPr>
            <a:spLocks noGrp="1"/>
          </p:cNvSpPr>
          <p:nvPr>
            <p:ph type="dt" sz="half" idx="10"/>
          </p:nvPr>
        </p:nvSpPr>
        <p:spPr/>
        <p:txBody>
          <a:bodyPr/>
          <a:lstStyle/>
          <a:p>
            <a:fld id="{822C1082-5B30-4D97-9378-F150901EA99D}"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0B33DBBA-9B19-41B3-97D2-14DAFC37EE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100B49-3CC5-47C6-B4CF-F7D912799860}"/>
              </a:ext>
            </a:extLst>
          </p:cNvPr>
          <p:cNvSpPr>
            <a:spLocks noGrp="1"/>
          </p:cNvSpPr>
          <p:nvPr>
            <p:ph type="sldNum" sz="quarter" idx="12"/>
          </p:nvPr>
        </p:nvSpPr>
        <p:spPr/>
        <p:txBody>
          <a:bodyPr/>
          <a:lstStyle/>
          <a:p>
            <a:fld id="{87EE25D7-5F26-4E7D-8290-91147A0BFA66}" type="slidenum">
              <a:rPr lang="zh-CN" altLang="en-US" smtClean="0"/>
              <a:t>‹#›</a:t>
            </a:fld>
            <a:endParaRPr lang="zh-CN" altLang="en-US"/>
          </a:p>
        </p:txBody>
      </p:sp>
    </p:spTree>
    <p:extLst>
      <p:ext uri="{BB962C8B-B14F-4D97-AF65-F5344CB8AC3E}">
        <p14:creationId xmlns:p14="http://schemas.microsoft.com/office/powerpoint/2010/main" val="372304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CCA356-22B8-4F54-8EE4-72D666470D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B9F0E5-65D3-4866-BDB7-2F4B3570699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72B4E6-FBE9-4128-8830-44A23FC7C7DF}"/>
              </a:ext>
            </a:extLst>
          </p:cNvPr>
          <p:cNvSpPr>
            <a:spLocks noGrp="1"/>
          </p:cNvSpPr>
          <p:nvPr>
            <p:ph type="dt" sz="half" idx="10"/>
          </p:nvPr>
        </p:nvSpPr>
        <p:spPr/>
        <p:txBody>
          <a:bodyPr/>
          <a:lstStyle/>
          <a:p>
            <a:fld id="{822C1082-5B30-4D97-9378-F150901EA99D}"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88488338-F53C-4456-804F-DF36F8D6DB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3EC766-B05B-4F0D-A374-5CF0D1810A66}"/>
              </a:ext>
            </a:extLst>
          </p:cNvPr>
          <p:cNvSpPr>
            <a:spLocks noGrp="1"/>
          </p:cNvSpPr>
          <p:nvPr>
            <p:ph type="sldNum" sz="quarter" idx="12"/>
          </p:nvPr>
        </p:nvSpPr>
        <p:spPr/>
        <p:txBody>
          <a:bodyPr/>
          <a:lstStyle/>
          <a:p>
            <a:fld id="{87EE25D7-5F26-4E7D-8290-91147A0BFA66}" type="slidenum">
              <a:rPr lang="zh-CN" altLang="en-US" smtClean="0"/>
              <a:t>‹#›</a:t>
            </a:fld>
            <a:endParaRPr lang="zh-CN" altLang="en-US"/>
          </a:p>
        </p:txBody>
      </p:sp>
    </p:spTree>
    <p:extLst>
      <p:ext uri="{BB962C8B-B14F-4D97-AF65-F5344CB8AC3E}">
        <p14:creationId xmlns:p14="http://schemas.microsoft.com/office/powerpoint/2010/main" val="1703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B694A-DDA8-4BF3-A172-D4F29BEF727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41DF0BD-C6DC-4C46-9B25-4A192F342D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A365174-AEC4-4DAD-94C3-B07BA720A0A4}"/>
              </a:ext>
            </a:extLst>
          </p:cNvPr>
          <p:cNvSpPr>
            <a:spLocks noGrp="1"/>
          </p:cNvSpPr>
          <p:nvPr>
            <p:ph type="dt" sz="half" idx="10"/>
          </p:nvPr>
        </p:nvSpPr>
        <p:spPr/>
        <p:txBody>
          <a:bodyPr/>
          <a:lstStyle/>
          <a:p>
            <a:fld id="{822C1082-5B30-4D97-9378-F150901EA99D}"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9710937A-F85C-4196-8D87-1BA13CAB9F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0EDC43-09B1-4F36-9763-A408FDE7E86E}"/>
              </a:ext>
            </a:extLst>
          </p:cNvPr>
          <p:cNvSpPr>
            <a:spLocks noGrp="1"/>
          </p:cNvSpPr>
          <p:nvPr>
            <p:ph type="sldNum" sz="quarter" idx="12"/>
          </p:nvPr>
        </p:nvSpPr>
        <p:spPr/>
        <p:txBody>
          <a:bodyPr/>
          <a:lstStyle/>
          <a:p>
            <a:fld id="{87EE25D7-5F26-4E7D-8290-91147A0BFA66}" type="slidenum">
              <a:rPr lang="zh-CN" altLang="en-US" smtClean="0"/>
              <a:t>‹#›</a:t>
            </a:fld>
            <a:endParaRPr lang="zh-CN" altLang="en-US"/>
          </a:p>
        </p:txBody>
      </p:sp>
    </p:spTree>
    <p:extLst>
      <p:ext uri="{BB962C8B-B14F-4D97-AF65-F5344CB8AC3E}">
        <p14:creationId xmlns:p14="http://schemas.microsoft.com/office/powerpoint/2010/main" val="82476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5D5FE-810F-46FF-BD31-A877840194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49DE72-241E-4640-9CBA-AB4934B5B76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E1C4974-C30B-4DB2-8E25-588E82A9CB4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BD2D41-80B7-45E4-8535-1295A02AA2B7}"/>
              </a:ext>
            </a:extLst>
          </p:cNvPr>
          <p:cNvSpPr>
            <a:spLocks noGrp="1"/>
          </p:cNvSpPr>
          <p:nvPr>
            <p:ph type="dt" sz="half" idx="10"/>
          </p:nvPr>
        </p:nvSpPr>
        <p:spPr/>
        <p:txBody>
          <a:bodyPr/>
          <a:lstStyle/>
          <a:p>
            <a:fld id="{822C1082-5B30-4D97-9378-F150901EA99D}"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0EE95B62-1FD8-4E32-8E3C-A2D9EB33C1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A2C301-A1C6-4D9E-A7CB-0AC067D00A48}"/>
              </a:ext>
            </a:extLst>
          </p:cNvPr>
          <p:cNvSpPr>
            <a:spLocks noGrp="1"/>
          </p:cNvSpPr>
          <p:nvPr>
            <p:ph type="sldNum" sz="quarter" idx="12"/>
          </p:nvPr>
        </p:nvSpPr>
        <p:spPr/>
        <p:txBody>
          <a:bodyPr/>
          <a:lstStyle/>
          <a:p>
            <a:fld id="{87EE25D7-5F26-4E7D-8290-91147A0BFA66}" type="slidenum">
              <a:rPr lang="zh-CN" altLang="en-US" smtClean="0"/>
              <a:t>‹#›</a:t>
            </a:fld>
            <a:endParaRPr lang="zh-CN" altLang="en-US"/>
          </a:p>
        </p:txBody>
      </p:sp>
    </p:spTree>
    <p:extLst>
      <p:ext uri="{BB962C8B-B14F-4D97-AF65-F5344CB8AC3E}">
        <p14:creationId xmlns:p14="http://schemas.microsoft.com/office/powerpoint/2010/main" val="386466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B7054-63DB-40F8-85C8-1B58E1F296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8871C07-067D-41DE-BAD7-B429AC979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333FCEE-B031-47C4-9E07-C904C7A2A39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D0F98F5-6306-431F-A092-991749D3DD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1D7E63-6599-4F53-A483-88D875AB42B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EA1E4B0-0CEF-4BF6-8DDB-5219EAA91149}"/>
              </a:ext>
            </a:extLst>
          </p:cNvPr>
          <p:cNvSpPr>
            <a:spLocks noGrp="1"/>
          </p:cNvSpPr>
          <p:nvPr>
            <p:ph type="dt" sz="half" idx="10"/>
          </p:nvPr>
        </p:nvSpPr>
        <p:spPr/>
        <p:txBody>
          <a:bodyPr/>
          <a:lstStyle/>
          <a:p>
            <a:fld id="{822C1082-5B30-4D97-9378-F150901EA99D}" type="datetimeFigureOut">
              <a:rPr lang="zh-CN" altLang="en-US" smtClean="0"/>
              <a:t>2023/3/30</a:t>
            </a:fld>
            <a:endParaRPr lang="zh-CN" altLang="en-US"/>
          </a:p>
        </p:txBody>
      </p:sp>
      <p:sp>
        <p:nvSpPr>
          <p:cNvPr id="8" name="页脚占位符 7">
            <a:extLst>
              <a:ext uri="{FF2B5EF4-FFF2-40B4-BE49-F238E27FC236}">
                <a16:creationId xmlns:a16="http://schemas.microsoft.com/office/drawing/2014/main" id="{143D7E34-08A3-4F52-AFA9-5D89C249F92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9650E53-B757-4D2A-9FA4-841B38F32E1E}"/>
              </a:ext>
            </a:extLst>
          </p:cNvPr>
          <p:cNvSpPr>
            <a:spLocks noGrp="1"/>
          </p:cNvSpPr>
          <p:nvPr>
            <p:ph type="sldNum" sz="quarter" idx="12"/>
          </p:nvPr>
        </p:nvSpPr>
        <p:spPr/>
        <p:txBody>
          <a:bodyPr/>
          <a:lstStyle/>
          <a:p>
            <a:fld id="{87EE25D7-5F26-4E7D-8290-91147A0BFA66}" type="slidenum">
              <a:rPr lang="zh-CN" altLang="en-US" smtClean="0"/>
              <a:t>‹#›</a:t>
            </a:fld>
            <a:endParaRPr lang="zh-CN" altLang="en-US"/>
          </a:p>
        </p:txBody>
      </p:sp>
    </p:spTree>
    <p:extLst>
      <p:ext uri="{BB962C8B-B14F-4D97-AF65-F5344CB8AC3E}">
        <p14:creationId xmlns:p14="http://schemas.microsoft.com/office/powerpoint/2010/main" val="260268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D593B-A1D7-453B-B30B-5415245DA84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FBB1944-EA9B-4DF0-9DDB-7FE80ED70252}"/>
              </a:ext>
            </a:extLst>
          </p:cNvPr>
          <p:cNvSpPr>
            <a:spLocks noGrp="1"/>
          </p:cNvSpPr>
          <p:nvPr>
            <p:ph type="dt" sz="half" idx="10"/>
          </p:nvPr>
        </p:nvSpPr>
        <p:spPr/>
        <p:txBody>
          <a:bodyPr/>
          <a:lstStyle/>
          <a:p>
            <a:fld id="{822C1082-5B30-4D97-9378-F150901EA99D}" type="datetimeFigureOut">
              <a:rPr lang="zh-CN" altLang="en-US" smtClean="0"/>
              <a:t>2023/3/30</a:t>
            </a:fld>
            <a:endParaRPr lang="zh-CN" altLang="en-US"/>
          </a:p>
        </p:txBody>
      </p:sp>
      <p:sp>
        <p:nvSpPr>
          <p:cNvPr id="4" name="页脚占位符 3">
            <a:extLst>
              <a:ext uri="{FF2B5EF4-FFF2-40B4-BE49-F238E27FC236}">
                <a16:creationId xmlns:a16="http://schemas.microsoft.com/office/drawing/2014/main" id="{A6B55E59-BEF1-4694-B466-BCA2CF6EFD9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7E784D-8EB9-4A9D-ACA3-6EB3C0E9A3DB}"/>
              </a:ext>
            </a:extLst>
          </p:cNvPr>
          <p:cNvSpPr>
            <a:spLocks noGrp="1"/>
          </p:cNvSpPr>
          <p:nvPr>
            <p:ph type="sldNum" sz="quarter" idx="12"/>
          </p:nvPr>
        </p:nvSpPr>
        <p:spPr/>
        <p:txBody>
          <a:bodyPr/>
          <a:lstStyle/>
          <a:p>
            <a:fld id="{87EE25D7-5F26-4E7D-8290-91147A0BFA66}" type="slidenum">
              <a:rPr lang="zh-CN" altLang="en-US" smtClean="0"/>
              <a:t>‹#›</a:t>
            </a:fld>
            <a:endParaRPr lang="zh-CN" altLang="en-US"/>
          </a:p>
        </p:txBody>
      </p:sp>
    </p:spTree>
    <p:extLst>
      <p:ext uri="{BB962C8B-B14F-4D97-AF65-F5344CB8AC3E}">
        <p14:creationId xmlns:p14="http://schemas.microsoft.com/office/powerpoint/2010/main" val="2853970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6871002-D395-422D-AFB3-7B0125750290}"/>
              </a:ext>
            </a:extLst>
          </p:cNvPr>
          <p:cNvSpPr>
            <a:spLocks noGrp="1"/>
          </p:cNvSpPr>
          <p:nvPr>
            <p:ph type="dt" sz="half" idx="10"/>
          </p:nvPr>
        </p:nvSpPr>
        <p:spPr/>
        <p:txBody>
          <a:bodyPr/>
          <a:lstStyle/>
          <a:p>
            <a:fld id="{822C1082-5B30-4D97-9378-F150901EA99D}" type="datetimeFigureOut">
              <a:rPr lang="zh-CN" altLang="en-US" smtClean="0"/>
              <a:t>2023/3/30</a:t>
            </a:fld>
            <a:endParaRPr lang="zh-CN" altLang="en-US"/>
          </a:p>
        </p:txBody>
      </p:sp>
      <p:sp>
        <p:nvSpPr>
          <p:cNvPr id="3" name="页脚占位符 2">
            <a:extLst>
              <a:ext uri="{FF2B5EF4-FFF2-40B4-BE49-F238E27FC236}">
                <a16:creationId xmlns:a16="http://schemas.microsoft.com/office/drawing/2014/main" id="{61118E07-C373-4142-A518-97C1F00CAE1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1EEA7DF-2153-4AC7-B221-5D724D2F639C}"/>
              </a:ext>
            </a:extLst>
          </p:cNvPr>
          <p:cNvSpPr>
            <a:spLocks noGrp="1"/>
          </p:cNvSpPr>
          <p:nvPr>
            <p:ph type="sldNum" sz="quarter" idx="12"/>
          </p:nvPr>
        </p:nvSpPr>
        <p:spPr/>
        <p:txBody>
          <a:bodyPr/>
          <a:lstStyle/>
          <a:p>
            <a:fld id="{87EE25D7-5F26-4E7D-8290-91147A0BFA66}" type="slidenum">
              <a:rPr lang="zh-CN" altLang="en-US" smtClean="0"/>
              <a:t>‹#›</a:t>
            </a:fld>
            <a:endParaRPr lang="zh-CN" altLang="en-US"/>
          </a:p>
        </p:txBody>
      </p:sp>
    </p:spTree>
    <p:extLst>
      <p:ext uri="{BB962C8B-B14F-4D97-AF65-F5344CB8AC3E}">
        <p14:creationId xmlns:p14="http://schemas.microsoft.com/office/powerpoint/2010/main" val="3230412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27DF8-8CC7-4653-A2A9-10BF49C546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7FF7709-2872-4569-9067-F92A9821C3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135A130-F9EA-4DAC-83A3-841EE7B2C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6205CF-CA84-4FCB-B12B-FAF507B622C9}"/>
              </a:ext>
            </a:extLst>
          </p:cNvPr>
          <p:cNvSpPr>
            <a:spLocks noGrp="1"/>
          </p:cNvSpPr>
          <p:nvPr>
            <p:ph type="dt" sz="half" idx="10"/>
          </p:nvPr>
        </p:nvSpPr>
        <p:spPr/>
        <p:txBody>
          <a:bodyPr/>
          <a:lstStyle/>
          <a:p>
            <a:fld id="{822C1082-5B30-4D97-9378-F150901EA99D}"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42855EAC-F08D-4FCB-967F-D8A5450597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F8CEAB-74E0-4E66-9CE1-CD0F609A97A9}"/>
              </a:ext>
            </a:extLst>
          </p:cNvPr>
          <p:cNvSpPr>
            <a:spLocks noGrp="1"/>
          </p:cNvSpPr>
          <p:nvPr>
            <p:ph type="sldNum" sz="quarter" idx="12"/>
          </p:nvPr>
        </p:nvSpPr>
        <p:spPr/>
        <p:txBody>
          <a:bodyPr/>
          <a:lstStyle/>
          <a:p>
            <a:fld id="{87EE25D7-5F26-4E7D-8290-91147A0BFA66}" type="slidenum">
              <a:rPr lang="zh-CN" altLang="en-US" smtClean="0"/>
              <a:t>‹#›</a:t>
            </a:fld>
            <a:endParaRPr lang="zh-CN" altLang="en-US"/>
          </a:p>
        </p:txBody>
      </p:sp>
    </p:spTree>
    <p:extLst>
      <p:ext uri="{BB962C8B-B14F-4D97-AF65-F5344CB8AC3E}">
        <p14:creationId xmlns:p14="http://schemas.microsoft.com/office/powerpoint/2010/main" val="656128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FF619-B3DB-4F4B-8BAB-00E7D50304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52E882-56FA-41D1-9418-76F0A3D5C7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50CFEE-A5DD-4D40-99AD-6DBBBEDDE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95A28C9-DBDE-48D9-B773-1177FF39782F}"/>
              </a:ext>
            </a:extLst>
          </p:cNvPr>
          <p:cNvSpPr>
            <a:spLocks noGrp="1"/>
          </p:cNvSpPr>
          <p:nvPr>
            <p:ph type="dt" sz="half" idx="10"/>
          </p:nvPr>
        </p:nvSpPr>
        <p:spPr/>
        <p:txBody>
          <a:bodyPr/>
          <a:lstStyle/>
          <a:p>
            <a:fld id="{822C1082-5B30-4D97-9378-F150901EA99D}"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9C012EC5-1D9E-460E-AF52-FD6788CF9E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629A47-888E-4577-ADD6-F86CD7A3E070}"/>
              </a:ext>
            </a:extLst>
          </p:cNvPr>
          <p:cNvSpPr>
            <a:spLocks noGrp="1"/>
          </p:cNvSpPr>
          <p:nvPr>
            <p:ph type="sldNum" sz="quarter" idx="12"/>
          </p:nvPr>
        </p:nvSpPr>
        <p:spPr/>
        <p:txBody>
          <a:bodyPr/>
          <a:lstStyle/>
          <a:p>
            <a:fld id="{87EE25D7-5F26-4E7D-8290-91147A0BFA66}" type="slidenum">
              <a:rPr lang="zh-CN" altLang="en-US" smtClean="0"/>
              <a:t>‹#›</a:t>
            </a:fld>
            <a:endParaRPr lang="zh-CN" altLang="en-US"/>
          </a:p>
        </p:txBody>
      </p:sp>
    </p:spTree>
    <p:extLst>
      <p:ext uri="{BB962C8B-B14F-4D97-AF65-F5344CB8AC3E}">
        <p14:creationId xmlns:p14="http://schemas.microsoft.com/office/powerpoint/2010/main" val="373624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0CD1871-7C15-48CE-B346-9AC9C68236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D59DF2F-D16B-493D-9AC7-E29B0B9F6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2CE34F-028F-4F74-A130-4F768D0ECD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C1082-5B30-4D97-9378-F150901EA99D}"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ADFCC6CE-5650-42F7-8F09-FFE59B7125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6ECF77A-3C8A-4372-B0CE-8DDDC719F7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E25D7-5F26-4E7D-8290-91147A0BFA66}" type="slidenum">
              <a:rPr lang="zh-CN" altLang="en-US" smtClean="0"/>
              <a:t>‹#›</a:t>
            </a:fld>
            <a:endParaRPr lang="zh-CN" altLang="en-US"/>
          </a:p>
        </p:txBody>
      </p:sp>
    </p:spTree>
    <p:extLst>
      <p:ext uri="{BB962C8B-B14F-4D97-AF65-F5344CB8AC3E}">
        <p14:creationId xmlns:p14="http://schemas.microsoft.com/office/powerpoint/2010/main" val="741255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s Green">
            <a:extLst>
              <a:ext uri="{FF2B5EF4-FFF2-40B4-BE49-F238E27FC236}">
                <a16:creationId xmlns:a16="http://schemas.microsoft.com/office/drawing/2014/main" id="{114620DD-183E-47C7-97AD-6A517D930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162" y="4002057"/>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A4AD15DE-CA4C-43B0-9052-EC5277D587C1}"/>
              </a:ext>
            </a:extLst>
          </p:cNvPr>
          <p:cNvPicPr>
            <a:picLocks noChangeAspect="1"/>
          </p:cNvPicPr>
          <p:nvPr/>
        </p:nvPicPr>
        <p:blipFill>
          <a:blip r:embed="rId3"/>
          <a:stretch>
            <a:fillRect/>
          </a:stretch>
        </p:blipFill>
        <p:spPr>
          <a:xfrm>
            <a:off x="9225116" y="3834580"/>
            <a:ext cx="3810000" cy="3810000"/>
          </a:xfrm>
          <a:prstGeom prst="rect">
            <a:avLst/>
          </a:prstGeom>
        </p:spPr>
      </p:pic>
      <p:pic>
        <p:nvPicPr>
          <p:cNvPr id="6" name="图片 5">
            <a:extLst>
              <a:ext uri="{FF2B5EF4-FFF2-40B4-BE49-F238E27FC236}">
                <a16:creationId xmlns:a16="http://schemas.microsoft.com/office/drawing/2014/main" id="{786BCCA0-5558-4A63-B476-3E8E5AAA1478}"/>
              </a:ext>
            </a:extLst>
          </p:cNvPr>
          <p:cNvPicPr>
            <a:picLocks noChangeAspect="1"/>
          </p:cNvPicPr>
          <p:nvPr/>
        </p:nvPicPr>
        <p:blipFill>
          <a:blip r:embed="rId4"/>
          <a:stretch>
            <a:fillRect/>
          </a:stretch>
        </p:blipFill>
        <p:spPr>
          <a:xfrm>
            <a:off x="10287000" y="-999603"/>
            <a:ext cx="3810000" cy="3810000"/>
          </a:xfrm>
          <a:prstGeom prst="rect">
            <a:avLst/>
          </a:prstGeom>
        </p:spPr>
      </p:pic>
      <p:sp>
        <p:nvSpPr>
          <p:cNvPr id="9" name="文本框 8">
            <a:extLst>
              <a:ext uri="{FF2B5EF4-FFF2-40B4-BE49-F238E27FC236}">
                <a16:creationId xmlns:a16="http://schemas.microsoft.com/office/drawing/2014/main" id="{6E82657D-A1BF-4C8A-82C1-2E73D88DC40A}"/>
              </a:ext>
            </a:extLst>
          </p:cNvPr>
          <p:cNvSpPr txBox="1"/>
          <p:nvPr/>
        </p:nvSpPr>
        <p:spPr>
          <a:xfrm>
            <a:off x="3235427" y="1564531"/>
            <a:ext cx="4991100" cy="34778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Arial Black" panose="020B0A04020102020204" pitchFamily="34" charset="0"/>
                <a:ea typeface="等线" panose="02010600030101010101" pitchFamily="2" charset="-122"/>
                <a:cs typeface="+mn-cs"/>
              </a:rPr>
              <a:t>Why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Arial Black" panose="020B0A04020102020204" pitchFamily="34" charset="0"/>
                <a:ea typeface="等线" panose="02010600030101010101" pitchFamily="2" charset="-122"/>
                <a:cs typeface="+mn-cs"/>
              </a:rPr>
              <a:t>environmental problems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Arial Black" panose="020B0A04020102020204" pitchFamily="34" charset="0"/>
                <a:ea typeface="等线" panose="02010600030101010101" pitchFamily="2" charset="-122"/>
                <a:cs typeface="+mn-cs"/>
              </a:rPr>
              <a:t>have become so serious? </a:t>
            </a:r>
            <a:endParaRPr kumimoji="0" lang="zh-CN" altLang="en-US" sz="4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10" name="Group 2">
            <a:extLst>
              <a:ext uri="{FF2B5EF4-FFF2-40B4-BE49-F238E27FC236}">
                <a16:creationId xmlns:a16="http://schemas.microsoft.com/office/drawing/2014/main" id="{02712A7F-8330-4D22-98A7-4C9079A219F5}"/>
              </a:ext>
            </a:extLst>
          </p:cNvPr>
          <p:cNvGrpSpPr/>
          <p:nvPr/>
        </p:nvGrpSpPr>
        <p:grpSpPr>
          <a:xfrm>
            <a:off x="2931950" y="5108258"/>
            <a:ext cx="606954" cy="185211"/>
            <a:chOff x="1992314" y="3802370"/>
            <a:chExt cx="606954" cy="185211"/>
          </a:xfrm>
        </p:grpSpPr>
        <p:sp>
          <p:nvSpPr>
            <p:cNvPr id="11" name="Freeform 5">
              <a:extLst>
                <a:ext uri="{FF2B5EF4-FFF2-40B4-BE49-F238E27FC236}">
                  <a16:creationId xmlns:a16="http://schemas.microsoft.com/office/drawing/2014/main" id="{E1BB9D69-B767-441A-8C79-87C5DCFF97A1}"/>
                </a:ext>
              </a:extLst>
            </p:cNvPr>
            <p:cNvSpPr/>
            <p:nvPr/>
          </p:nvSpPr>
          <p:spPr bwMode="auto">
            <a:xfrm>
              <a:off x="1992314" y="3928431"/>
              <a:ext cx="606954" cy="59150"/>
            </a:xfrm>
            <a:custGeom>
              <a:avLst/>
              <a:gdLst>
                <a:gd name="T0" fmla="*/ 0 w 1784"/>
                <a:gd name="T1" fmla="*/ 0 h 168"/>
                <a:gd name="T2" fmla="*/ 357 w 1784"/>
                <a:gd name="T3" fmla="*/ 168 h 168"/>
                <a:gd name="T4" fmla="*/ 714 w 1784"/>
                <a:gd name="T5" fmla="*/ 0 h 168"/>
                <a:gd name="T6" fmla="*/ 1070 w 1784"/>
                <a:gd name="T7" fmla="*/ 168 h 168"/>
                <a:gd name="T8" fmla="*/ 1427 w 1784"/>
                <a:gd name="T9" fmla="*/ 0 h 168"/>
                <a:gd name="T10" fmla="*/ 1784 w 1784"/>
                <a:gd name="T11" fmla="*/ 168 h 168"/>
              </a:gdLst>
              <a:ahLst/>
              <a:cxnLst>
                <a:cxn ang="0">
                  <a:pos x="T0" y="T1"/>
                </a:cxn>
                <a:cxn ang="0">
                  <a:pos x="T2" y="T3"/>
                </a:cxn>
                <a:cxn ang="0">
                  <a:pos x="T4" y="T5"/>
                </a:cxn>
                <a:cxn ang="0">
                  <a:pos x="T6" y="T7"/>
                </a:cxn>
                <a:cxn ang="0">
                  <a:pos x="T8" y="T9"/>
                </a:cxn>
                <a:cxn ang="0">
                  <a:pos x="T10" y="T11"/>
                </a:cxn>
              </a:cxnLst>
              <a:rect l="0" t="0" r="r" b="b"/>
              <a:pathLst>
                <a:path w="1784" h="168">
                  <a:moveTo>
                    <a:pt x="0" y="0"/>
                  </a:moveTo>
                  <a:cubicBezTo>
                    <a:pt x="178" y="0"/>
                    <a:pt x="178" y="168"/>
                    <a:pt x="357" y="168"/>
                  </a:cubicBezTo>
                  <a:cubicBezTo>
                    <a:pt x="535" y="168"/>
                    <a:pt x="535" y="0"/>
                    <a:pt x="714" y="0"/>
                  </a:cubicBezTo>
                  <a:cubicBezTo>
                    <a:pt x="892" y="0"/>
                    <a:pt x="892" y="168"/>
                    <a:pt x="1070" y="168"/>
                  </a:cubicBezTo>
                  <a:cubicBezTo>
                    <a:pt x="1249" y="168"/>
                    <a:pt x="1249" y="0"/>
                    <a:pt x="1427" y="0"/>
                  </a:cubicBezTo>
                  <a:cubicBezTo>
                    <a:pt x="1606" y="0"/>
                    <a:pt x="1606" y="168"/>
                    <a:pt x="1784" y="168"/>
                  </a:cubicBezTo>
                </a:path>
              </a:pathLst>
            </a:custGeom>
            <a:noFill/>
            <a:ln w="635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2" name="Freeform 6">
              <a:extLst>
                <a:ext uri="{FF2B5EF4-FFF2-40B4-BE49-F238E27FC236}">
                  <a16:creationId xmlns:a16="http://schemas.microsoft.com/office/drawing/2014/main" id="{C43D1FF9-12FD-4921-87A5-870EA2A929C2}"/>
                </a:ext>
              </a:extLst>
            </p:cNvPr>
            <p:cNvSpPr/>
            <p:nvPr/>
          </p:nvSpPr>
          <p:spPr bwMode="auto">
            <a:xfrm>
              <a:off x="1992314" y="3865400"/>
              <a:ext cx="606954" cy="59297"/>
            </a:xfrm>
            <a:custGeom>
              <a:avLst/>
              <a:gdLst>
                <a:gd name="T0" fmla="*/ 0 w 1784"/>
                <a:gd name="T1" fmla="*/ 0 h 168"/>
                <a:gd name="T2" fmla="*/ 357 w 1784"/>
                <a:gd name="T3" fmla="*/ 168 h 168"/>
                <a:gd name="T4" fmla="*/ 714 w 1784"/>
                <a:gd name="T5" fmla="*/ 0 h 168"/>
                <a:gd name="T6" fmla="*/ 1070 w 1784"/>
                <a:gd name="T7" fmla="*/ 168 h 168"/>
                <a:gd name="T8" fmla="*/ 1427 w 1784"/>
                <a:gd name="T9" fmla="*/ 0 h 168"/>
                <a:gd name="T10" fmla="*/ 1784 w 1784"/>
                <a:gd name="T11" fmla="*/ 168 h 168"/>
              </a:gdLst>
              <a:ahLst/>
              <a:cxnLst>
                <a:cxn ang="0">
                  <a:pos x="T0" y="T1"/>
                </a:cxn>
                <a:cxn ang="0">
                  <a:pos x="T2" y="T3"/>
                </a:cxn>
                <a:cxn ang="0">
                  <a:pos x="T4" y="T5"/>
                </a:cxn>
                <a:cxn ang="0">
                  <a:pos x="T6" y="T7"/>
                </a:cxn>
                <a:cxn ang="0">
                  <a:pos x="T8" y="T9"/>
                </a:cxn>
                <a:cxn ang="0">
                  <a:pos x="T10" y="T11"/>
                </a:cxn>
              </a:cxnLst>
              <a:rect l="0" t="0" r="r" b="b"/>
              <a:pathLst>
                <a:path w="1784" h="168">
                  <a:moveTo>
                    <a:pt x="0" y="0"/>
                  </a:moveTo>
                  <a:cubicBezTo>
                    <a:pt x="178" y="0"/>
                    <a:pt x="178" y="168"/>
                    <a:pt x="357" y="168"/>
                  </a:cubicBezTo>
                  <a:cubicBezTo>
                    <a:pt x="535" y="168"/>
                    <a:pt x="535" y="0"/>
                    <a:pt x="714" y="0"/>
                  </a:cubicBezTo>
                  <a:cubicBezTo>
                    <a:pt x="892" y="0"/>
                    <a:pt x="892" y="168"/>
                    <a:pt x="1070" y="168"/>
                  </a:cubicBezTo>
                  <a:cubicBezTo>
                    <a:pt x="1249" y="168"/>
                    <a:pt x="1249" y="0"/>
                    <a:pt x="1427" y="0"/>
                  </a:cubicBezTo>
                  <a:cubicBezTo>
                    <a:pt x="1606" y="0"/>
                    <a:pt x="1606" y="168"/>
                    <a:pt x="1784" y="168"/>
                  </a:cubicBezTo>
                </a:path>
              </a:pathLst>
            </a:custGeom>
            <a:noFill/>
            <a:ln w="635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Freeform 7">
              <a:extLst>
                <a:ext uri="{FF2B5EF4-FFF2-40B4-BE49-F238E27FC236}">
                  <a16:creationId xmlns:a16="http://schemas.microsoft.com/office/drawing/2014/main" id="{B611C725-AF01-4C20-A45B-D5E33255EB48}"/>
                </a:ext>
              </a:extLst>
            </p:cNvPr>
            <p:cNvSpPr/>
            <p:nvPr/>
          </p:nvSpPr>
          <p:spPr bwMode="auto">
            <a:xfrm>
              <a:off x="1992314" y="3802370"/>
              <a:ext cx="606954" cy="59297"/>
            </a:xfrm>
            <a:custGeom>
              <a:avLst/>
              <a:gdLst>
                <a:gd name="T0" fmla="*/ 0 w 1784"/>
                <a:gd name="T1" fmla="*/ 0 h 168"/>
                <a:gd name="T2" fmla="*/ 357 w 1784"/>
                <a:gd name="T3" fmla="*/ 168 h 168"/>
                <a:gd name="T4" fmla="*/ 714 w 1784"/>
                <a:gd name="T5" fmla="*/ 0 h 168"/>
                <a:gd name="T6" fmla="*/ 1070 w 1784"/>
                <a:gd name="T7" fmla="*/ 168 h 168"/>
                <a:gd name="T8" fmla="*/ 1427 w 1784"/>
                <a:gd name="T9" fmla="*/ 0 h 168"/>
                <a:gd name="T10" fmla="*/ 1784 w 1784"/>
                <a:gd name="T11" fmla="*/ 168 h 168"/>
              </a:gdLst>
              <a:ahLst/>
              <a:cxnLst>
                <a:cxn ang="0">
                  <a:pos x="T0" y="T1"/>
                </a:cxn>
                <a:cxn ang="0">
                  <a:pos x="T2" y="T3"/>
                </a:cxn>
                <a:cxn ang="0">
                  <a:pos x="T4" y="T5"/>
                </a:cxn>
                <a:cxn ang="0">
                  <a:pos x="T6" y="T7"/>
                </a:cxn>
                <a:cxn ang="0">
                  <a:pos x="T8" y="T9"/>
                </a:cxn>
                <a:cxn ang="0">
                  <a:pos x="T10" y="T11"/>
                </a:cxn>
              </a:cxnLst>
              <a:rect l="0" t="0" r="r" b="b"/>
              <a:pathLst>
                <a:path w="1784" h="168">
                  <a:moveTo>
                    <a:pt x="0" y="0"/>
                  </a:moveTo>
                  <a:cubicBezTo>
                    <a:pt x="178" y="0"/>
                    <a:pt x="178" y="168"/>
                    <a:pt x="357" y="168"/>
                  </a:cubicBezTo>
                  <a:cubicBezTo>
                    <a:pt x="535" y="168"/>
                    <a:pt x="535" y="0"/>
                    <a:pt x="714" y="0"/>
                  </a:cubicBezTo>
                  <a:cubicBezTo>
                    <a:pt x="892" y="0"/>
                    <a:pt x="892" y="168"/>
                    <a:pt x="1070" y="168"/>
                  </a:cubicBezTo>
                  <a:cubicBezTo>
                    <a:pt x="1249" y="168"/>
                    <a:pt x="1249" y="0"/>
                    <a:pt x="1427" y="0"/>
                  </a:cubicBezTo>
                  <a:cubicBezTo>
                    <a:pt x="1606" y="0"/>
                    <a:pt x="1606" y="168"/>
                    <a:pt x="1784" y="168"/>
                  </a:cubicBezTo>
                </a:path>
              </a:pathLst>
            </a:custGeom>
            <a:noFill/>
            <a:ln w="6350"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pSp>
    </p:spTree>
    <p:extLst>
      <p:ext uri="{BB962C8B-B14F-4D97-AF65-F5344CB8AC3E}">
        <p14:creationId xmlns:p14="http://schemas.microsoft.com/office/powerpoint/2010/main" val="220217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s Green">
            <a:extLst>
              <a:ext uri="{FF2B5EF4-FFF2-40B4-BE49-F238E27FC236}">
                <a16:creationId xmlns:a16="http://schemas.microsoft.com/office/drawing/2014/main" id="{114620DD-183E-47C7-97AD-6A517D930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162" y="4002057"/>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A4AD15DE-CA4C-43B0-9052-EC5277D587C1}"/>
              </a:ext>
            </a:extLst>
          </p:cNvPr>
          <p:cNvPicPr>
            <a:picLocks noChangeAspect="1"/>
          </p:cNvPicPr>
          <p:nvPr/>
        </p:nvPicPr>
        <p:blipFill>
          <a:blip r:embed="rId4"/>
          <a:stretch>
            <a:fillRect/>
          </a:stretch>
        </p:blipFill>
        <p:spPr>
          <a:xfrm>
            <a:off x="9225116" y="3834580"/>
            <a:ext cx="3810000" cy="3810000"/>
          </a:xfrm>
          <a:prstGeom prst="rect">
            <a:avLst/>
          </a:prstGeom>
        </p:spPr>
      </p:pic>
      <p:pic>
        <p:nvPicPr>
          <p:cNvPr id="6" name="图片 5">
            <a:extLst>
              <a:ext uri="{FF2B5EF4-FFF2-40B4-BE49-F238E27FC236}">
                <a16:creationId xmlns:a16="http://schemas.microsoft.com/office/drawing/2014/main" id="{786BCCA0-5558-4A63-B476-3E8E5AAA1478}"/>
              </a:ext>
            </a:extLst>
          </p:cNvPr>
          <p:cNvPicPr>
            <a:picLocks noChangeAspect="1"/>
          </p:cNvPicPr>
          <p:nvPr/>
        </p:nvPicPr>
        <p:blipFill>
          <a:blip r:embed="rId5"/>
          <a:stretch>
            <a:fillRect/>
          </a:stretch>
        </p:blipFill>
        <p:spPr>
          <a:xfrm>
            <a:off x="10287000" y="-999603"/>
            <a:ext cx="3810000" cy="3810000"/>
          </a:xfrm>
          <a:prstGeom prst="rect">
            <a:avLst/>
          </a:prstGeom>
        </p:spPr>
      </p:pic>
      <p:sp>
        <p:nvSpPr>
          <p:cNvPr id="3" name="文本框 2">
            <a:extLst>
              <a:ext uri="{FF2B5EF4-FFF2-40B4-BE49-F238E27FC236}">
                <a16:creationId xmlns:a16="http://schemas.microsoft.com/office/drawing/2014/main" id="{D7F7E038-1DC0-42D5-B5A6-44AC6DE42E1F}"/>
              </a:ext>
            </a:extLst>
          </p:cNvPr>
          <p:cNvSpPr txBox="1"/>
          <p:nvPr/>
        </p:nvSpPr>
        <p:spPr>
          <a:xfrm>
            <a:off x="1290320" y="1493520"/>
            <a:ext cx="2082800" cy="369332"/>
          </a:xfrm>
          <a:prstGeom prst="rect">
            <a:avLst/>
          </a:prstGeom>
          <a:noFill/>
        </p:spPr>
        <p:txBody>
          <a:bodyPr wrap="square" rtlCol="0">
            <a:spAutoFit/>
          </a:bodyPr>
          <a:lstStyle/>
          <a:p>
            <a:r>
              <a:rPr kumimoji="0" lang="en-US" altLang="zh-CN" sz="1800" b="1" i="0" u="none" strike="noStrike" kern="1200" cap="none" spc="0" normalizeH="0" baseline="0" noProof="0" dirty="0">
                <a:ln>
                  <a:noFill/>
                </a:ln>
                <a:solidFill>
                  <a:prstClr val="black"/>
                </a:solidFill>
                <a:effectLst/>
                <a:uLnTx/>
                <a:uFillTx/>
                <a:latin typeface="Arial Black" panose="020B0A04020102020204" pitchFamily="34" charset="0"/>
                <a:ea typeface="等线" panose="02010600030101010101" pitchFamily="2" charset="-122"/>
                <a:cs typeface="+mn-cs"/>
              </a:rPr>
              <a:t>ancient times </a:t>
            </a:r>
            <a:endParaRPr lang="zh-CN" altLang="en-US" dirty="0"/>
          </a:p>
        </p:txBody>
      </p:sp>
      <p:pic>
        <p:nvPicPr>
          <p:cNvPr id="23" name="Picture 2" descr="马里奥 的图像结果">
            <a:extLst>
              <a:ext uri="{FF2B5EF4-FFF2-40B4-BE49-F238E27FC236}">
                <a16:creationId xmlns:a16="http://schemas.microsoft.com/office/drawing/2014/main" id="{DAD1FA76-C816-4CE2-9D82-93DA693031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3845" y="1872806"/>
            <a:ext cx="828992" cy="107256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马里奥 的图像结果">
            <a:extLst>
              <a:ext uri="{FF2B5EF4-FFF2-40B4-BE49-F238E27FC236}">
                <a16:creationId xmlns:a16="http://schemas.microsoft.com/office/drawing/2014/main" id="{AE603D86-6C59-490E-9E7B-1BFFAE2CC7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4823" y="633196"/>
            <a:ext cx="2810978" cy="3636885"/>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9A821336-B8A0-4712-B328-82243025E921}"/>
              </a:ext>
            </a:extLst>
          </p:cNvPr>
          <p:cNvSpPr txBox="1"/>
          <p:nvPr/>
        </p:nvSpPr>
        <p:spPr>
          <a:xfrm>
            <a:off x="5192224" y="2147477"/>
            <a:ext cx="2082800" cy="523220"/>
          </a:xfrm>
          <a:prstGeom prst="rect">
            <a:avLst/>
          </a:prstGeom>
          <a:noFill/>
        </p:spPr>
        <p:txBody>
          <a:bodyPr wrap="square" rtlCol="0">
            <a:spAutoFit/>
          </a:bodyPr>
          <a:lstStyle/>
          <a:p>
            <a:r>
              <a:rPr kumimoji="0" lang="en-US" altLang="zh-CN" sz="2800" b="1" i="0" u="none" strike="noStrike" kern="1200" cap="none" spc="0" normalizeH="0" baseline="0" noProof="0" dirty="0">
                <a:ln>
                  <a:noFill/>
                </a:ln>
                <a:solidFill>
                  <a:prstClr val="black"/>
                </a:solidFill>
                <a:effectLst/>
                <a:uLnTx/>
                <a:uFillTx/>
                <a:latin typeface="Arial Black" panose="020B0A04020102020204" pitchFamily="34" charset="0"/>
                <a:ea typeface="等线" panose="02010600030101010101" pitchFamily="2" charset="-122"/>
                <a:cs typeface="+mn-cs"/>
              </a:rPr>
              <a:t>revere</a:t>
            </a:r>
            <a:endParaRPr lang="zh-CN" altLang="en-US" sz="2800" dirty="0"/>
          </a:p>
        </p:txBody>
      </p:sp>
      <p:sp>
        <p:nvSpPr>
          <p:cNvPr id="26" name="文本框 25">
            <a:extLst>
              <a:ext uri="{FF2B5EF4-FFF2-40B4-BE49-F238E27FC236}">
                <a16:creationId xmlns:a16="http://schemas.microsoft.com/office/drawing/2014/main" id="{3D99616E-0673-4203-B83A-9F39BA30D278}"/>
              </a:ext>
            </a:extLst>
          </p:cNvPr>
          <p:cNvSpPr txBox="1"/>
          <p:nvPr/>
        </p:nvSpPr>
        <p:spPr>
          <a:xfrm>
            <a:off x="4043845" y="1493520"/>
            <a:ext cx="1013932" cy="369332"/>
          </a:xfrm>
          <a:prstGeom prst="rect">
            <a:avLst/>
          </a:prstGeom>
          <a:noFill/>
        </p:spPr>
        <p:txBody>
          <a:bodyPr wrap="square" rtlCol="0">
            <a:spAutoFit/>
          </a:bodyPr>
          <a:lstStyle/>
          <a:p>
            <a:r>
              <a:rPr lang="en-US" altLang="zh-CN" dirty="0"/>
              <a:t>human</a:t>
            </a:r>
            <a:endParaRPr lang="zh-CN" altLang="en-US" dirty="0"/>
          </a:p>
        </p:txBody>
      </p:sp>
      <p:sp>
        <p:nvSpPr>
          <p:cNvPr id="27" name="文本框 26">
            <a:extLst>
              <a:ext uri="{FF2B5EF4-FFF2-40B4-BE49-F238E27FC236}">
                <a16:creationId xmlns:a16="http://schemas.microsoft.com/office/drawing/2014/main" id="{B26AF643-A9DB-48F2-BAA0-105734CFD342}"/>
              </a:ext>
            </a:extLst>
          </p:cNvPr>
          <p:cNvSpPr txBox="1"/>
          <p:nvPr/>
        </p:nvSpPr>
        <p:spPr>
          <a:xfrm>
            <a:off x="7753346" y="263864"/>
            <a:ext cx="1013932" cy="369332"/>
          </a:xfrm>
          <a:prstGeom prst="rect">
            <a:avLst/>
          </a:prstGeom>
          <a:noFill/>
        </p:spPr>
        <p:txBody>
          <a:bodyPr wrap="square" rtlCol="0">
            <a:spAutoFit/>
          </a:bodyPr>
          <a:lstStyle/>
          <a:p>
            <a:r>
              <a:rPr lang="en-US" altLang="zh-CN" dirty="0"/>
              <a:t>nature</a:t>
            </a:r>
            <a:endParaRPr lang="zh-CN" altLang="en-US" dirty="0"/>
          </a:p>
        </p:txBody>
      </p:sp>
      <p:sp>
        <p:nvSpPr>
          <p:cNvPr id="28" name="文本框 27">
            <a:extLst>
              <a:ext uri="{FF2B5EF4-FFF2-40B4-BE49-F238E27FC236}">
                <a16:creationId xmlns:a16="http://schemas.microsoft.com/office/drawing/2014/main" id="{1700D8D0-F111-4D95-AEAD-A6D0425C131A}"/>
              </a:ext>
            </a:extLst>
          </p:cNvPr>
          <p:cNvSpPr txBox="1"/>
          <p:nvPr/>
        </p:nvSpPr>
        <p:spPr>
          <a:xfrm>
            <a:off x="1290320" y="3429000"/>
            <a:ext cx="2082800" cy="369332"/>
          </a:xfrm>
          <a:prstGeom prst="rect">
            <a:avLst/>
          </a:prstGeom>
          <a:noFill/>
        </p:spPr>
        <p:txBody>
          <a:bodyPr wrap="square" rtlCol="0">
            <a:spAutoFit/>
          </a:bodyPr>
          <a:lstStyle/>
          <a:p>
            <a:r>
              <a:rPr kumimoji="0" lang="en-US" altLang="zh-CN" sz="1800" b="1" i="0" u="none" strike="noStrike" kern="1200" cap="none" spc="0" normalizeH="0" baseline="0" noProof="0" dirty="0">
                <a:ln>
                  <a:noFill/>
                </a:ln>
                <a:solidFill>
                  <a:prstClr val="black"/>
                </a:solidFill>
                <a:effectLst/>
                <a:uLnTx/>
                <a:uFillTx/>
                <a:latin typeface="Arial Black" panose="020B0A04020102020204" pitchFamily="34" charset="0"/>
                <a:ea typeface="等线" panose="02010600030101010101" pitchFamily="2" charset="-122"/>
                <a:cs typeface="+mn-cs"/>
              </a:rPr>
              <a:t>now</a:t>
            </a:r>
            <a:endParaRPr lang="zh-CN" altLang="en-US" dirty="0"/>
          </a:p>
        </p:txBody>
      </p:sp>
      <p:sp>
        <p:nvSpPr>
          <p:cNvPr id="29" name="文本框 28">
            <a:extLst>
              <a:ext uri="{FF2B5EF4-FFF2-40B4-BE49-F238E27FC236}">
                <a16:creationId xmlns:a16="http://schemas.microsoft.com/office/drawing/2014/main" id="{9A5AFABB-4564-4B4A-9A65-2E003F1DCB10}"/>
              </a:ext>
            </a:extLst>
          </p:cNvPr>
          <p:cNvSpPr txBox="1"/>
          <p:nvPr/>
        </p:nvSpPr>
        <p:spPr>
          <a:xfrm>
            <a:off x="5345270" y="4959384"/>
            <a:ext cx="2082800" cy="461665"/>
          </a:xfrm>
          <a:prstGeom prst="rect">
            <a:avLst/>
          </a:prstGeom>
          <a:noFill/>
        </p:spPr>
        <p:txBody>
          <a:bodyPr wrap="square" rtlCol="0">
            <a:spAutoFit/>
          </a:bodyPr>
          <a:lstStyle/>
          <a:p>
            <a:r>
              <a:rPr kumimoji="0" lang="en-US" altLang="zh-CN" sz="2400" b="1" i="0" u="none" strike="noStrike" kern="1200" cap="none" spc="0" normalizeH="0" baseline="0" noProof="0" dirty="0">
                <a:ln>
                  <a:noFill/>
                </a:ln>
                <a:solidFill>
                  <a:prstClr val="black"/>
                </a:solidFill>
                <a:effectLst/>
                <a:uLnTx/>
                <a:uFillTx/>
                <a:latin typeface="Arial Black" panose="020B0A04020102020204" pitchFamily="34" charset="0"/>
                <a:ea typeface="等线" panose="02010600030101010101" pitchFamily="2" charset="-122"/>
                <a:cs typeface="+mn-cs"/>
              </a:rPr>
              <a:t>conquer</a:t>
            </a:r>
            <a:endParaRPr lang="zh-CN" altLang="en-US" dirty="0"/>
          </a:p>
        </p:txBody>
      </p:sp>
      <p:pic>
        <p:nvPicPr>
          <p:cNvPr id="30" name="Picture 2" descr="马里奥 的图像结果">
            <a:extLst>
              <a:ext uri="{FF2B5EF4-FFF2-40B4-BE49-F238E27FC236}">
                <a16:creationId xmlns:a16="http://schemas.microsoft.com/office/drawing/2014/main" id="{4C2EFF56-E084-41EF-ABAD-E2A1B0DD4D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6799" y="3176706"/>
            <a:ext cx="2810978" cy="363688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马里奥 的图像结果">
            <a:extLst>
              <a:ext uri="{FF2B5EF4-FFF2-40B4-BE49-F238E27FC236}">
                <a16:creationId xmlns:a16="http://schemas.microsoft.com/office/drawing/2014/main" id="{92D72669-45DC-4E94-9A3D-195808EEB3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1028" y="4884768"/>
            <a:ext cx="828992" cy="1072562"/>
          </a:xfrm>
          <a:prstGeom prst="rect">
            <a:avLst/>
          </a:prstGeom>
          <a:noFill/>
          <a:extLst>
            <a:ext uri="{909E8E84-426E-40DD-AFC4-6F175D3DCCD1}">
              <a14:hiddenFill xmlns:a14="http://schemas.microsoft.com/office/drawing/2010/main">
                <a:solidFill>
                  <a:srgbClr val="FFFFFF"/>
                </a:solidFill>
              </a14:hiddenFill>
            </a:ext>
          </a:extLst>
        </p:spPr>
      </p:pic>
      <p:sp>
        <p:nvSpPr>
          <p:cNvPr id="32" name="文本框 31">
            <a:extLst>
              <a:ext uri="{FF2B5EF4-FFF2-40B4-BE49-F238E27FC236}">
                <a16:creationId xmlns:a16="http://schemas.microsoft.com/office/drawing/2014/main" id="{363DBA09-FD17-48C1-8AC3-B307793A91F6}"/>
              </a:ext>
            </a:extLst>
          </p:cNvPr>
          <p:cNvSpPr txBox="1"/>
          <p:nvPr/>
        </p:nvSpPr>
        <p:spPr>
          <a:xfrm>
            <a:off x="3217492" y="2862565"/>
            <a:ext cx="1013932" cy="369332"/>
          </a:xfrm>
          <a:prstGeom prst="rect">
            <a:avLst/>
          </a:prstGeom>
          <a:noFill/>
        </p:spPr>
        <p:txBody>
          <a:bodyPr wrap="square" rtlCol="0">
            <a:spAutoFit/>
          </a:bodyPr>
          <a:lstStyle/>
          <a:p>
            <a:r>
              <a:rPr lang="en-US" altLang="zh-CN" dirty="0"/>
              <a:t>human</a:t>
            </a:r>
            <a:endParaRPr lang="zh-CN" altLang="en-US" dirty="0"/>
          </a:p>
        </p:txBody>
      </p:sp>
      <p:sp>
        <p:nvSpPr>
          <p:cNvPr id="33" name="文本框 32">
            <a:extLst>
              <a:ext uri="{FF2B5EF4-FFF2-40B4-BE49-F238E27FC236}">
                <a16:creationId xmlns:a16="http://schemas.microsoft.com/office/drawing/2014/main" id="{DA8C955B-8FD8-4D83-8AF4-12F224B70BF2}"/>
              </a:ext>
            </a:extLst>
          </p:cNvPr>
          <p:cNvSpPr txBox="1"/>
          <p:nvPr/>
        </p:nvSpPr>
        <p:spPr>
          <a:xfrm>
            <a:off x="7267318" y="4550902"/>
            <a:ext cx="1013932" cy="369332"/>
          </a:xfrm>
          <a:prstGeom prst="rect">
            <a:avLst/>
          </a:prstGeom>
          <a:noFill/>
        </p:spPr>
        <p:txBody>
          <a:bodyPr wrap="square" rtlCol="0">
            <a:spAutoFit/>
          </a:bodyPr>
          <a:lstStyle/>
          <a:p>
            <a:r>
              <a:rPr lang="en-US" altLang="zh-CN" dirty="0"/>
              <a:t>nature</a:t>
            </a:r>
            <a:endParaRPr lang="zh-CN" altLang="en-US" dirty="0"/>
          </a:p>
        </p:txBody>
      </p:sp>
    </p:spTree>
    <p:extLst>
      <p:ext uri="{BB962C8B-B14F-4D97-AF65-F5344CB8AC3E}">
        <p14:creationId xmlns:p14="http://schemas.microsoft.com/office/powerpoint/2010/main" val="371819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xEl>
                                              <p:pRg st="0" end="0"/>
                                            </p:txEl>
                                          </p:spTgt>
                                        </p:tgtEl>
                                        <p:attrNameLst>
                                          <p:attrName>style.visibility</p:attrName>
                                        </p:attrNameLst>
                                      </p:cBhvr>
                                      <p:to>
                                        <p:strVal val="visible"/>
                                      </p:to>
                                    </p:set>
                                    <p:animEffect transition="in" filter="fade">
                                      <p:cBhvr>
                                        <p:cTn id="16" dur="500"/>
                                        <p:tgtEl>
                                          <p:spTgt spid="27">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build="allAtOnce"/>
      <p:bldP spid="28" grpId="0"/>
      <p:bldP spid="29"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s Green">
            <a:extLst>
              <a:ext uri="{FF2B5EF4-FFF2-40B4-BE49-F238E27FC236}">
                <a16:creationId xmlns:a16="http://schemas.microsoft.com/office/drawing/2014/main" id="{114620DD-183E-47C7-97AD-6A517D930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162" y="4002057"/>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A4AD15DE-CA4C-43B0-9052-EC5277D587C1}"/>
              </a:ext>
            </a:extLst>
          </p:cNvPr>
          <p:cNvPicPr>
            <a:picLocks noChangeAspect="1"/>
          </p:cNvPicPr>
          <p:nvPr/>
        </p:nvPicPr>
        <p:blipFill>
          <a:blip r:embed="rId3"/>
          <a:stretch>
            <a:fillRect/>
          </a:stretch>
        </p:blipFill>
        <p:spPr>
          <a:xfrm>
            <a:off x="9225116" y="3834580"/>
            <a:ext cx="3810000" cy="3810000"/>
          </a:xfrm>
          <a:prstGeom prst="rect">
            <a:avLst/>
          </a:prstGeom>
        </p:spPr>
      </p:pic>
      <p:pic>
        <p:nvPicPr>
          <p:cNvPr id="6" name="图片 5">
            <a:extLst>
              <a:ext uri="{FF2B5EF4-FFF2-40B4-BE49-F238E27FC236}">
                <a16:creationId xmlns:a16="http://schemas.microsoft.com/office/drawing/2014/main" id="{786BCCA0-5558-4A63-B476-3E8E5AAA1478}"/>
              </a:ext>
            </a:extLst>
          </p:cNvPr>
          <p:cNvPicPr>
            <a:picLocks noChangeAspect="1"/>
          </p:cNvPicPr>
          <p:nvPr/>
        </p:nvPicPr>
        <p:blipFill>
          <a:blip r:embed="rId4"/>
          <a:stretch>
            <a:fillRect/>
          </a:stretch>
        </p:blipFill>
        <p:spPr>
          <a:xfrm>
            <a:off x="10287000" y="-999603"/>
            <a:ext cx="3810000" cy="3810000"/>
          </a:xfrm>
          <a:prstGeom prst="rect">
            <a:avLst/>
          </a:prstGeom>
        </p:spPr>
      </p:pic>
      <p:sp>
        <p:nvSpPr>
          <p:cNvPr id="8" name="文本框 7">
            <a:extLst>
              <a:ext uri="{FF2B5EF4-FFF2-40B4-BE49-F238E27FC236}">
                <a16:creationId xmlns:a16="http://schemas.microsoft.com/office/drawing/2014/main" id="{65B356EB-4C22-48BF-839C-69226C9F4F22}"/>
              </a:ext>
            </a:extLst>
          </p:cNvPr>
          <p:cNvSpPr txBox="1"/>
          <p:nvPr/>
        </p:nvSpPr>
        <p:spPr>
          <a:xfrm>
            <a:off x="655156" y="1202174"/>
            <a:ext cx="7838440" cy="769441"/>
          </a:xfrm>
          <a:prstGeom prst="rect">
            <a:avLst/>
          </a:prstGeom>
          <a:noFill/>
        </p:spPr>
        <p:txBody>
          <a:bodyPr wrap="square">
            <a:spAutoFit/>
          </a:bodyPr>
          <a:lstStyle/>
          <a:p>
            <a:r>
              <a:rPr kumimoji="0" lang="en-US" altLang="zh-CN" sz="4400" b="1" i="0" u="none" strike="noStrike" kern="1200" cap="none" spc="0" normalizeH="0" baseline="0" noProof="0" dirty="0">
                <a:ln>
                  <a:noFill/>
                </a:ln>
                <a:solidFill>
                  <a:prstClr val="black"/>
                </a:solidFill>
                <a:effectLst/>
                <a:uLnTx/>
                <a:uFillTx/>
                <a:latin typeface="Arial Black" panose="020B0A04020102020204" pitchFamily="34" charset="0"/>
                <a:ea typeface="等线" panose="02010600030101010101" pitchFamily="2" charset="-122"/>
                <a:cs typeface="+mn-cs"/>
              </a:rPr>
              <a:t>Dualism</a:t>
            </a:r>
            <a:endParaRPr lang="zh-CN" altLang="en-US" sz="4400" dirty="0"/>
          </a:p>
        </p:txBody>
      </p:sp>
      <p:sp>
        <p:nvSpPr>
          <p:cNvPr id="10" name="文本框 9">
            <a:extLst>
              <a:ext uri="{FF2B5EF4-FFF2-40B4-BE49-F238E27FC236}">
                <a16:creationId xmlns:a16="http://schemas.microsoft.com/office/drawing/2014/main" id="{2775BDE5-5AC1-4CA6-94D6-8302719119A7}"/>
              </a:ext>
            </a:extLst>
          </p:cNvPr>
          <p:cNvSpPr txBox="1"/>
          <p:nvPr/>
        </p:nvSpPr>
        <p:spPr>
          <a:xfrm>
            <a:off x="3763953" y="3331660"/>
            <a:ext cx="1803727" cy="1569660"/>
          </a:xfrm>
          <a:prstGeom prst="rect">
            <a:avLst/>
          </a:prstGeom>
          <a:noFill/>
        </p:spPr>
        <p:txBody>
          <a:bodyPr wrap="square">
            <a:spAutoFit/>
          </a:bodyPr>
          <a:lstStyle/>
          <a:p>
            <a:r>
              <a:rPr lang="en-US" altLang="zh-CN" sz="3200" b="1" dirty="0">
                <a:solidFill>
                  <a:prstClr val="black"/>
                </a:solidFill>
                <a:latin typeface="Arial Black" panose="020B0A04020102020204" pitchFamily="34" charset="0"/>
                <a:ea typeface="等线" panose="02010600030101010101" pitchFamily="2" charset="-122"/>
              </a:rPr>
              <a:t>Human beings</a:t>
            </a:r>
            <a:endParaRPr lang="zh-CN" altLang="en-US" sz="3200" dirty="0"/>
          </a:p>
          <a:p>
            <a:endParaRPr lang="zh-CN" altLang="en-US" sz="3200" dirty="0"/>
          </a:p>
        </p:txBody>
      </p:sp>
      <p:sp>
        <p:nvSpPr>
          <p:cNvPr id="12" name="文本框 11">
            <a:extLst>
              <a:ext uri="{FF2B5EF4-FFF2-40B4-BE49-F238E27FC236}">
                <a16:creationId xmlns:a16="http://schemas.microsoft.com/office/drawing/2014/main" id="{F483ADE3-28C6-4E4B-8000-F10A5D907863}"/>
              </a:ext>
            </a:extLst>
          </p:cNvPr>
          <p:cNvSpPr txBox="1"/>
          <p:nvPr/>
        </p:nvSpPr>
        <p:spPr>
          <a:xfrm>
            <a:off x="6268436" y="3534860"/>
            <a:ext cx="1803727" cy="1569660"/>
          </a:xfrm>
          <a:prstGeom prst="rect">
            <a:avLst/>
          </a:prstGeom>
          <a:noFill/>
        </p:spPr>
        <p:txBody>
          <a:bodyPr wrap="square">
            <a:spAutoFit/>
          </a:bodyPr>
          <a:lstStyle/>
          <a:p>
            <a:r>
              <a:rPr lang="en-US" altLang="zh-CN" sz="3200" b="1" dirty="0">
                <a:solidFill>
                  <a:prstClr val="black"/>
                </a:solidFill>
                <a:latin typeface="Arial Black" panose="020B0A04020102020204" pitchFamily="34" charset="0"/>
                <a:ea typeface="等线" panose="02010600030101010101" pitchFamily="2" charset="-122"/>
              </a:rPr>
              <a:t>nature</a:t>
            </a:r>
            <a:endParaRPr lang="zh-CN" altLang="en-US" sz="3200" dirty="0"/>
          </a:p>
          <a:p>
            <a:endParaRPr lang="zh-CN" altLang="en-US" sz="3200" dirty="0"/>
          </a:p>
          <a:p>
            <a:endParaRPr lang="zh-CN" altLang="en-US" sz="3200" dirty="0"/>
          </a:p>
        </p:txBody>
      </p:sp>
      <p:sp>
        <p:nvSpPr>
          <p:cNvPr id="14" name="矩形 13">
            <a:extLst>
              <a:ext uri="{FF2B5EF4-FFF2-40B4-BE49-F238E27FC236}">
                <a16:creationId xmlns:a16="http://schemas.microsoft.com/office/drawing/2014/main" id="{9FBE642B-B464-4ED4-A9E9-FAE82C859663}"/>
              </a:ext>
            </a:extLst>
          </p:cNvPr>
          <p:cNvSpPr/>
          <p:nvPr/>
        </p:nvSpPr>
        <p:spPr>
          <a:xfrm>
            <a:off x="5777391" y="3305440"/>
            <a:ext cx="159164" cy="13563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546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216</Words>
  <Application>Microsoft Office PowerPoint</Application>
  <PresentationFormat>宽屏</PresentationFormat>
  <Paragraphs>17</Paragraphs>
  <Slides>3</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等线</vt:lpstr>
      <vt:lpstr>等线 Light</vt:lpstr>
      <vt:lpstr>Arial</vt:lpstr>
      <vt:lpstr>Arial Black</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君</dc:creator>
  <cp:lastModifiedBy>陈 君</cp:lastModifiedBy>
  <cp:revision>6</cp:revision>
  <dcterms:created xsi:type="dcterms:W3CDTF">2023-03-29T06:48:09Z</dcterms:created>
  <dcterms:modified xsi:type="dcterms:W3CDTF">2023-03-30T04:00:32Z</dcterms:modified>
</cp:coreProperties>
</file>