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4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4DA3C5-DD44-4D17-A2A0-9636312D06D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83B6328-D55B-4BCB-91AD-F614ECE07D56}">
      <dgm:prSet phldrT="[文本]" custT="1"/>
      <dgm:spPr/>
      <dgm:t>
        <a:bodyPr/>
        <a:lstStyle/>
        <a:p>
          <a:r>
            <a:rPr lang="zh-CN" altLang="en-US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说明</a:t>
          </a:r>
        </a:p>
      </dgm:t>
    </dgm:pt>
    <dgm:pt modelId="{5711BA85-187B-4F00-93C7-C14CCEF627CA}" type="parTrans" cxnId="{AE990B50-966C-443E-84D7-1584C58694FA}">
      <dgm:prSet/>
      <dgm:spPr/>
      <dgm:t>
        <a:bodyPr/>
        <a:lstStyle/>
        <a:p>
          <a:endParaRPr lang="zh-CN" altLang="en-US"/>
        </a:p>
      </dgm:t>
    </dgm:pt>
    <dgm:pt modelId="{D9E3AC0D-C761-4B2C-A36E-3F37004320D2}" type="sibTrans" cxnId="{AE990B50-966C-443E-84D7-1584C58694FA}">
      <dgm:prSet/>
      <dgm:spPr/>
      <dgm:t>
        <a:bodyPr/>
        <a:lstStyle/>
        <a:p>
          <a:endParaRPr lang="zh-CN" altLang="en-US"/>
        </a:p>
      </dgm:t>
    </dgm:pt>
    <dgm:pt modelId="{412F5C6F-49F8-40F6-8988-8BB0ED7FBD78}">
      <dgm:prSet phldrT="[文本]"/>
      <dgm:spPr/>
      <dgm:t>
        <a:bodyPr/>
        <a:lstStyle/>
        <a:p>
          <a:r>
            <a:rPr lang="en-US" altLang="zh-CN" dirty="0"/>
            <a:t>1:</a:t>
          </a:r>
          <a:r>
            <a:rPr lang="zh-CN" altLang="en-US" dirty="0"/>
            <a:t>点击</a:t>
          </a:r>
          <a:r>
            <a:rPr lang="en-US" altLang="zh-CN" dirty="0"/>
            <a:t>【</a:t>
          </a:r>
          <a:r>
            <a:rPr lang="zh-CN" altLang="en-US" dirty="0"/>
            <a:t>打开</a:t>
          </a:r>
          <a:r>
            <a:rPr lang="en-US" altLang="zh-CN" dirty="0"/>
            <a:t>】</a:t>
          </a:r>
          <a:r>
            <a:rPr lang="zh-CN" altLang="en-US" dirty="0"/>
            <a:t>选择日志路径，默认值从</a:t>
          </a:r>
          <a:r>
            <a:rPr lang="en-US" altLang="zh-CN" dirty="0"/>
            <a:t>keyword.ini</a:t>
          </a:r>
          <a:r>
            <a:rPr lang="zh-CN" altLang="en-US" dirty="0"/>
            <a:t>中读取</a:t>
          </a:r>
        </a:p>
      </dgm:t>
    </dgm:pt>
    <dgm:pt modelId="{7DE5A4FF-5E9E-4094-A349-B43B3AED8922}" type="parTrans" cxnId="{0F9D9B12-95D8-4C23-85A6-CE0C050F1CAF}">
      <dgm:prSet/>
      <dgm:spPr/>
      <dgm:t>
        <a:bodyPr/>
        <a:lstStyle/>
        <a:p>
          <a:endParaRPr lang="zh-CN" altLang="en-US"/>
        </a:p>
      </dgm:t>
    </dgm:pt>
    <dgm:pt modelId="{F9D364CB-74FE-4816-A937-5804E8D54A57}" type="sibTrans" cxnId="{0F9D9B12-95D8-4C23-85A6-CE0C050F1CAF}">
      <dgm:prSet/>
      <dgm:spPr/>
      <dgm:t>
        <a:bodyPr/>
        <a:lstStyle/>
        <a:p>
          <a:endParaRPr lang="zh-CN" altLang="en-US"/>
        </a:p>
      </dgm:t>
    </dgm:pt>
    <dgm:pt modelId="{5D15DBB8-E1E0-46CD-B457-0B7D51AF3D38}">
      <dgm:prSet phldrT="[文本]"/>
      <dgm:spPr/>
      <dgm:t>
        <a:bodyPr/>
        <a:lstStyle/>
        <a:p>
          <a:r>
            <a:rPr lang="en-US" altLang="zh-CN" dirty="0"/>
            <a:t>2:</a:t>
          </a:r>
          <a:r>
            <a:rPr lang="zh-CN" altLang="en-US" dirty="0"/>
            <a:t>点击</a:t>
          </a:r>
          <a:r>
            <a:rPr lang="en-US" altLang="zh-CN" dirty="0"/>
            <a:t>【</a:t>
          </a:r>
          <a:r>
            <a:rPr lang="zh-CN" altLang="en-US" dirty="0"/>
            <a:t>打开</a:t>
          </a:r>
          <a:r>
            <a:rPr lang="en-US" altLang="zh-CN" dirty="0"/>
            <a:t>】</a:t>
          </a:r>
          <a:r>
            <a:rPr lang="zh-CN" altLang="en-US" dirty="0"/>
            <a:t>选择通讯报文配置路径，默认值从</a:t>
          </a:r>
          <a:r>
            <a:rPr lang="en-US" altLang="zh-CN" dirty="0"/>
            <a:t>MessageConfig.xml</a:t>
          </a:r>
          <a:r>
            <a:rPr lang="zh-CN" altLang="en-US" dirty="0"/>
            <a:t>中读取</a:t>
          </a:r>
        </a:p>
      </dgm:t>
    </dgm:pt>
    <dgm:pt modelId="{24039160-951F-44F9-B882-E78EBF469E02}" type="parTrans" cxnId="{A08ED39D-F374-4916-89D9-D2E3FC83A9D6}">
      <dgm:prSet/>
      <dgm:spPr/>
      <dgm:t>
        <a:bodyPr/>
        <a:lstStyle/>
        <a:p>
          <a:endParaRPr lang="zh-CN" altLang="en-US"/>
        </a:p>
      </dgm:t>
    </dgm:pt>
    <dgm:pt modelId="{87376BD1-8095-4082-8D6A-6218CE3541D8}" type="sibTrans" cxnId="{A08ED39D-F374-4916-89D9-D2E3FC83A9D6}">
      <dgm:prSet/>
      <dgm:spPr/>
      <dgm:t>
        <a:bodyPr/>
        <a:lstStyle/>
        <a:p>
          <a:endParaRPr lang="zh-CN" altLang="en-US"/>
        </a:p>
      </dgm:t>
    </dgm:pt>
    <dgm:pt modelId="{763EB5C2-AB05-43D5-A961-3470331FA49A}">
      <dgm:prSet phldrT="[文本]"/>
      <dgm:spPr/>
      <dgm:t>
        <a:bodyPr/>
        <a:lstStyle/>
        <a:p>
          <a:r>
            <a:rPr lang="en-US" altLang="zh-CN" dirty="0"/>
            <a:t>3:</a:t>
          </a:r>
          <a:r>
            <a:rPr lang="zh-CN" altLang="en-US" dirty="0"/>
            <a:t>搜索的过程显示，点击</a:t>
          </a:r>
          <a:r>
            <a:rPr lang="en-US" altLang="zh-CN" dirty="0"/>
            <a:t>【</a:t>
          </a:r>
          <a:r>
            <a:rPr lang="zh-CN" altLang="en-US" dirty="0"/>
            <a:t>搜索</a:t>
          </a:r>
          <a:r>
            <a:rPr lang="en-US" altLang="zh-CN" dirty="0"/>
            <a:t>】</a:t>
          </a:r>
          <a:r>
            <a:rPr lang="zh-CN" altLang="en-US" dirty="0"/>
            <a:t>按钮开始搜索。将</a:t>
          </a:r>
          <a:r>
            <a:rPr lang="en-US" altLang="zh-CN" dirty="0"/>
            <a:t>5</a:t>
          </a:r>
          <a:r>
            <a:rPr lang="zh-CN" altLang="en-US" dirty="0"/>
            <a:t>、</a:t>
          </a:r>
          <a:r>
            <a:rPr lang="en-US" altLang="zh-CN" dirty="0"/>
            <a:t>8</a:t>
          </a:r>
          <a:r>
            <a:rPr lang="zh-CN" altLang="en-US" dirty="0"/>
            <a:t>、</a:t>
          </a:r>
          <a:r>
            <a:rPr lang="en-US" altLang="zh-CN" dirty="0"/>
            <a:t>9</a:t>
          </a:r>
          <a:r>
            <a:rPr lang="zh-CN" altLang="en-US" dirty="0"/>
            <a:t>中的关键字串联起来搜索字符串关键字。</a:t>
          </a:r>
        </a:p>
      </dgm:t>
    </dgm:pt>
    <dgm:pt modelId="{DFA77B30-CCE2-4B04-B4F5-D80AE411A107}" type="parTrans" cxnId="{77759503-C0C5-4763-B488-B45CBFBA8F3A}">
      <dgm:prSet/>
      <dgm:spPr/>
      <dgm:t>
        <a:bodyPr/>
        <a:lstStyle/>
        <a:p>
          <a:endParaRPr lang="zh-CN" altLang="en-US"/>
        </a:p>
      </dgm:t>
    </dgm:pt>
    <dgm:pt modelId="{94AD0293-BE2F-4DBF-B962-4149B0E888E2}" type="sibTrans" cxnId="{77759503-C0C5-4763-B488-B45CBFBA8F3A}">
      <dgm:prSet/>
      <dgm:spPr/>
      <dgm:t>
        <a:bodyPr/>
        <a:lstStyle/>
        <a:p>
          <a:endParaRPr lang="zh-CN" altLang="en-US"/>
        </a:p>
      </dgm:t>
    </dgm:pt>
    <dgm:pt modelId="{703A2A3F-AD6E-4D78-8998-5E262EFF20ED}">
      <dgm:prSet phldrT="[文本]"/>
      <dgm:spPr/>
      <dgm:t>
        <a:bodyPr/>
        <a:lstStyle/>
        <a:p>
          <a:r>
            <a:rPr lang="en-US" altLang="zh-CN" dirty="0"/>
            <a:t>4:</a:t>
          </a:r>
          <a:r>
            <a:rPr lang="zh-CN" altLang="en-US" dirty="0"/>
            <a:t>点击</a:t>
          </a:r>
          <a:r>
            <a:rPr lang="en-US" altLang="zh-CN" dirty="0"/>
            <a:t>【</a:t>
          </a:r>
          <a:r>
            <a:rPr lang="zh-CN" altLang="en-US" dirty="0"/>
            <a:t>选择</a:t>
          </a:r>
          <a:r>
            <a:rPr lang="en-US" altLang="zh-CN" dirty="0"/>
            <a:t>】</a:t>
          </a:r>
          <a:r>
            <a:rPr lang="zh-CN" altLang="en-US" dirty="0"/>
            <a:t>打开子窗口，子窗口提供报文域关键字的复选框功能。子窗口中报文域从报文通讯配置文件中读取。并且再次点击</a:t>
          </a:r>
          <a:r>
            <a:rPr lang="en-US" altLang="zh-CN" dirty="0"/>
            <a:t>【</a:t>
          </a:r>
          <a:r>
            <a:rPr lang="zh-CN" altLang="en-US" dirty="0"/>
            <a:t>选择</a:t>
          </a:r>
          <a:r>
            <a:rPr lang="en-US" altLang="zh-CN" dirty="0"/>
            <a:t>】</a:t>
          </a:r>
          <a:r>
            <a:rPr lang="zh-CN" altLang="en-US" dirty="0"/>
            <a:t>，子窗口中会保存并显示第一次选择的结果。</a:t>
          </a:r>
        </a:p>
      </dgm:t>
    </dgm:pt>
    <dgm:pt modelId="{2E2E4CB6-5630-4093-812D-49B9DAF1A166}" type="parTrans" cxnId="{8955163F-C775-4613-9956-ED0EE92376D4}">
      <dgm:prSet/>
      <dgm:spPr/>
      <dgm:t>
        <a:bodyPr/>
        <a:lstStyle/>
        <a:p>
          <a:endParaRPr lang="zh-CN" altLang="en-US"/>
        </a:p>
      </dgm:t>
    </dgm:pt>
    <dgm:pt modelId="{196A3733-E1A7-40DD-A186-A279DC1A124B}" type="sibTrans" cxnId="{8955163F-C775-4613-9956-ED0EE92376D4}">
      <dgm:prSet/>
      <dgm:spPr/>
      <dgm:t>
        <a:bodyPr/>
        <a:lstStyle/>
        <a:p>
          <a:endParaRPr lang="zh-CN" altLang="en-US"/>
        </a:p>
      </dgm:t>
    </dgm:pt>
    <dgm:pt modelId="{C932F201-0978-49B2-AA44-C3330FDD6F0C}">
      <dgm:prSet phldrT="[文本]"/>
      <dgm:spPr/>
      <dgm:t>
        <a:bodyPr/>
        <a:lstStyle/>
        <a:p>
          <a:r>
            <a:rPr lang="en-US" altLang="zh-CN" dirty="0"/>
            <a:t>5:</a:t>
          </a:r>
          <a:r>
            <a:rPr lang="zh-CN" altLang="en-US" dirty="0"/>
            <a:t>被选中的报文域在这个文本框里显示，可追加，多个关键字以分行符隔离。双击关键字可在搜索结果中定位到该记录的首行。</a:t>
          </a:r>
        </a:p>
      </dgm:t>
    </dgm:pt>
    <dgm:pt modelId="{B321AE4C-B877-4854-AB4E-F67AEE780381}" type="parTrans" cxnId="{D6C771CF-6E98-438B-8C9E-0D90E6327C34}">
      <dgm:prSet/>
      <dgm:spPr/>
      <dgm:t>
        <a:bodyPr/>
        <a:lstStyle/>
        <a:p>
          <a:endParaRPr lang="zh-CN" altLang="en-US"/>
        </a:p>
      </dgm:t>
    </dgm:pt>
    <dgm:pt modelId="{C76B7D48-9F0C-4D06-B5B2-31E1271E97DE}" type="sibTrans" cxnId="{D6C771CF-6E98-438B-8C9E-0D90E6327C34}">
      <dgm:prSet/>
      <dgm:spPr/>
      <dgm:t>
        <a:bodyPr/>
        <a:lstStyle/>
        <a:p>
          <a:endParaRPr lang="zh-CN" altLang="en-US"/>
        </a:p>
      </dgm:t>
    </dgm:pt>
    <dgm:pt modelId="{1ED09581-498E-4814-8222-41E0126D71DB}">
      <dgm:prSet phldrT="[文本]"/>
      <dgm:spPr/>
      <dgm:t>
        <a:bodyPr/>
        <a:lstStyle/>
        <a:p>
          <a:r>
            <a:rPr lang="en-US" altLang="zh-CN" dirty="0"/>
            <a:t>6:</a:t>
          </a:r>
          <a:r>
            <a:rPr lang="zh-CN" altLang="en-US" dirty="0"/>
            <a:t>可能含有敏感文件的路径在这个文本框里罗列，默认值从</a:t>
          </a:r>
          <a:r>
            <a:rPr lang="en-US" altLang="zh-CN" dirty="0"/>
            <a:t>keyword.ini</a:t>
          </a:r>
          <a:r>
            <a:rPr lang="zh-CN" altLang="en-US" dirty="0"/>
            <a:t>中读取。字符串关键字搜索完成后，会将这些路径里的所有文件名打印到界面上，双击可查看文件是否包含敏感信息，可追加，多个关键字以分行符隔离</a:t>
          </a:r>
        </a:p>
      </dgm:t>
    </dgm:pt>
    <dgm:pt modelId="{D7032BD6-716B-4F20-BA71-296FA41705BD}" type="parTrans" cxnId="{BECCAD88-D9F4-4B31-9EC0-63DFDB35A3E1}">
      <dgm:prSet/>
      <dgm:spPr/>
      <dgm:t>
        <a:bodyPr/>
        <a:lstStyle/>
        <a:p>
          <a:endParaRPr lang="zh-CN" altLang="en-US"/>
        </a:p>
      </dgm:t>
    </dgm:pt>
    <dgm:pt modelId="{71941494-05EA-4A11-AAC3-6BA5704B69C2}" type="sibTrans" cxnId="{BECCAD88-D9F4-4B31-9EC0-63DFDB35A3E1}">
      <dgm:prSet/>
      <dgm:spPr/>
      <dgm:t>
        <a:bodyPr/>
        <a:lstStyle/>
        <a:p>
          <a:endParaRPr lang="zh-CN" altLang="en-US"/>
        </a:p>
      </dgm:t>
    </dgm:pt>
    <dgm:pt modelId="{F263E988-44A7-42BF-8250-ED90893E7A70}">
      <dgm:prSet phldrT="[文本]"/>
      <dgm:spPr/>
      <dgm:t>
        <a:bodyPr/>
        <a:lstStyle/>
        <a:p>
          <a:r>
            <a:rPr lang="en-US" altLang="zh-CN" dirty="0"/>
            <a:t>8:</a:t>
          </a:r>
          <a:r>
            <a:rPr lang="zh-CN" altLang="en-US" dirty="0"/>
            <a:t>个人隐私信息在这个文本框里罗列。包括生物特征值、身份证信息、手机号等等含有个人特征的信息。可追加，多个关键字以分行符隔离。双击关键字可在搜索结果中定位到该记录的首行。</a:t>
          </a:r>
        </a:p>
      </dgm:t>
    </dgm:pt>
    <dgm:pt modelId="{3F1DE2F9-27FA-4B26-A197-0A0256EC8E7A}" type="parTrans" cxnId="{2B22AE91-6490-4770-996D-67ED18D6B40E}">
      <dgm:prSet/>
      <dgm:spPr/>
      <dgm:t>
        <a:bodyPr/>
        <a:lstStyle/>
        <a:p>
          <a:endParaRPr lang="zh-CN" altLang="en-US"/>
        </a:p>
      </dgm:t>
    </dgm:pt>
    <dgm:pt modelId="{EF59E8C2-F989-42A1-988A-81ED3C7CB902}" type="sibTrans" cxnId="{2B22AE91-6490-4770-996D-67ED18D6B40E}">
      <dgm:prSet/>
      <dgm:spPr/>
      <dgm:t>
        <a:bodyPr/>
        <a:lstStyle/>
        <a:p>
          <a:endParaRPr lang="zh-CN" altLang="en-US"/>
        </a:p>
      </dgm:t>
    </dgm:pt>
    <dgm:pt modelId="{5E3BFA80-0B73-4A85-8AF8-D523EFF6FDAE}">
      <dgm:prSet phldrT="[文本]"/>
      <dgm:spPr/>
      <dgm:t>
        <a:bodyPr/>
        <a:lstStyle/>
        <a:p>
          <a:r>
            <a:rPr lang="en-US" altLang="zh-CN" dirty="0"/>
            <a:t>7:</a:t>
          </a:r>
          <a:r>
            <a:rPr lang="zh-CN" altLang="en-US" dirty="0"/>
            <a:t>可能含有以身份证信息命名的路径在这个文本框里罗列。字符串关键字搜索完成后，会将这些路径里的以身份证号或者姓名命名（身份证号和姓名需在配置文件里先配置）文件打印到界面上，双击可查看文件是否包含敏感信息，可追加，多个关键字以分行符隔离</a:t>
          </a:r>
        </a:p>
      </dgm:t>
    </dgm:pt>
    <dgm:pt modelId="{B901F229-E49B-4FC1-8874-5F14F8A9DFF1}" type="parTrans" cxnId="{496003EA-4271-4CB9-9B4C-077FF9DF0BEF}">
      <dgm:prSet/>
      <dgm:spPr/>
      <dgm:t>
        <a:bodyPr/>
        <a:lstStyle/>
        <a:p>
          <a:endParaRPr lang="zh-CN" altLang="en-US"/>
        </a:p>
      </dgm:t>
    </dgm:pt>
    <dgm:pt modelId="{9778316C-946D-4332-A039-93AF08819E81}" type="sibTrans" cxnId="{496003EA-4271-4CB9-9B4C-077FF9DF0BEF}">
      <dgm:prSet/>
      <dgm:spPr/>
      <dgm:t>
        <a:bodyPr/>
        <a:lstStyle/>
        <a:p>
          <a:endParaRPr lang="zh-CN" altLang="en-US"/>
        </a:p>
      </dgm:t>
    </dgm:pt>
    <dgm:pt modelId="{26293DA8-3559-48F3-B59F-815254153926}">
      <dgm:prSet phldrT="[文本]"/>
      <dgm:spPr/>
      <dgm:t>
        <a:bodyPr/>
        <a:lstStyle/>
        <a:p>
          <a:r>
            <a:rPr lang="en-US" altLang="zh-CN" dirty="0"/>
            <a:t>9:</a:t>
          </a:r>
          <a:r>
            <a:rPr lang="zh-CN" altLang="en-US" dirty="0"/>
            <a:t>密钥信息等等其他安全信息在这个文本框里罗列。可追加，多个关键字以分行符隔离。双击关键字可在搜索结果中定位到该记录的首行。</a:t>
          </a:r>
        </a:p>
      </dgm:t>
    </dgm:pt>
    <dgm:pt modelId="{CE996E74-FBD9-4B88-A262-C60CD01BA5AA}" type="parTrans" cxnId="{B1DF5F2D-FFE5-4943-A2F8-5059EF55B2E9}">
      <dgm:prSet/>
      <dgm:spPr/>
      <dgm:t>
        <a:bodyPr/>
        <a:lstStyle/>
        <a:p>
          <a:endParaRPr lang="zh-CN" altLang="en-US"/>
        </a:p>
      </dgm:t>
    </dgm:pt>
    <dgm:pt modelId="{AC33B09D-862D-4BBC-9DF5-6CBDFC2E76E7}" type="sibTrans" cxnId="{B1DF5F2D-FFE5-4943-A2F8-5059EF55B2E9}">
      <dgm:prSet/>
      <dgm:spPr/>
      <dgm:t>
        <a:bodyPr/>
        <a:lstStyle/>
        <a:p>
          <a:endParaRPr lang="zh-CN" altLang="en-US"/>
        </a:p>
      </dgm:t>
    </dgm:pt>
    <dgm:pt modelId="{6A93D24C-3B82-4299-9FEC-E0A009C8F9B1}">
      <dgm:prSet phldrT="[文本]"/>
      <dgm:spPr/>
      <dgm:t>
        <a:bodyPr/>
        <a:lstStyle/>
        <a:p>
          <a:r>
            <a:rPr lang="en-US" altLang="zh-CN" dirty="0"/>
            <a:t>10:</a:t>
          </a:r>
          <a:r>
            <a:rPr lang="zh-CN" altLang="en-US" dirty="0"/>
            <a:t>搜索结果在这个文本框里展示。搜索结果按顺序排列。所有记录中，以一个关键字的所有记录为单位，插入一个分行符隔离。双击日志行记录可打开对应源日志，并定位到该行在日志中的首个记录。双击文件名记录，可直接打开该文件。</a:t>
          </a:r>
        </a:p>
      </dgm:t>
    </dgm:pt>
    <dgm:pt modelId="{B40105BB-D46D-48FD-8272-0D68E6828A53}" type="parTrans" cxnId="{9889B9D6-3CD3-45FA-820F-B97B01F13730}">
      <dgm:prSet/>
      <dgm:spPr/>
      <dgm:t>
        <a:bodyPr/>
        <a:lstStyle/>
        <a:p>
          <a:endParaRPr lang="zh-CN" altLang="en-US"/>
        </a:p>
      </dgm:t>
    </dgm:pt>
    <dgm:pt modelId="{C2048D38-3A4F-4F99-A945-7A91AFD726B3}" type="sibTrans" cxnId="{9889B9D6-3CD3-45FA-820F-B97B01F13730}">
      <dgm:prSet/>
      <dgm:spPr/>
      <dgm:t>
        <a:bodyPr/>
        <a:lstStyle/>
        <a:p>
          <a:endParaRPr lang="zh-CN" altLang="en-US"/>
        </a:p>
      </dgm:t>
    </dgm:pt>
    <dgm:pt modelId="{B8B6FE37-5443-4CE8-8141-D61E7AF19F63}" type="pres">
      <dgm:prSet presAssocID="{E44DA3C5-DD44-4D17-A2A0-9636312D06D3}" presName="vert0" presStyleCnt="0">
        <dgm:presLayoutVars>
          <dgm:dir/>
          <dgm:animOne val="branch"/>
          <dgm:animLvl val="lvl"/>
        </dgm:presLayoutVars>
      </dgm:prSet>
      <dgm:spPr/>
    </dgm:pt>
    <dgm:pt modelId="{9692B54D-F1ED-4569-8487-B82E6C6A7594}" type="pres">
      <dgm:prSet presAssocID="{A83B6328-D55B-4BCB-91AD-F614ECE07D56}" presName="thickLine" presStyleLbl="alignNode1" presStyleIdx="0" presStyleCnt="1"/>
      <dgm:spPr/>
    </dgm:pt>
    <dgm:pt modelId="{EC658231-5F57-4130-A955-206830A4FA0B}" type="pres">
      <dgm:prSet presAssocID="{A83B6328-D55B-4BCB-91AD-F614ECE07D56}" presName="horz1" presStyleCnt="0"/>
      <dgm:spPr/>
    </dgm:pt>
    <dgm:pt modelId="{0402D93A-975D-44C0-B28D-EE3C049EAF10}" type="pres">
      <dgm:prSet presAssocID="{A83B6328-D55B-4BCB-91AD-F614ECE07D56}" presName="tx1" presStyleLbl="revTx" presStyleIdx="0" presStyleCnt="11"/>
      <dgm:spPr/>
    </dgm:pt>
    <dgm:pt modelId="{4F8B5F01-2622-4837-86C1-D6F4C437B1DA}" type="pres">
      <dgm:prSet presAssocID="{A83B6328-D55B-4BCB-91AD-F614ECE07D56}" presName="vert1" presStyleCnt="0"/>
      <dgm:spPr/>
    </dgm:pt>
    <dgm:pt modelId="{2B0731A5-C0DF-41D8-9D52-8714980286B7}" type="pres">
      <dgm:prSet presAssocID="{412F5C6F-49F8-40F6-8988-8BB0ED7FBD78}" presName="vertSpace2a" presStyleCnt="0"/>
      <dgm:spPr/>
    </dgm:pt>
    <dgm:pt modelId="{5126F184-8469-45CD-82A3-3EF12E9F0AA0}" type="pres">
      <dgm:prSet presAssocID="{412F5C6F-49F8-40F6-8988-8BB0ED7FBD78}" presName="horz2" presStyleCnt="0"/>
      <dgm:spPr/>
    </dgm:pt>
    <dgm:pt modelId="{844EF72F-C7F3-433D-AD00-0A345DF8A257}" type="pres">
      <dgm:prSet presAssocID="{412F5C6F-49F8-40F6-8988-8BB0ED7FBD78}" presName="horzSpace2" presStyleCnt="0"/>
      <dgm:spPr/>
    </dgm:pt>
    <dgm:pt modelId="{8085B37C-81E8-4CEF-8E69-43D7B85262AA}" type="pres">
      <dgm:prSet presAssocID="{412F5C6F-49F8-40F6-8988-8BB0ED7FBD78}" presName="tx2" presStyleLbl="revTx" presStyleIdx="1" presStyleCnt="11"/>
      <dgm:spPr/>
    </dgm:pt>
    <dgm:pt modelId="{AFCC2960-EA2C-4DBC-82F5-F452A4104142}" type="pres">
      <dgm:prSet presAssocID="{412F5C6F-49F8-40F6-8988-8BB0ED7FBD78}" presName="vert2" presStyleCnt="0"/>
      <dgm:spPr/>
    </dgm:pt>
    <dgm:pt modelId="{63BFAB57-A660-40F1-B677-8B19E2E32EB4}" type="pres">
      <dgm:prSet presAssocID="{412F5C6F-49F8-40F6-8988-8BB0ED7FBD78}" presName="thinLine2b" presStyleLbl="callout" presStyleIdx="0" presStyleCnt="10"/>
      <dgm:spPr/>
    </dgm:pt>
    <dgm:pt modelId="{D71893DA-5BE4-40A4-8DB0-B1F2BE633464}" type="pres">
      <dgm:prSet presAssocID="{412F5C6F-49F8-40F6-8988-8BB0ED7FBD78}" presName="vertSpace2b" presStyleCnt="0"/>
      <dgm:spPr/>
    </dgm:pt>
    <dgm:pt modelId="{10EAE32A-1A34-42F1-B13A-5744027AFFF8}" type="pres">
      <dgm:prSet presAssocID="{5D15DBB8-E1E0-46CD-B457-0B7D51AF3D38}" presName="horz2" presStyleCnt="0"/>
      <dgm:spPr/>
    </dgm:pt>
    <dgm:pt modelId="{96A916AA-0656-4326-873A-4269DC7BD767}" type="pres">
      <dgm:prSet presAssocID="{5D15DBB8-E1E0-46CD-B457-0B7D51AF3D38}" presName="horzSpace2" presStyleCnt="0"/>
      <dgm:spPr/>
    </dgm:pt>
    <dgm:pt modelId="{2811FE1C-2EFA-422C-938D-87B3118DBC6E}" type="pres">
      <dgm:prSet presAssocID="{5D15DBB8-E1E0-46CD-B457-0B7D51AF3D38}" presName="tx2" presStyleLbl="revTx" presStyleIdx="2" presStyleCnt="11"/>
      <dgm:spPr/>
    </dgm:pt>
    <dgm:pt modelId="{70E8BEB3-C13C-4EA2-994F-32387C16186E}" type="pres">
      <dgm:prSet presAssocID="{5D15DBB8-E1E0-46CD-B457-0B7D51AF3D38}" presName="vert2" presStyleCnt="0"/>
      <dgm:spPr/>
    </dgm:pt>
    <dgm:pt modelId="{E93F2738-10BA-4EA9-B162-7AAFC858233B}" type="pres">
      <dgm:prSet presAssocID="{5D15DBB8-E1E0-46CD-B457-0B7D51AF3D38}" presName="thinLine2b" presStyleLbl="callout" presStyleIdx="1" presStyleCnt="10"/>
      <dgm:spPr/>
    </dgm:pt>
    <dgm:pt modelId="{85B851F1-9EAC-4C1D-8DF4-7E0AAA0CB752}" type="pres">
      <dgm:prSet presAssocID="{5D15DBB8-E1E0-46CD-B457-0B7D51AF3D38}" presName="vertSpace2b" presStyleCnt="0"/>
      <dgm:spPr/>
    </dgm:pt>
    <dgm:pt modelId="{904C01F6-1A71-4900-A6B5-FBDB8BDAF90E}" type="pres">
      <dgm:prSet presAssocID="{763EB5C2-AB05-43D5-A961-3470331FA49A}" presName="horz2" presStyleCnt="0"/>
      <dgm:spPr/>
    </dgm:pt>
    <dgm:pt modelId="{13FB2620-A614-4AF0-AC56-6B45720E8D61}" type="pres">
      <dgm:prSet presAssocID="{763EB5C2-AB05-43D5-A961-3470331FA49A}" presName="horzSpace2" presStyleCnt="0"/>
      <dgm:spPr/>
    </dgm:pt>
    <dgm:pt modelId="{1CDED385-4D4E-4667-B92B-6EFA73DD8367}" type="pres">
      <dgm:prSet presAssocID="{763EB5C2-AB05-43D5-A961-3470331FA49A}" presName="tx2" presStyleLbl="revTx" presStyleIdx="3" presStyleCnt="11"/>
      <dgm:spPr/>
    </dgm:pt>
    <dgm:pt modelId="{35736F75-80ED-435B-B829-E3082D604BDE}" type="pres">
      <dgm:prSet presAssocID="{763EB5C2-AB05-43D5-A961-3470331FA49A}" presName="vert2" presStyleCnt="0"/>
      <dgm:spPr/>
    </dgm:pt>
    <dgm:pt modelId="{3B664F26-BA80-4836-92F1-5728C596A1EC}" type="pres">
      <dgm:prSet presAssocID="{763EB5C2-AB05-43D5-A961-3470331FA49A}" presName="thinLine2b" presStyleLbl="callout" presStyleIdx="2" presStyleCnt="10"/>
      <dgm:spPr/>
    </dgm:pt>
    <dgm:pt modelId="{AD310184-821D-4129-B92E-D7D4B5E2CA49}" type="pres">
      <dgm:prSet presAssocID="{763EB5C2-AB05-43D5-A961-3470331FA49A}" presName="vertSpace2b" presStyleCnt="0"/>
      <dgm:spPr/>
    </dgm:pt>
    <dgm:pt modelId="{41871AF6-5166-4A79-98AA-5BB703C62483}" type="pres">
      <dgm:prSet presAssocID="{703A2A3F-AD6E-4D78-8998-5E262EFF20ED}" presName="horz2" presStyleCnt="0"/>
      <dgm:spPr/>
    </dgm:pt>
    <dgm:pt modelId="{D4D7766D-3BF8-4172-82EC-7F81E9143279}" type="pres">
      <dgm:prSet presAssocID="{703A2A3F-AD6E-4D78-8998-5E262EFF20ED}" presName="horzSpace2" presStyleCnt="0"/>
      <dgm:spPr/>
    </dgm:pt>
    <dgm:pt modelId="{42DC906D-FC31-4F2A-A4DC-EFF023DBCA25}" type="pres">
      <dgm:prSet presAssocID="{703A2A3F-AD6E-4D78-8998-5E262EFF20ED}" presName="tx2" presStyleLbl="revTx" presStyleIdx="4" presStyleCnt="11"/>
      <dgm:spPr/>
    </dgm:pt>
    <dgm:pt modelId="{752C62B1-C2AA-403E-A0B2-F56C1DA7AFD1}" type="pres">
      <dgm:prSet presAssocID="{703A2A3F-AD6E-4D78-8998-5E262EFF20ED}" presName="vert2" presStyleCnt="0"/>
      <dgm:spPr/>
    </dgm:pt>
    <dgm:pt modelId="{62652130-835B-4791-AB63-133DBF6A561A}" type="pres">
      <dgm:prSet presAssocID="{703A2A3F-AD6E-4D78-8998-5E262EFF20ED}" presName="thinLine2b" presStyleLbl="callout" presStyleIdx="3" presStyleCnt="10"/>
      <dgm:spPr/>
    </dgm:pt>
    <dgm:pt modelId="{2A5E77A7-AA29-47C9-9B28-146A322ECB71}" type="pres">
      <dgm:prSet presAssocID="{703A2A3F-AD6E-4D78-8998-5E262EFF20ED}" presName="vertSpace2b" presStyleCnt="0"/>
      <dgm:spPr/>
    </dgm:pt>
    <dgm:pt modelId="{8B054B6A-21FD-4C8A-90F8-A4CC4A848C68}" type="pres">
      <dgm:prSet presAssocID="{C932F201-0978-49B2-AA44-C3330FDD6F0C}" presName="horz2" presStyleCnt="0"/>
      <dgm:spPr/>
    </dgm:pt>
    <dgm:pt modelId="{E1B4B17B-ABE7-4B71-83F2-9164AFBECE21}" type="pres">
      <dgm:prSet presAssocID="{C932F201-0978-49B2-AA44-C3330FDD6F0C}" presName="horzSpace2" presStyleCnt="0"/>
      <dgm:spPr/>
    </dgm:pt>
    <dgm:pt modelId="{45190848-1E40-4C46-BAA7-EFACAF01C7FA}" type="pres">
      <dgm:prSet presAssocID="{C932F201-0978-49B2-AA44-C3330FDD6F0C}" presName="tx2" presStyleLbl="revTx" presStyleIdx="5" presStyleCnt="11"/>
      <dgm:spPr/>
    </dgm:pt>
    <dgm:pt modelId="{37D5D63B-E16F-45E7-B1B4-A41EEA69A6F1}" type="pres">
      <dgm:prSet presAssocID="{C932F201-0978-49B2-AA44-C3330FDD6F0C}" presName="vert2" presStyleCnt="0"/>
      <dgm:spPr/>
    </dgm:pt>
    <dgm:pt modelId="{7FEB385F-DE97-42DB-AF48-D28CC591A277}" type="pres">
      <dgm:prSet presAssocID="{C932F201-0978-49B2-AA44-C3330FDD6F0C}" presName="thinLine2b" presStyleLbl="callout" presStyleIdx="4" presStyleCnt="10"/>
      <dgm:spPr/>
    </dgm:pt>
    <dgm:pt modelId="{8050D92F-669E-4351-8809-2391AB34E04A}" type="pres">
      <dgm:prSet presAssocID="{C932F201-0978-49B2-AA44-C3330FDD6F0C}" presName="vertSpace2b" presStyleCnt="0"/>
      <dgm:spPr/>
    </dgm:pt>
    <dgm:pt modelId="{3229DBCF-51A8-4685-8A1A-74A174E6AFC0}" type="pres">
      <dgm:prSet presAssocID="{1ED09581-498E-4814-8222-41E0126D71DB}" presName="horz2" presStyleCnt="0"/>
      <dgm:spPr/>
    </dgm:pt>
    <dgm:pt modelId="{9828E0B7-1505-4241-8500-C45CA0E0E1C5}" type="pres">
      <dgm:prSet presAssocID="{1ED09581-498E-4814-8222-41E0126D71DB}" presName="horzSpace2" presStyleCnt="0"/>
      <dgm:spPr/>
    </dgm:pt>
    <dgm:pt modelId="{947CA8E3-4769-4107-979E-B3D4544B4EB5}" type="pres">
      <dgm:prSet presAssocID="{1ED09581-498E-4814-8222-41E0126D71DB}" presName="tx2" presStyleLbl="revTx" presStyleIdx="6" presStyleCnt="11"/>
      <dgm:spPr/>
    </dgm:pt>
    <dgm:pt modelId="{B55D0480-4BD2-4DAC-8849-F47E9DB387F5}" type="pres">
      <dgm:prSet presAssocID="{1ED09581-498E-4814-8222-41E0126D71DB}" presName="vert2" presStyleCnt="0"/>
      <dgm:spPr/>
    </dgm:pt>
    <dgm:pt modelId="{F1A70344-E5B2-4635-A11E-2667F25A0C1B}" type="pres">
      <dgm:prSet presAssocID="{1ED09581-498E-4814-8222-41E0126D71DB}" presName="thinLine2b" presStyleLbl="callout" presStyleIdx="5" presStyleCnt="10"/>
      <dgm:spPr/>
    </dgm:pt>
    <dgm:pt modelId="{7EF3AD50-C9B0-42DD-ABEF-F5F31250BCFF}" type="pres">
      <dgm:prSet presAssocID="{1ED09581-498E-4814-8222-41E0126D71DB}" presName="vertSpace2b" presStyleCnt="0"/>
      <dgm:spPr/>
    </dgm:pt>
    <dgm:pt modelId="{9835702A-8C83-4F96-9B38-0964BEA07118}" type="pres">
      <dgm:prSet presAssocID="{5E3BFA80-0B73-4A85-8AF8-D523EFF6FDAE}" presName="horz2" presStyleCnt="0"/>
      <dgm:spPr/>
    </dgm:pt>
    <dgm:pt modelId="{43D275EF-876B-4142-B8E9-69B8D8C6AD42}" type="pres">
      <dgm:prSet presAssocID="{5E3BFA80-0B73-4A85-8AF8-D523EFF6FDAE}" presName="horzSpace2" presStyleCnt="0"/>
      <dgm:spPr/>
    </dgm:pt>
    <dgm:pt modelId="{F63F162F-083C-4018-B262-9C83AA9B9DF0}" type="pres">
      <dgm:prSet presAssocID="{5E3BFA80-0B73-4A85-8AF8-D523EFF6FDAE}" presName="tx2" presStyleLbl="revTx" presStyleIdx="7" presStyleCnt="11"/>
      <dgm:spPr/>
    </dgm:pt>
    <dgm:pt modelId="{54190BB5-C36F-4727-BC24-0F829429A387}" type="pres">
      <dgm:prSet presAssocID="{5E3BFA80-0B73-4A85-8AF8-D523EFF6FDAE}" presName="vert2" presStyleCnt="0"/>
      <dgm:spPr/>
    </dgm:pt>
    <dgm:pt modelId="{69924274-3210-4D75-A53E-BE82DDFC2BCB}" type="pres">
      <dgm:prSet presAssocID="{5E3BFA80-0B73-4A85-8AF8-D523EFF6FDAE}" presName="thinLine2b" presStyleLbl="callout" presStyleIdx="6" presStyleCnt="10"/>
      <dgm:spPr/>
    </dgm:pt>
    <dgm:pt modelId="{C99166B7-E53F-41E8-B557-061C9FB6522D}" type="pres">
      <dgm:prSet presAssocID="{5E3BFA80-0B73-4A85-8AF8-D523EFF6FDAE}" presName="vertSpace2b" presStyleCnt="0"/>
      <dgm:spPr/>
    </dgm:pt>
    <dgm:pt modelId="{9B3589E3-F125-451F-AF9E-BE47CF6EC0A9}" type="pres">
      <dgm:prSet presAssocID="{F263E988-44A7-42BF-8250-ED90893E7A70}" presName="horz2" presStyleCnt="0"/>
      <dgm:spPr/>
    </dgm:pt>
    <dgm:pt modelId="{F824C597-DF5E-4CA9-A936-2DEC2F2067EC}" type="pres">
      <dgm:prSet presAssocID="{F263E988-44A7-42BF-8250-ED90893E7A70}" presName="horzSpace2" presStyleCnt="0"/>
      <dgm:spPr/>
    </dgm:pt>
    <dgm:pt modelId="{AACDB9E4-BB97-48A9-BC51-BC08FE361D49}" type="pres">
      <dgm:prSet presAssocID="{F263E988-44A7-42BF-8250-ED90893E7A70}" presName="tx2" presStyleLbl="revTx" presStyleIdx="8" presStyleCnt="11"/>
      <dgm:spPr/>
    </dgm:pt>
    <dgm:pt modelId="{EB317200-FD01-4983-9B94-E5530CC8060A}" type="pres">
      <dgm:prSet presAssocID="{F263E988-44A7-42BF-8250-ED90893E7A70}" presName="vert2" presStyleCnt="0"/>
      <dgm:spPr/>
    </dgm:pt>
    <dgm:pt modelId="{6B85B416-ABA1-453D-8D18-D7D7D2C4FD7B}" type="pres">
      <dgm:prSet presAssocID="{F263E988-44A7-42BF-8250-ED90893E7A70}" presName="thinLine2b" presStyleLbl="callout" presStyleIdx="7" presStyleCnt="10"/>
      <dgm:spPr/>
    </dgm:pt>
    <dgm:pt modelId="{1681D468-9789-4E44-B3C1-79ED34F48B55}" type="pres">
      <dgm:prSet presAssocID="{F263E988-44A7-42BF-8250-ED90893E7A70}" presName="vertSpace2b" presStyleCnt="0"/>
      <dgm:spPr/>
    </dgm:pt>
    <dgm:pt modelId="{A468B461-31FF-4AAD-AE06-9E0A4C31F529}" type="pres">
      <dgm:prSet presAssocID="{26293DA8-3559-48F3-B59F-815254153926}" presName="horz2" presStyleCnt="0"/>
      <dgm:spPr/>
    </dgm:pt>
    <dgm:pt modelId="{AB69073E-FBB1-4933-B90A-363ED52F8B9A}" type="pres">
      <dgm:prSet presAssocID="{26293DA8-3559-48F3-B59F-815254153926}" presName="horzSpace2" presStyleCnt="0"/>
      <dgm:spPr/>
    </dgm:pt>
    <dgm:pt modelId="{2E04172D-11E8-47B8-9584-B7544F2949FF}" type="pres">
      <dgm:prSet presAssocID="{26293DA8-3559-48F3-B59F-815254153926}" presName="tx2" presStyleLbl="revTx" presStyleIdx="9" presStyleCnt="11"/>
      <dgm:spPr/>
    </dgm:pt>
    <dgm:pt modelId="{B152C378-7849-47B4-A3CC-9251859DA0B5}" type="pres">
      <dgm:prSet presAssocID="{26293DA8-3559-48F3-B59F-815254153926}" presName="vert2" presStyleCnt="0"/>
      <dgm:spPr/>
    </dgm:pt>
    <dgm:pt modelId="{7C398345-EA9D-4F49-9E50-93EDC2DE8BCD}" type="pres">
      <dgm:prSet presAssocID="{26293DA8-3559-48F3-B59F-815254153926}" presName="thinLine2b" presStyleLbl="callout" presStyleIdx="8" presStyleCnt="10"/>
      <dgm:spPr/>
    </dgm:pt>
    <dgm:pt modelId="{09E8FFBF-F00C-48CF-951B-0AFE616E7A6A}" type="pres">
      <dgm:prSet presAssocID="{26293DA8-3559-48F3-B59F-815254153926}" presName="vertSpace2b" presStyleCnt="0"/>
      <dgm:spPr/>
    </dgm:pt>
    <dgm:pt modelId="{5A87CA33-B08D-4C54-9196-546D5CB3FAF4}" type="pres">
      <dgm:prSet presAssocID="{6A93D24C-3B82-4299-9FEC-E0A009C8F9B1}" presName="horz2" presStyleCnt="0"/>
      <dgm:spPr/>
    </dgm:pt>
    <dgm:pt modelId="{93735F1E-FEC7-4CEB-82F0-91A9AA0069C1}" type="pres">
      <dgm:prSet presAssocID="{6A93D24C-3B82-4299-9FEC-E0A009C8F9B1}" presName="horzSpace2" presStyleCnt="0"/>
      <dgm:spPr/>
    </dgm:pt>
    <dgm:pt modelId="{4DA90AD5-4A20-454B-8690-B962E40BA5AA}" type="pres">
      <dgm:prSet presAssocID="{6A93D24C-3B82-4299-9FEC-E0A009C8F9B1}" presName="tx2" presStyleLbl="revTx" presStyleIdx="10" presStyleCnt="11"/>
      <dgm:spPr/>
    </dgm:pt>
    <dgm:pt modelId="{EFFFDE80-785E-4564-AFF5-9069C7B3AC1D}" type="pres">
      <dgm:prSet presAssocID="{6A93D24C-3B82-4299-9FEC-E0A009C8F9B1}" presName="vert2" presStyleCnt="0"/>
      <dgm:spPr/>
    </dgm:pt>
    <dgm:pt modelId="{6EC502C8-B0FD-484C-AAA0-3BBF5B0F368B}" type="pres">
      <dgm:prSet presAssocID="{6A93D24C-3B82-4299-9FEC-E0A009C8F9B1}" presName="thinLine2b" presStyleLbl="callout" presStyleIdx="9" presStyleCnt="10"/>
      <dgm:spPr/>
    </dgm:pt>
    <dgm:pt modelId="{00792BC1-6E17-4315-8CDA-5893A33EF9FA}" type="pres">
      <dgm:prSet presAssocID="{6A93D24C-3B82-4299-9FEC-E0A009C8F9B1}" presName="vertSpace2b" presStyleCnt="0"/>
      <dgm:spPr/>
    </dgm:pt>
  </dgm:ptLst>
  <dgm:cxnLst>
    <dgm:cxn modelId="{27190602-D788-4585-AFE5-1695AE7E4C0E}" type="presOf" srcId="{A83B6328-D55B-4BCB-91AD-F614ECE07D56}" destId="{0402D93A-975D-44C0-B28D-EE3C049EAF10}" srcOrd="0" destOrd="0" presId="urn:microsoft.com/office/officeart/2008/layout/LinedList"/>
    <dgm:cxn modelId="{66AF2403-DB75-4DE1-95A1-1043B3F867D9}" type="presOf" srcId="{763EB5C2-AB05-43D5-A961-3470331FA49A}" destId="{1CDED385-4D4E-4667-B92B-6EFA73DD8367}" srcOrd="0" destOrd="0" presId="urn:microsoft.com/office/officeart/2008/layout/LinedList"/>
    <dgm:cxn modelId="{77759503-C0C5-4763-B488-B45CBFBA8F3A}" srcId="{A83B6328-D55B-4BCB-91AD-F614ECE07D56}" destId="{763EB5C2-AB05-43D5-A961-3470331FA49A}" srcOrd="2" destOrd="0" parTransId="{DFA77B30-CCE2-4B04-B4F5-D80AE411A107}" sibTransId="{94AD0293-BE2F-4DBF-B962-4149B0E888E2}"/>
    <dgm:cxn modelId="{2BFC9812-5D5D-4038-82F8-FFD5AA69B6C1}" type="presOf" srcId="{6A93D24C-3B82-4299-9FEC-E0A009C8F9B1}" destId="{4DA90AD5-4A20-454B-8690-B962E40BA5AA}" srcOrd="0" destOrd="0" presId="urn:microsoft.com/office/officeart/2008/layout/LinedList"/>
    <dgm:cxn modelId="{0F9D9B12-95D8-4C23-85A6-CE0C050F1CAF}" srcId="{A83B6328-D55B-4BCB-91AD-F614ECE07D56}" destId="{412F5C6F-49F8-40F6-8988-8BB0ED7FBD78}" srcOrd="0" destOrd="0" parTransId="{7DE5A4FF-5E9E-4094-A349-B43B3AED8922}" sibTransId="{F9D364CB-74FE-4816-A937-5804E8D54A57}"/>
    <dgm:cxn modelId="{52A4F625-000C-484D-991D-F17DB2100D59}" type="presOf" srcId="{1ED09581-498E-4814-8222-41E0126D71DB}" destId="{947CA8E3-4769-4107-979E-B3D4544B4EB5}" srcOrd="0" destOrd="0" presId="urn:microsoft.com/office/officeart/2008/layout/LinedList"/>
    <dgm:cxn modelId="{B1DF5F2D-FFE5-4943-A2F8-5059EF55B2E9}" srcId="{A83B6328-D55B-4BCB-91AD-F614ECE07D56}" destId="{26293DA8-3559-48F3-B59F-815254153926}" srcOrd="8" destOrd="0" parTransId="{CE996E74-FBD9-4B88-A262-C60CD01BA5AA}" sibTransId="{AC33B09D-862D-4BBC-9DF5-6CBDFC2E76E7}"/>
    <dgm:cxn modelId="{AA6F1834-9D3C-4CDB-A983-BD203679EC61}" type="presOf" srcId="{703A2A3F-AD6E-4D78-8998-5E262EFF20ED}" destId="{42DC906D-FC31-4F2A-A4DC-EFF023DBCA25}" srcOrd="0" destOrd="0" presId="urn:microsoft.com/office/officeart/2008/layout/LinedList"/>
    <dgm:cxn modelId="{8955163F-C775-4613-9956-ED0EE92376D4}" srcId="{A83B6328-D55B-4BCB-91AD-F614ECE07D56}" destId="{703A2A3F-AD6E-4D78-8998-5E262EFF20ED}" srcOrd="3" destOrd="0" parTransId="{2E2E4CB6-5630-4093-812D-49B9DAF1A166}" sibTransId="{196A3733-E1A7-40DD-A186-A279DC1A124B}"/>
    <dgm:cxn modelId="{DB48D64C-8FBD-4FC5-BE72-17D3F6438E2E}" type="presOf" srcId="{F263E988-44A7-42BF-8250-ED90893E7A70}" destId="{AACDB9E4-BB97-48A9-BC51-BC08FE361D49}" srcOrd="0" destOrd="0" presId="urn:microsoft.com/office/officeart/2008/layout/LinedList"/>
    <dgm:cxn modelId="{AE990B50-966C-443E-84D7-1584C58694FA}" srcId="{E44DA3C5-DD44-4D17-A2A0-9636312D06D3}" destId="{A83B6328-D55B-4BCB-91AD-F614ECE07D56}" srcOrd="0" destOrd="0" parTransId="{5711BA85-187B-4F00-93C7-C14CCEF627CA}" sibTransId="{D9E3AC0D-C761-4B2C-A36E-3F37004320D2}"/>
    <dgm:cxn modelId="{BECCAD88-D9F4-4B31-9EC0-63DFDB35A3E1}" srcId="{A83B6328-D55B-4BCB-91AD-F614ECE07D56}" destId="{1ED09581-498E-4814-8222-41E0126D71DB}" srcOrd="5" destOrd="0" parTransId="{D7032BD6-716B-4F20-BA71-296FA41705BD}" sibTransId="{71941494-05EA-4A11-AAC3-6BA5704B69C2}"/>
    <dgm:cxn modelId="{E7F71B8D-99F6-48F4-882B-A9574A2BB51B}" type="presOf" srcId="{26293DA8-3559-48F3-B59F-815254153926}" destId="{2E04172D-11E8-47B8-9584-B7544F2949FF}" srcOrd="0" destOrd="0" presId="urn:microsoft.com/office/officeart/2008/layout/LinedList"/>
    <dgm:cxn modelId="{2B22AE91-6490-4770-996D-67ED18D6B40E}" srcId="{A83B6328-D55B-4BCB-91AD-F614ECE07D56}" destId="{F263E988-44A7-42BF-8250-ED90893E7A70}" srcOrd="7" destOrd="0" parTransId="{3F1DE2F9-27FA-4B26-A197-0A0256EC8E7A}" sibTransId="{EF59E8C2-F989-42A1-988A-81ED3C7CB902}"/>
    <dgm:cxn modelId="{B2D53E95-D6F8-447C-AED9-4C8DC4321124}" type="presOf" srcId="{5E3BFA80-0B73-4A85-8AF8-D523EFF6FDAE}" destId="{F63F162F-083C-4018-B262-9C83AA9B9DF0}" srcOrd="0" destOrd="0" presId="urn:microsoft.com/office/officeart/2008/layout/LinedList"/>
    <dgm:cxn modelId="{E7AB729A-A289-460B-BD68-CCF71B39B83A}" type="presOf" srcId="{412F5C6F-49F8-40F6-8988-8BB0ED7FBD78}" destId="{8085B37C-81E8-4CEF-8E69-43D7B85262AA}" srcOrd="0" destOrd="0" presId="urn:microsoft.com/office/officeart/2008/layout/LinedList"/>
    <dgm:cxn modelId="{A08ED39D-F374-4916-89D9-D2E3FC83A9D6}" srcId="{A83B6328-D55B-4BCB-91AD-F614ECE07D56}" destId="{5D15DBB8-E1E0-46CD-B457-0B7D51AF3D38}" srcOrd="1" destOrd="0" parTransId="{24039160-951F-44F9-B882-E78EBF469E02}" sibTransId="{87376BD1-8095-4082-8D6A-6218CE3541D8}"/>
    <dgm:cxn modelId="{53A164C3-2956-45D1-B3D8-7FE973893A9C}" type="presOf" srcId="{C932F201-0978-49B2-AA44-C3330FDD6F0C}" destId="{45190848-1E40-4C46-BAA7-EFACAF01C7FA}" srcOrd="0" destOrd="0" presId="urn:microsoft.com/office/officeart/2008/layout/LinedList"/>
    <dgm:cxn modelId="{CD450CCE-6342-4934-9250-15DCC010897E}" type="presOf" srcId="{5D15DBB8-E1E0-46CD-B457-0B7D51AF3D38}" destId="{2811FE1C-2EFA-422C-938D-87B3118DBC6E}" srcOrd="0" destOrd="0" presId="urn:microsoft.com/office/officeart/2008/layout/LinedList"/>
    <dgm:cxn modelId="{D6C771CF-6E98-438B-8C9E-0D90E6327C34}" srcId="{A83B6328-D55B-4BCB-91AD-F614ECE07D56}" destId="{C932F201-0978-49B2-AA44-C3330FDD6F0C}" srcOrd="4" destOrd="0" parTransId="{B321AE4C-B877-4854-AB4E-F67AEE780381}" sibTransId="{C76B7D48-9F0C-4D06-B5B2-31E1271E97DE}"/>
    <dgm:cxn modelId="{9889B9D6-3CD3-45FA-820F-B97B01F13730}" srcId="{A83B6328-D55B-4BCB-91AD-F614ECE07D56}" destId="{6A93D24C-3B82-4299-9FEC-E0A009C8F9B1}" srcOrd="9" destOrd="0" parTransId="{B40105BB-D46D-48FD-8272-0D68E6828A53}" sibTransId="{C2048D38-3A4F-4F99-A945-7A91AFD726B3}"/>
    <dgm:cxn modelId="{A86637E9-A96D-4BC7-A125-F168FA2193A2}" type="presOf" srcId="{E44DA3C5-DD44-4D17-A2A0-9636312D06D3}" destId="{B8B6FE37-5443-4CE8-8141-D61E7AF19F63}" srcOrd="0" destOrd="0" presId="urn:microsoft.com/office/officeart/2008/layout/LinedList"/>
    <dgm:cxn modelId="{496003EA-4271-4CB9-9B4C-077FF9DF0BEF}" srcId="{A83B6328-D55B-4BCB-91AD-F614ECE07D56}" destId="{5E3BFA80-0B73-4A85-8AF8-D523EFF6FDAE}" srcOrd="6" destOrd="0" parTransId="{B901F229-E49B-4FC1-8874-5F14F8A9DFF1}" sibTransId="{9778316C-946D-4332-A039-93AF08819E81}"/>
    <dgm:cxn modelId="{D14C7672-4FD7-4246-B7BD-6CFA735879EC}" type="presParOf" srcId="{B8B6FE37-5443-4CE8-8141-D61E7AF19F63}" destId="{9692B54D-F1ED-4569-8487-B82E6C6A7594}" srcOrd="0" destOrd="0" presId="urn:microsoft.com/office/officeart/2008/layout/LinedList"/>
    <dgm:cxn modelId="{112163C6-AFBE-454A-BCDE-E99A41DE65AC}" type="presParOf" srcId="{B8B6FE37-5443-4CE8-8141-D61E7AF19F63}" destId="{EC658231-5F57-4130-A955-206830A4FA0B}" srcOrd="1" destOrd="0" presId="urn:microsoft.com/office/officeart/2008/layout/LinedList"/>
    <dgm:cxn modelId="{36672A0A-4259-4E8F-B12D-0DD48544F8B4}" type="presParOf" srcId="{EC658231-5F57-4130-A955-206830A4FA0B}" destId="{0402D93A-975D-44C0-B28D-EE3C049EAF10}" srcOrd="0" destOrd="0" presId="urn:microsoft.com/office/officeart/2008/layout/LinedList"/>
    <dgm:cxn modelId="{D07A5412-824A-4943-B354-C6376F0A7D95}" type="presParOf" srcId="{EC658231-5F57-4130-A955-206830A4FA0B}" destId="{4F8B5F01-2622-4837-86C1-D6F4C437B1DA}" srcOrd="1" destOrd="0" presId="urn:microsoft.com/office/officeart/2008/layout/LinedList"/>
    <dgm:cxn modelId="{ADA923B7-8780-454D-B6C6-7E00ECEE48F4}" type="presParOf" srcId="{4F8B5F01-2622-4837-86C1-D6F4C437B1DA}" destId="{2B0731A5-C0DF-41D8-9D52-8714980286B7}" srcOrd="0" destOrd="0" presId="urn:microsoft.com/office/officeart/2008/layout/LinedList"/>
    <dgm:cxn modelId="{3EF6D202-53E2-4DEB-9C8F-4252FA12D48F}" type="presParOf" srcId="{4F8B5F01-2622-4837-86C1-D6F4C437B1DA}" destId="{5126F184-8469-45CD-82A3-3EF12E9F0AA0}" srcOrd="1" destOrd="0" presId="urn:microsoft.com/office/officeart/2008/layout/LinedList"/>
    <dgm:cxn modelId="{14A8DB17-2AEF-4A4A-8D75-22B175243245}" type="presParOf" srcId="{5126F184-8469-45CD-82A3-3EF12E9F0AA0}" destId="{844EF72F-C7F3-433D-AD00-0A345DF8A257}" srcOrd="0" destOrd="0" presId="urn:microsoft.com/office/officeart/2008/layout/LinedList"/>
    <dgm:cxn modelId="{AD64A135-3435-4A8E-9EC3-86A8DE10388D}" type="presParOf" srcId="{5126F184-8469-45CD-82A3-3EF12E9F0AA0}" destId="{8085B37C-81E8-4CEF-8E69-43D7B85262AA}" srcOrd="1" destOrd="0" presId="urn:microsoft.com/office/officeart/2008/layout/LinedList"/>
    <dgm:cxn modelId="{E7EF90C9-E067-4328-97CC-8EB21CD99E15}" type="presParOf" srcId="{5126F184-8469-45CD-82A3-3EF12E9F0AA0}" destId="{AFCC2960-EA2C-4DBC-82F5-F452A4104142}" srcOrd="2" destOrd="0" presId="urn:microsoft.com/office/officeart/2008/layout/LinedList"/>
    <dgm:cxn modelId="{0FD72F54-19BD-49A5-A589-F8A498CD3E8F}" type="presParOf" srcId="{4F8B5F01-2622-4837-86C1-D6F4C437B1DA}" destId="{63BFAB57-A660-40F1-B677-8B19E2E32EB4}" srcOrd="2" destOrd="0" presId="urn:microsoft.com/office/officeart/2008/layout/LinedList"/>
    <dgm:cxn modelId="{C29FC43D-14E6-4607-B7EC-E2DF5D26B43B}" type="presParOf" srcId="{4F8B5F01-2622-4837-86C1-D6F4C437B1DA}" destId="{D71893DA-5BE4-40A4-8DB0-B1F2BE633464}" srcOrd="3" destOrd="0" presId="urn:microsoft.com/office/officeart/2008/layout/LinedList"/>
    <dgm:cxn modelId="{3304196A-180F-40A5-B135-3A6163335102}" type="presParOf" srcId="{4F8B5F01-2622-4837-86C1-D6F4C437B1DA}" destId="{10EAE32A-1A34-42F1-B13A-5744027AFFF8}" srcOrd="4" destOrd="0" presId="urn:microsoft.com/office/officeart/2008/layout/LinedList"/>
    <dgm:cxn modelId="{ECF82FD6-C0DC-4783-82CA-49CA3DE1202C}" type="presParOf" srcId="{10EAE32A-1A34-42F1-B13A-5744027AFFF8}" destId="{96A916AA-0656-4326-873A-4269DC7BD767}" srcOrd="0" destOrd="0" presId="urn:microsoft.com/office/officeart/2008/layout/LinedList"/>
    <dgm:cxn modelId="{4D931793-5A57-4D2C-A420-6A0FE2879E66}" type="presParOf" srcId="{10EAE32A-1A34-42F1-B13A-5744027AFFF8}" destId="{2811FE1C-2EFA-422C-938D-87B3118DBC6E}" srcOrd="1" destOrd="0" presId="urn:microsoft.com/office/officeart/2008/layout/LinedList"/>
    <dgm:cxn modelId="{17E5047F-CA4B-4B8A-8037-809CE32C2D02}" type="presParOf" srcId="{10EAE32A-1A34-42F1-B13A-5744027AFFF8}" destId="{70E8BEB3-C13C-4EA2-994F-32387C16186E}" srcOrd="2" destOrd="0" presId="urn:microsoft.com/office/officeart/2008/layout/LinedList"/>
    <dgm:cxn modelId="{21EBA9A7-9F8D-4D4D-AD6F-0B4226117D73}" type="presParOf" srcId="{4F8B5F01-2622-4837-86C1-D6F4C437B1DA}" destId="{E93F2738-10BA-4EA9-B162-7AAFC858233B}" srcOrd="5" destOrd="0" presId="urn:microsoft.com/office/officeart/2008/layout/LinedList"/>
    <dgm:cxn modelId="{EABDA214-9160-4BD0-B765-3A35E5B34342}" type="presParOf" srcId="{4F8B5F01-2622-4837-86C1-D6F4C437B1DA}" destId="{85B851F1-9EAC-4C1D-8DF4-7E0AAA0CB752}" srcOrd="6" destOrd="0" presId="urn:microsoft.com/office/officeart/2008/layout/LinedList"/>
    <dgm:cxn modelId="{E1C12B64-7AC0-49AB-9960-8AC31EF19940}" type="presParOf" srcId="{4F8B5F01-2622-4837-86C1-D6F4C437B1DA}" destId="{904C01F6-1A71-4900-A6B5-FBDB8BDAF90E}" srcOrd="7" destOrd="0" presId="urn:microsoft.com/office/officeart/2008/layout/LinedList"/>
    <dgm:cxn modelId="{7D9D3DF8-933F-47BF-BF44-371D9B01F7DE}" type="presParOf" srcId="{904C01F6-1A71-4900-A6B5-FBDB8BDAF90E}" destId="{13FB2620-A614-4AF0-AC56-6B45720E8D61}" srcOrd="0" destOrd="0" presId="urn:microsoft.com/office/officeart/2008/layout/LinedList"/>
    <dgm:cxn modelId="{8C8E6468-C3FC-426F-A306-808641F09A21}" type="presParOf" srcId="{904C01F6-1A71-4900-A6B5-FBDB8BDAF90E}" destId="{1CDED385-4D4E-4667-B92B-6EFA73DD8367}" srcOrd="1" destOrd="0" presId="urn:microsoft.com/office/officeart/2008/layout/LinedList"/>
    <dgm:cxn modelId="{C3DCC66F-0A75-4283-92BA-3CC26336E5E1}" type="presParOf" srcId="{904C01F6-1A71-4900-A6B5-FBDB8BDAF90E}" destId="{35736F75-80ED-435B-B829-E3082D604BDE}" srcOrd="2" destOrd="0" presId="urn:microsoft.com/office/officeart/2008/layout/LinedList"/>
    <dgm:cxn modelId="{83C18456-3BDA-4EEC-9A34-EB75DF750F23}" type="presParOf" srcId="{4F8B5F01-2622-4837-86C1-D6F4C437B1DA}" destId="{3B664F26-BA80-4836-92F1-5728C596A1EC}" srcOrd="8" destOrd="0" presId="urn:microsoft.com/office/officeart/2008/layout/LinedList"/>
    <dgm:cxn modelId="{7ABFAA15-A21A-4707-A903-5173FE50E52F}" type="presParOf" srcId="{4F8B5F01-2622-4837-86C1-D6F4C437B1DA}" destId="{AD310184-821D-4129-B92E-D7D4B5E2CA49}" srcOrd="9" destOrd="0" presId="urn:microsoft.com/office/officeart/2008/layout/LinedList"/>
    <dgm:cxn modelId="{20ECC609-51FE-4CAF-A7B5-F5AACEFAF689}" type="presParOf" srcId="{4F8B5F01-2622-4837-86C1-D6F4C437B1DA}" destId="{41871AF6-5166-4A79-98AA-5BB703C62483}" srcOrd="10" destOrd="0" presId="urn:microsoft.com/office/officeart/2008/layout/LinedList"/>
    <dgm:cxn modelId="{B7FE492D-6100-4205-85D1-E3CD7D52EE93}" type="presParOf" srcId="{41871AF6-5166-4A79-98AA-5BB703C62483}" destId="{D4D7766D-3BF8-4172-82EC-7F81E9143279}" srcOrd="0" destOrd="0" presId="urn:microsoft.com/office/officeart/2008/layout/LinedList"/>
    <dgm:cxn modelId="{372CE6D5-CB67-4CA8-9D8F-6B9605C475BE}" type="presParOf" srcId="{41871AF6-5166-4A79-98AA-5BB703C62483}" destId="{42DC906D-FC31-4F2A-A4DC-EFF023DBCA25}" srcOrd="1" destOrd="0" presId="urn:microsoft.com/office/officeart/2008/layout/LinedList"/>
    <dgm:cxn modelId="{7FF5879F-176E-496F-9BD8-54344B7C4218}" type="presParOf" srcId="{41871AF6-5166-4A79-98AA-5BB703C62483}" destId="{752C62B1-C2AA-403E-A0B2-F56C1DA7AFD1}" srcOrd="2" destOrd="0" presId="urn:microsoft.com/office/officeart/2008/layout/LinedList"/>
    <dgm:cxn modelId="{EF53AC3B-5CA8-4A21-B869-4B35B38AADBB}" type="presParOf" srcId="{4F8B5F01-2622-4837-86C1-D6F4C437B1DA}" destId="{62652130-835B-4791-AB63-133DBF6A561A}" srcOrd="11" destOrd="0" presId="urn:microsoft.com/office/officeart/2008/layout/LinedList"/>
    <dgm:cxn modelId="{AD05D312-0888-4144-8394-5BE4E66085AD}" type="presParOf" srcId="{4F8B5F01-2622-4837-86C1-D6F4C437B1DA}" destId="{2A5E77A7-AA29-47C9-9B28-146A322ECB71}" srcOrd="12" destOrd="0" presId="urn:microsoft.com/office/officeart/2008/layout/LinedList"/>
    <dgm:cxn modelId="{875C7284-E7B4-4608-82D2-5D36CBC85607}" type="presParOf" srcId="{4F8B5F01-2622-4837-86C1-D6F4C437B1DA}" destId="{8B054B6A-21FD-4C8A-90F8-A4CC4A848C68}" srcOrd="13" destOrd="0" presId="urn:microsoft.com/office/officeart/2008/layout/LinedList"/>
    <dgm:cxn modelId="{A21C82D3-8770-42E7-8B4B-138B27C648A9}" type="presParOf" srcId="{8B054B6A-21FD-4C8A-90F8-A4CC4A848C68}" destId="{E1B4B17B-ABE7-4B71-83F2-9164AFBECE21}" srcOrd="0" destOrd="0" presId="urn:microsoft.com/office/officeart/2008/layout/LinedList"/>
    <dgm:cxn modelId="{7751E821-7330-49C0-83E2-2D76C08FB22C}" type="presParOf" srcId="{8B054B6A-21FD-4C8A-90F8-A4CC4A848C68}" destId="{45190848-1E40-4C46-BAA7-EFACAF01C7FA}" srcOrd="1" destOrd="0" presId="urn:microsoft.com/office/officeart/2008/layout/LinedList"/>
    <dgm:cxn modelId="{7C75FA7A-2B36-4A03-B02D-E9E21C6C3A59}" type="presParOf" srcId="{8B054B6A-21FD-4C8A-90F8-A4CC4A848C68}" destId="{37D5D63B-E16F-45E7-B1B4-A41EEA69A6F1}" srcOrd="2" destOrd="0" presId="urn:microsoft.com/office/officeart/2008/layout/LinedList"/>
    <dgm:cxn modelId="{82B8610E-DBCB-48A3-A165-1D36D681D2FD}" type="presParOf" srcId="{4F8B5F01-2622-4837-86C1-D6F4C437B1DA}" destId="{7FEB385F-DE97-42DB-AF48-D28CC591A277}" srcOrd="14" destOrd="0" presId="urn:microsoft.com/office/officeart/2008/layout/LinedList"/>
    <dgm:cxn modelId="{84AB0B2D-E694-40FF-8A90-555BCED058C0}" type="presParOf" srcId="{4F8B5F01-2622-4837-86C1-D6F4C437B1DA}" destId="{8050D92F-669E-4351-8809-2391AB34E04A}" srcOrd="15" destOrd="0" presId="urn:microsoft.com/office/officeart/2008/layout/LinedList"/>
    <dgm:cxn modelId="{C9E9480E-FE36-417F-B026-7C36CB235BBD}" type="presParOf" srcId="{4F8B5F01-2622-4837-86C1-D6F4C437B1DA}" destId="{3229DBCF-51A8-4685-8A1A-74A174E6AFC0}" srcOrd="16" destOrd="0" presId="urn:microsoft.com/office/officeart/2008/layout/LinedList"/>
    <dgm:cxn modelId="{9E53A6DF-5CBC-4462-8254-31AA469EFDAE}" type="presParOf" srcId="{3229DBCF-51A8-4685-8A1A-74A174E6AFC0}" destId="{9828E0B7-1505-4241-8500-C45CA0E0E1C5}" srcOrd="0" destOrd="0" presId="urn:microsoft.com/office/officeart/2008/layout/LinedList"/>
    <dgm:cxn modelId="{A03BFF70-AF32-41F4-B16C-2955E848C656}" type="presParOf" srcId="{3229DBCF-51A8-4685-8A1A-74A174E6AFC0}" destId="{947CA8E3-4769-4107-979E-B3D4544B4EB5}" srcOrd="1" destOrd="0" presId="urn:microsoft.com/office/officeart/2008/layout/LinedList"/>
    <dgm:cxn modelId="{B7987AAD-C6CD-4523-964C-D1E4EE66E050}" type="presParOf" srcId="{3229DBCF-51A8-4685-8A1A-74A174E6AFC0}" destId="{B55D0480-4BD2-4DAC-8849-F47E9DB387F5}" srcOrd="2" destOrd="0" presId="urn:microsoft.com/office/officeart/2008/layout/LinedList"/>
    <dgm:cxn modelId="{F79EC08F-EF22-40CC-9105-089251A524D4}" type="presParOf" srcId="{4F8B5F01-2622-4837-86C1-D6F4C437B1DA}" destId="{F1A70344-E5B2-4635-A11E-2667F25A0C1B}" srcOrd="17" destOrd="0" presId="urn:microsoft.com/office/officeart/2008/layout/LinedList"/>
    <dgm:cxn modelId="{7CB2B2B7-E399-43BA-9D08-DE09EF383DF4}" type="presParOf" srcId="{4F8B5F01-2622-4837-86C1-D6F4C437B1DA}" destId="{7EF3AD50-C9B0-42DD-ABEF-F5F31250BCFF}" srcOrd="18" destOrd="0" presId="urn:microsoft.com/office/officeart/2008/layout/LinedList"/>
    <dgm:cxn modelId="{09DFC168-9A62-45EE-B8B9-5C80F5687292}" type="presParOf" srcId="{4F8B5F01-2622-4837-86C1-D6F4C437B1DA}" destId="{9835702A-8C83-4F96-9B38-0964BEA07118}" srcOrd="19" destOrd="0" presId="urn:microsoft.com/office/officeart/2008/layout/LinedList"/>
    <dgm:cxn modelId="{69D12D5E-1111-46FB-9860-DA34BA5CA3AD}" type="presParOf" srcId="{9835702A-8C83-4F96-9B38-0964BEA07118}" destId="{43D275EF-876B-4142-B8E9-69B8D8C6AD42}" srcOrd="0" destOrd="0" presId="urn:microsoft.com/office/officeart/2008/layout/LinedList"/>
    <dgm:cxn modelId="{80DCAEC0-567A-4CC6-94F9-96D510073184}" type="presParOf" srcId="{9835702A-8C83-4F96-9B38-0964BEA07118}" destId="{F63F162F-083C-4018-B262-9C83AA9B9DF0}" srcOrd="1" destOrd="0" presId="urn:microsoft.com/office/officeart/2008/layout/LinedList"/>
    <dgm:cxn modelId="{4A7C9AC8-EF2B-4917-BD5E-E96E9A2DB9E9}" type="presParOf" srcId="{9835702A-8C83-4F96-9B38-0964BEA07118}" destId="{54190BB5-C36F-4727-BC24-0F829429A387}" srcOrd="2" destOrd="0" presId="urn:microsoft.com/office/officeart/2008/layout/LinedList"/>
    <dgm:cxn modelId="{8D13EA16-F191-48F5-AD51-857175D4B2C3}" type="presParOf" srcId="{4F8B5F01-2622-4837-86C1-D6F4C437B1DA}" destId="{69924274-3210-4D75-A53E-BE82DDFC2BCB}" srcOrd="20" destOrd="0" presId="urn:microsoft.com/office/officeart/2008/layout/LinedList"/>
    <dgm:cxn modelId="{AC0BF934-8D77-4A79-A426-C34776B0713A}" type="presParOf" srcId="{4F8B5F01-2622-4837-86C1-D6F4C437B1DA}" destId="{C99166B7-E53F-41E8-B557-061C9FB6522D}" srcOrd="21" destOrd="0" presId="urn:microsoft.com/office/officeart/2008/layout/LinedList"/>
    <dgm:cxn modelId="{7F5F5D09-F34B-4FD5-9A31-989451DFF09B}" type="presParOf" srcId="{4F8B5F01-2622-4837-86C1-D6F4C437B1DA}" destId="{9B3589E3-F125-451F-AF9E-BE47CF6EC0A9}" srcOrd="22" destOrd="0" presId="urn:microsoft.com/office/officeart/2008/layout/LinedList"/>
    <dgm:cxn modelId="{F8C8D512-2040-4142-BFB0-E61B9FCF49A9}" type="presParOf" srcId="{9B3589E3-F125-451F-AF9E-BE47CF6EC0A9}" destId="{F824C597-DF5E-4CA9-A936-2DEC2F2067EC}" srcOrd="0" destOrd="0" presId="urn:microsoft.com/office/officeart/2008/layout/LinedList"/>
    <dgm:cxn modelId="{883CA442-6936-453C-8B8C-925217610C9D}" type="presParOf" srcId="{9B3589E3-F125-451F-AF9E-BE47CF6EC0A9}" destId="{AACDB9E4-BB97-48A9-BC51-BC08FE361D49}" srcOrd="1" destOrd="0" presId="urn:microsoft.com/office/officeart/2008/layout/LinedList"/>
    <dgm:cxn modelId="{E0F9AA15-86D4-48D3-976D-3A4A33EB072B}" type="presParOf" srcId="{9B3589E3-F125-451F-AF9E-BE47CF6EC0A9}" destId="{EB317200-FD01-4983-9B94-E5530CC8060A}" srcOrd="2" destOrd="0" presId="urn:microsoft.com/office/officeart/2008/layout/LinedList"/>
    <dgm:cxn modelId="{94A1837F-6149-482E-9F18-C8A0A5BBE814}" type="presParOf" srcId="{4F8B5F01-2622-4837-86C1-D6F4C437B1DA}" destId="{6B85B416-ABA1-453D-8D18-D7D7D2C4FD7B}" srcOrd="23" destOrd="0" presId="urn:microsoft.com/office/officeart/2008/layout/LinedList"/>
    <dgm:cxn modelId="{BDBCCD28-BF8C-45CD-ABFD-6797DF4832BE}" type="presParOf" srcId="{4F8B5F01-2622-4837-86C1-D6F4C437B1DA}" destId="{1681D468-9789-4E44-B3C1-79ED34F48B55}" srcOrd="24" destOrd="0" presId="urn:microsoft.com/office/officeart/2008/layout/LinedList"/>
    <dgm:cxn modelId="{E83EEAA5-F932-4AFB-B7FA-5626F7928172}" type="presParOf" srcId="{4F8B5F01-2622-4837-86C1-D6F4C437B1DA}" destId="{A468B461-31FF-4AAD-AE06-9E0A4C31F529}" srcOrd="25" destOrd="0" presId="urn:microsoft.com/office/officeart/2008/layout/LinedList"/>
    <dgm:cxn modelId="{71F0EBCB-91F9-4B7E-99A3-81F0B5B1FC65}" type="presParOf" srcId="{A468B461-31FF-4AAD-AE06-9E0A4C31F529}" destId="{AB69073E-FBB1-4933-B90A-363ED52F8B9A}" srcOrd="0" destOrd="0" presId="urn:microsoft.com/office/officeart/2008/layout/LinedList"/>
    <dgm:cxn modelId="{A8365008-C95D-4C9C-874A-45836C132B1A}" type="presParOf" srcId="{A468B461-31FF-4AAD-AE06-9E0A4C31F529}" destId="{2E04172D-11E8-47B8-9584-B7544F2949FF}" srcOrd="1" destOrd="0" presId="urn:microsoft.com/office/officeart/2008/layout/LinedList"/>
    <dgm:cxn modelId="{B1ED524F-963E-4371-8823-DD0ECD3E7DD6}" type="presParOf" srcId="{A468B461-31FF-4AAD-AE06-9E0A4C31F529}" destId="{B152C378-7849-47B4-A3CC-9251859DA0B5}" srcOrd="2" destOrd="0" presId="urn:microsoft.com/office/officeart/2008/layout/LinedList"/>
    <dgm:cxn modelId="{5140BA2F-EE7B-4389-8E9B-00B13390E8B8}" type="presParOf" srcId="{4F8B5F01-2622-4837-86C1-D6F4C437B1DA}" destId="{7C398345-EA9D-4F49-9E50-93EDC2DE8BCD}" srcOrd="26" destOrd="0" presId="urn:microsoft.com/office/officeart/2008/layout/LinedList"/>
    <dgm:cxn modelId="{C5EEC51B-6787-4B86-BA28-689165EC64C5}" type="presParOf" srcId="{4F8B5F01-2622-4837-86C1-D6F4C437B1DA}" destId="{09E8FFBF-F00C-48CF-951B-0AFE616E7A6A}" srcOrd="27" destOrd="0" presId="urn:microsoft.com/office/officeart/2008/layout/LinedList"/>
    <dgm:cxn modelId="{ED08C5A9-2588-42B1-A8DA-D76AD92D2738}" type="presParOf" srcId="{4F8B5F01-2622-4837-86C1-D6F4C437B1DA}" destId="{5A87CA33-B08D-4C54-9196-546D5CB3FAF4}" srcOrd="28" destOrd="0" presId="urn:microsoft.com/office/officeart/2008/layout/LinedList"/>
    <dgm:cxn modelId="{DBE0E90C-6252-4B01-B291-44EE7014C5A0}" type="presParOf" srcId="{5A87CA33-B08D-4C54-9196-546D5CB3FAF4}" destId="{93735F1E-FEC7-4CEB-82F0-91A9AA0069C1}" srcOrd="0" destOrd="0" presId="urn:microsoft.com/office/officeart/2008/layout/LinedList"/>
    <dgm:cxn modelId="{C899588D-F553-48D2-91B7-323574405DE2}" type="presParOf" srcId="{5A87CA33-B08D-4C54-9196-546D5CB3FAF4}" destId="{4DA90AD5-4A20-454B-8690-B962E40BA5AA}" srcOrd="1" destOrd="0" presId="urn:microsoft.com/office/officeart/2008/layout/LinedList"/>
    <dgm:cxn modelId="{039576A8-7CE4-4995-8BD3-32CA067397D9}" type="presParOf" srcId="{5A87CA33-B08D-4C54-9196-546D5CB3FAF4}" destId="{EFFFDE80-785E-4564-AFF5-9069C7B3AC1D}" srcOrd="2" destOrd="0" presId="urn:microsoft.com/office/officeart/2008/layout/LinedList"/>
    <dgm:cxn modelId="{790A5F8A-BA4C-4214-9B09-11B54B6178BD}" type="presParOf" srcId="{4F8B5F01-2622-4837-86C1-D6F4C437B1DA}" destId="{6EC502C8-B0FD-484C-AAA0-3BBF5B0F368B}" srcOrd="29" destOrd="0" presId="urn:microsoft.com/office/officeart/2008/layout/LinedList"/>
    <dgm:cxn modelId="{66D58A42-0A42-41C9-901A-69EF3CE723A7}" type="presParOf" srcId="{4F8B5F01-2622-4837-86C1-D6F4C437B1DA}" destId="{00792BC1-6E17-4315-8CDA-5893A33EF9FA}" srcOrd="3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A5EF27-A323-48D9-B448-6BC2481C59C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07A2DB-9BA1-459E-B39C-C8DB3AE81A8B}">
      <dgm:prSet phldrT="[文本]" custT="1"/>
      <dgm:spPr/>
      <dgm:t>
        <a:bodyPr/>
        <a:lstStyle/>
        <a:p>
          <a:r>
            <a:rPr lang="zh-CN" altLang="en-US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说明</a:t>
          </a:r>
        </a:p>
      </dgm:t>
    </dgm:pt>
    <dgm:pt modelId="{6F1AFB7A-8375-45D6-B1F5-C700FD9A01D2}" type="parTrans" cxnId="{008A7A90-4113-495D-851E-D0BE93851739}">
      <dgm:prSet/>
      <dgm:spPr/>
      <dgm:t>
        <a:bodyPr/>
        <a:lstStyle/>
        <a:p>
          <a:endParaRPr lang="zh-CN" altLang="en-US"/>
        </a:p>
      </dgm:t>
    </dgm:pt>
    <dgm:pt modelId="{7B5BD4B5-D8CD-4EC4-829D-E979339A6263}" type="sibTrans" cxnId="{008A7A90-4113-495D-851E-D0BE93851739}">
      <dgm:prSet/>
      <dgm:spPr/>
      <dgm:t>
        <a:bodyPr/>
        <a:lstStyle/>
        <a:p>
          <a:endParaRPr lang="zh-CN" altLang="en-US"/>
        </a:p>
      </dgm:t>
    </dgm:pt>
    <dgm:pt modelId="{520603D4-7C72-4108-AE2A-1E147F8DF8F3}">
      <dgm:prSet phldrT="[文本]"/>
      <dgm:spPr/>
      <dgm:t>
        <a:bodyPr/>
        <a:lstStyle/>
        <a:p>
          <a:r>
            <a:rPr lang="en-US" altLang="zh-CN" dirty="0"/>
            <a:t>1</a:t>
          </a:r>
          <a:r>
            <a:rPr lang="zh-CN" altLang="en-US" dirty="0"/>
            <a:t>：点击</a:t>
          </a:r>
          <a:r>
            <a:rPr lang="en-US" altLang="zh-CN" dirty="0"/>
            <a:t>【</a:t>
          </a:r>
          <a:r>
            <a:rPr lang="zh-CN" altLang="en-US" dirty="0"/>
            <a:t>选择所有</a:t>
          </a:r>
          <a:r>
            <a:rPr lang="en-US" altLang="zh-CN" dirty="0"/>
            <a:t>】</a:t>
          </a:r>
          <a:r>
            <a:rPr lang="zh-CN" altLang="en-US" dirty="0"/>
            <a:t>，则所有关键字的复选框都被勾中。代表选择了所有的关键字</a:t>
          </a:r>
        </a:p>
      </dgm:t>
    </dgm:pt>
    <dgm:pt modelId="{11441253-E01B-4AEB-B645-31277BF2F7B4}" type="parTrans" cxnId="{843C1684-DCEC-4398-AB0F-57D7A7C7B14B}">
      <dgm:prSet/>
      <dgm:spPr/>
      <dgm:t>
        <a:bodyPr/>
        <a:lstStyle/>
        <a:p>
          <a:endParaRPr lang="zh-CN" altLang="en-US"/>
        </a:p>
      </dgm:t>
    </dgm:pt>
    <dgm:pt modelId="{2391C050-79D3-4022-8BF3-68FCCF378617}" type="sibTrans" cxnId="{843C1684-DCEC-4398-AB0F-57D7A7C7B14B}">
      <dgm:prSet/>
      <dgm:spPr/>
      <dgm:t>
        <a:bodyPr/>
        <a:lstStyle/>
        <a:p>
          <a:endParaRPr lang="zh-CN" altLang="en-US"/>
        </a:p>
      </dgm:t>
    </dgm:pt>
    <dgm:pt modelId="{5AF8523A-C4E8-4156-B901-438524F8FBAA}">
      <dgm:prSet phldrT="[文本]"/>
      <dgm:spPr/>
      <dgm:t>
        <a:bodyPr/>
        <a:lstStyle/>
        <a:p>
          <a:r>
            <a:rPr lang="en-US" altLang="zh-CN" dirty="0"/>
            <a:t>4</a:t>
          </a:r>
          <a:r>
            <a:rPr lang="zh-CN" altLang="en-US" dirty="0"/>
            <a:t>：单击每一个关键字的复选框，可在沟中和置空之间切换。</a:t>
          </a:r>
        </a:p>
      </dgm:t>
    </dgm:pt>
    <dgm:pt modelId="{67785BA0-0FDD-4EB3-B371-27844CD2F23D}" type="parTrans" cxnId="{DB26959B-B270-4664-B86B-544A9A15E5FA}">
      <dgm:prSet/>
      <dgm:spPr/>
      <dgm:t>
        <a:bodyPr/>
        <a:lstStyle/>
        <a:p>
          <a:endParaRPr lang="zh-CN" altLang="en-US"/>
        </a:p>
      </dgm:t>
    </dgm:pt>
    <dgm:pt modelId="{F4E390E9-4287-4288-9E29-153C1111AC58}" type="sibTrans" cxnId="{DB26959B-B270-4664-B86B-544A9A15E5FA}">
      <dgm:prSet/>
      <dgm:spPr/>
      <dgm:t>
        <a:bodyPr/>
        <a:lstStyle/>
        <a:p>
          <a:endParaRPr lang="zh-CN" altLang="en-US"/>
        </a:p>
      </dgm:t>
    </dgm:pt>
    <dgm:pt modelId="{95923A37-5304-4D06-B447-02DD90F55C75}">
      <dgm:prSet phldrT="[文本]"/>
      <dgm:spPr/>
      <dgm:t>
        <a:bodyPr/>
        <a:lstStyle/>
        <a:p>
          <a:r>
            <a:rPr lang="en-US" altLang="zh-CN" dirty="0"/>
            <a:t>2</a:t>
          </a:r>
          <a:r>
            <a:rPr lang="zh-CN" altLang="en-US" dirty="0"/>
            <a:t>：点击</a:t>
          </a:r>
          <a:r>
            <a:rPr lang="en-US" altLang="zh-CN" dirty="0"/>
            <a:t>【</a:t>
          </a:r>
          <a:r>
            <a:rPr lang="zh-CN" altLang="en-US" dirty="0"/>
            <a:t>全不选择</a:t>
          </a:r>
          <a:r>
            <a:rPr lang="en-US" altLang="zh-CN" dirty="0"/>
            <a:t>】</a:t>
          </a:r>
          <a:r>
            <a:rPr lang="zh-CN" altLang="en-US" dirty="0"/>
            <a:t>，则所有的关键字复选框都置为空，代表一个都不选择</a:t>
          </a:r>
        </a:p>
      </dgm:t>
    </dgm:pt>
    <dgm:pt modelId="{9E31DF19-17A9-408E-A565-84EC5BBF941E}" type="parTrans" cxnId="{9E796D02-870F-4BB8-A74D-71E22B3586A7}">
      <dgm:prSet/>
      <dgm:spPr/>
      <dgm:t>
        <a:bodyPr/>
        <a:lstStyle/>
        <a:p>
          <a:endParaRPr lang="zh-CN" altLang="en-US"/>
        </a:p>
      </dgm:t>
    </dgm:pt>
    <dgm:pt modelId="{B2992733-FF0F-4A7F-BB03-811C3AA6451A}" type="sibTrans" cxnId="{9E796D02-870F-4BB8-A74D-71E22B3586A7}">
      <dgm:prSet/>
      <dgm:spPr/>
      <dgm:t>
        <a:bodyPr/>
        <a:lstStyle/>
        <a:p>
          <a:endParaRPr lang="zh-CN" altLang="en-US"/>
        </a:p>
      </dgm:t>
    </dgm:pt>
    <dgm:pt modelId="{CD9CC644-811B-4C75-AB70-758712278286}">
      <dgm:prSet phldrT="[文本]"/>
      <dgm:spPr/>
      <dgm:t>
        <a:bodyPr/>
        <a:lstStyle/>
        <a:p>
          <a:r>
            <a:rPr lang="en-US" altLang="zh-CN" dirty="0"/>
            <a:t>3</a:t>
          </a:r>
          <a:r>
            <a:rPr lang="zh-CN" altLang="en-US" dirty="0"/>
            <a:t>：点击</a:t>
          </a:r>
          <a:r>
            <a:rPr lang="en-US" altLang="zh-CN" dirty="0"/>
            <a:t>【</a:t>
          </a:r>
          <a:r>
            <a:rPr lang="zh-CN" altLang="en-US" dirty="0"/>
            <a:t>确认</a:t>
          </a:r>
          <a:r>
            <a:rPr lang="en-US" altLang="zh-CN" dirty="0"/>
            <a:t>】</a:t>
          </a:r>
          <a:r>
            <a:rPr lang="zh-CN" altLang="en-US" dirty="0"/>
            <a:t>，关闭子窗口，被勾中的关键字将插入到主窗口的报文域文本框，参与搜索。</a:t>
          </a:r>
        </a:p>
      </dgm:t>
    </dgm:pt>
    <dgm:pt modelId="{B4E68BA7-C750-4BD2-83DC-80E2FC29FC80}" type="parTrans" cxnId="{169950CD-31C2-4662-9E3A-C93E989F1D9F}">
      <dgm:prSet/>
      <dgm:spPr/>
      <dgm:t>
        <a:bodyPr/>
        <a:lstStyle/>
        <a:p>
          <a:endParaRPr lang="zh-CN" altLang="en-US"/>
        </a:p>
      </dgm:t>
    </dgm:pt>
    <dgm:pt modelId="{75317177-E14C-49B9-A044-E4CBAEA95BCD}" type="sibTrans" cxnId="{169950CD-31C2-4662-9E3A-C93E989F1D9F}">
      <dgm:prSet/>
      <dgm:spPr/>
      <dgm:t>
        <a:bodyPr/>
        <a:lstStyle/>
        <a:p>
          <a:endParaRPr lang="zh-CN" altLang="en-US"/>
        </a:p>
      </dgm:t>
    </dgm:pt>
    <dgm:pt modelId="{447EC87B-1E6D-4365-B650-67A029D761EE}" type="pres">
      <dgm:prSet presAssocID="{7FA5EF27-A323-48D9-B448-6BC2481C59C8}" presName="vert0" presStyleCnt="0">
        <dgm:presLayoutVars>
          <dgm:dir/>
          <dgm:animOne val="branch"/>
          <dgm:animLvl val="lvl"/>
        </dgm:presLayoutVars>
      </dgm:prSet>
      <dgm:spPr/>
    </dgm:pt>
    <dgm:pt modelId="{C4FD83A9-5C52-4F71-AFB8-9614D2D1561B}" type="pres">
      <dgm:prSet presAssocID="{2307A2DB-9BA1-459E-B39C-C8DB3AE81A8B}" presName="thickLine" presStyleLbl="alignNode1" presStyleIdx="0" presStyleCnt="1" custLinFactNeighborX="18755" custLinFactNeighborY="-6009"/>
      <dgm:spPr/>
    </dgm:pt>
    <dgm:pt modelId="{13EC1DF4-22EF-4B49-8FD3-E132610BA46E}" type="pres">
      <dgm:prSet presAssocID="{2307A2DB-9BA1-459E-B39C-C8DB3AE81A8B}" presName="horz1" presStyleCnt="0"/>
      <dgm:spPr/>
    </dgm:pt>
    <dgm:pt modelId="{EF61DF3E-32A1-45DF-A21A-B99B87A7DFB5}" type="pres">
      <dgm:prSet presAssocID="{2307A2DB-9BA1-459E-B39C-C8DB3AE81A8B}" presName="tx1" presStyleLbl="revTx" presStyleIdx="0" presStyleCnt="5"/>
      <dgm:spPr/>
    </dgm:pt>
    <dgm:pt modelId="{16A92595-C29A-49C7-B63B-7AC50CEF145A}" type="pres">
      <dgm:prSet presAssocID="{2307A2DB-9BA1-459E-B39C-C8DB3AE81A8B}" presName="vert1" presStyleCnt="0"/>
      <dgm:spPr/>
    </dgm:pt>
    <dgm:pt modelId="{AE55D511-8015-4718-80EA-9A6EDF871D52}" type="pres">
      <dgm:prSet presAssocID="{520603D4-7C72-4108-AE2A-1E147F8DF8F3}" presName="vertSpace2a" presStyleCnt="0"/>
      <dgm:spPr/>
    </dgm:pt>
    <dgm:pt modelId="{C928CA00-5877-4107-8186-9443A89365DA}" type="pres">
      <dgm:prSet presAssocID="{520603D4-7C72-4108-AE2A-1E147F8DF8F3}" presName="horz2" presStyleCnt="0"/>
      <dgm:spPr/>
    </dgm:pt>
    <dgm:pt modelId="{E3E8039A-861B-4823-974D-C801A87E5B6F}" type="pres">
      <dgm:prSet presAssocID="{520603D4-7C72-4108-AE2A-1E147F8DF8F3}" presName="horzSpace2" presStyleCnt="0"/>
      <dgm:spPr/>
    </dgm:pt>
    <dgm:pt modelId="{DAC4AF88-8BCB-49ED-8783-FDD528834B89}" type="pres">
      <dgm:prSet presAssocID="{520603D4-7C72-4108-AE2A-1E147F8DF8F3}" presName="tx2" presStyleLbl="revTx" presStyleIdx="1" presStyleCnt="5"/>
      <dgm:spPr/>
    </dgm:pt>
    <dgm:pt modelId="{4A495479-4BD4-437B-8BCF-75BD5DFBF998}" type="pres">
      <dgm:prSet presAssocID="{520603D4-7C72-4108-AE2A-1E147F8DF8F3}" presName="vert2" presStyleCnt="0"/>
      <dgm:spPr/>
    </dgm:pt>
    <dgm:pt modelId="{81A04EEB-D63A-4889-8131-BB458A2DB6B7}" type="pres">
      <dgm:prSet presAssocID="{520603D4-7C72-4108-AE2A-1E147F8DF8F3}" presName="thinLine2b" presStyleLbl="callout" presStyleIdx="0" presStyleCnt="4"/>
      <dgm:spPr/>
    </dgm:pt>
    <dgm:pt modelId="{FA837831-E2A8-4E79-BD4B-7FDB5A0288F7}" type="pres">
      <dgm:prSet presAssocID="{520603D4-7C72-4108-AE2A-1E147F8DF8F3}" presName="vertSpace2b" presStyleCnt="0"/>
      <dgm:spPr/>
    </dgm:pt>
    <dgm:pt modelId="{59B845E9-CE8A-4356-A8ED-F2A6C0CE6FBA}" type="pres">
      <dgm:prSet presAssocID="{95923A37-5304-4D06-B447-02DD90F55C75}" presName="horz2" presStyleCnt="0"/>
      <dgm:spPr/>
    </dgm:pt>
    <dgm:pt modelId="{A79A11DE-6589-4C84-8CF6-83F6F6872B76}" type="pres">
      <dgm:prSet presAssocID="{95923A37-5304-4D06-B447-02DD90F55C75}" presName="horzSpace2" presStyleCnt="0"/>
      <dgm:spPr/>
    </dgm:pt>
    <dgm:pt modelId="{090FDF42-481B-4350-B224-67CCA9AABC52}" type="pres">
      <dgm:prSet presAssocID="{95923A37-5304-4D06-B447-02DD90F55C75}" presName="tx2" presStyleLbl="revTx" presStyleIdx="2" presStyleCnt="5"/>
      <dgm:spPr/>
    </dgm:pt>
    <dgm:pt modelId="{CEC48CC5-41F2-4638-B42A-AD4DD385FF42}" type="pres">
      <dgm:prSet presAssocID="{95923A37-5304-4D06-B447-02DD90F55C75}" presName="vert2" presStyleCnt="0"/>
      <dgm:spPr/>
    </dgm:pt>
    <dgm:pt modelId="{909A3746-BFA3-4CC1-8CA7-CE0B8CD53ED5}" type="pres">
      <dgm:prSet presAssocID="{95923A37-5304-4D06-B447-02DD90F55C75}" presName="thinLine2b" presStyleLbl="callout" presStyleIdx="1" presStyleCnt="4"/>
      <dgm:spPr/>
    </dgm:pt>
    <dgm:pt modelId="{1A6717FA-F563-4A2D-899C-ADF6BA16B1B5}" type="pres">
      <dgm:prSet presAssocID="{95923A37-5304-4D06-B447-02DD90F55C75}" presName="vertSpace2b" presStyleCnt="0"/>
      <dgm:spPr/>
    </dgm:pt>
    <dgm:pt modelId="{DB21E462-F354-4FE6-B7A6-108844E9031C}" type="pres">
      <dgm:prSet presAssocID="{CD9CC644-811B-4C75-AB70-758712278286}" presName="horz2" presStyleCnt="0"/>
      <dgm:spPr/>
    </dgm:pt>
    <dgm:pt modelId="{D3A64265-9EA1-46C7-A7CD-67961836C9F6}" type="pres">
      <dgm:prSet presAssocID="{CD9CC644-811B-4C75-AB70-758712278286}" presName="horzSpace2" presStyleCnt="0"/>
      <dgm:spPr/>
    </dgm:pt>
    <dgm:pt modelId="{090C991A-67FD-453D-BF17-64DEA48E6028}" type="pres">
      <dgm:prSet presAssocID="{CD9CC644-811B-4C75-AB70-758712278286}" presName="tx2" presStyleLbl="revTx" presStyleIdx="3" presStyleCnt="5"/>
      <dgm:spPr/>
    </dgm:pt>
    <dgm:pt modelId="{9C544D1D-5DF4-41CC-92E5-2D185CE0925A}" type="pres">
      <dgm:prSet presAssocID="{CD9CC644-811B-4C75-AB70-758712278286}" presName="vert2" presStyleCnt="0"/>
      <dgm:spPr/>
    </dgm:pt>
    <dgm:pt modelId="{DB444833-00A3-41E8-92B7-675C4255E0C8}" type="pres">
      <dgm:prSet presAssocID="{CD9CC644-811B-4C75-AB70-758712278286}" presName="thinLine2b" presStyleLbl="callout" presStyleIdx="2" presStyleCnt="4"/>
      <dgm:spPr/>
    </dgm:pt>
    <dgm:pt modelId="{CDEA7685-3347-4D33-B06D-CAE02EC17EA8}" type="pres">
      <dgm:prSet presAssocID="{CD9CC644-811B-4C75-AB70-758712278286}" presName="vertSpace2b" presStyleCnt="0"/>
      <dgm:spPr/>
    </dgm:pt>
    <dgm:pt modelId="{90982E30-AAA9-44E0-A7D1-4896FED49D8E}" type="pres">
      <dgm:prSet presAssocID="{5AF8523A-C4E8-4156-B901-438524F8FBAA}" presName="horz2" presStyleCnt="0"/>
      <dgm:spPr/>
    </dgm:pt>
    <dgm:pt modelId="{92CC6582-0D9D-49D8-BF6F-AD13035EC996}" type="pres">
      <dgm:prSet presAssocID="{5AF8523A-C4E8-4156-B901-438524F8FBAA}" presName="horzSpace2" presStyleCnt="0"/>
      <dgm:spPr/>
    </dgm:pt>
    <dgm:pt modelId="{B17B12A9-7114-40B7-97A9-D4459E31CEF7}" type="pres">
      <dgm:prSet presAssocID="{5AF8523A-C4E8-4156-B901-438524F8FBAA}" presName="tx2" presStyleLbl="revTx" presStyleIdx="4" presStyleCnt="5"/>
      <dgm:spPr/>
    </dgm:pt>
    <dgm:pt modelId="{3B20A61C-2D95-4E58-BAC6-9EA7452F1850}" type="pres">
      <dgm:prSet presAssocID="{5AF8523A-C4E8-4156-B901-438524F8FBAA}" presName="vert2" presStyleCnt="0"/>
      <dgm:spPr/>
    </dgm:pt>
    <dgm:pt modelId="{E9B163FB-A451-41C2-8FD1-A218EDD3C933}" type="pres">
      <dgm:prSet presAssocID="{5AF8523A-C4E8-4156-B901-438524F8FBAA}" presName="thinLine2b" presStyleLbl="callout" presStyleIdx="3" presStyleCnt="4"/>
      <dgm:spPr/>
    </dgm:pt>
    <dgm:pt modelId="{DD0978BE-D697-4949-AD4C-E1B75678BB8E}" type="pres">
      <dgm:prSet presAssocID="{5AF8523A-C4E8-4156-B901-438524F8FBAA}" presName="vertSpace2b" presStyleCnt="0"/>
      <dgm:spPr/>
    </dgm:pt>
  </dgm:ptLst>
  <dgm:cxnLst>
    <dgm:cxn modelId="{9E796D02-870F-4BB8-A74D-71E22B3586A7}" srcId="{2307A2DB-9BA1-459E-B39C-C8DB3AE81A8B}" destId="{95923A37-5304-4D06-B447-02DD90F55C75}" srcOrd="1" destOrd="0" parTransId="{9E31DF19-17A9-408E-A565-84EC5BBF941E}" sibTransId="{B2992733-FF0F-4A7F-BB03-811C3AA6451A}"/>
    <dgm:cxn modelId="{9CFE6D38-DCC4-4F21-9A76-281E3AFD87DE}" type="presOf" srcId="{2307A2DB-9BA1-459E-B39C-C8DB3AE81A8B}" destId="{EF61DF3E-32A1-45DF-A21A-B99B87A7DFB5}" srcOrd="0" destOrd="0" presId="urn:microsoft.com/office/officeart/2008/layout/LinedList"/>
    <dgm:cxn modelId="{20EE2663-96FF-4260-9B79-927125CB8E7F}" type="presOf" srcId="{520603D4-7C72-4108-AE2A-1E147F8DF8F3}" destId="{DAC4AF88-8BCB-49ED-8783-FDD528834B89}" srcOrd="0" destOrd="0" presId="urn:microsoft.com/office/officeart/2008/layout/LinedList"/>
    <dgm:cxn modelId="{55FAFF53-82C4-48B9-883A-C2E3F032A0E0}" type="presOf" srcId="{5AF8523A-C4E8-4156-B901-438524F8FBAA}" destId="{B17B12A9-7114-40B7-97A9-D4459E31CEF7}" srcOrd="0" destOrd="0" presId="urn:microsoft.com/office/officeart/2008/layout/LinedList"/>
    <dgm:cxn modelId="{843C1684-DCEC-4398-AB0F-57D7A7C7B14B}" srcId="{2307A2DB-9BA1-459E-B39C-C8DB3AE81A8B}" destId="{520603D4-7C72-4108-AE2A-1E147F8DF8F3}" srcOrd="0" destOrd="0" parTransId="{11441253-E01B-4AEB-B645-31277BF2F7B4}" sibTransId="{2391C050-79D3-4022-8BF3-68FCCF378617}"/>
    <dgm:cxn modelId="{008A7A90-4113-495D-851E-D0BE93851739}" srcId="{7FA5EF27-A323-48D9-B448-6BC2481C59C8}" destId="{2307A2DB-9BA1-459E-B39C-C8DB3AE81A8B}" srcOrd="0" destOrd="0" parTransId="{6F1AFB7A-8375-45D6-B1F5-C700FD9A01D2}" sibTransId="{7B5BD4B5-D8CD-4EC4-829D-E979339A6263}"/>
    <dgm:cxn modelId="{DB26959B-B270-4664-B86B-544A9A15E5FA}" srcId="{2307A2DB-9BA1-459E-B39C-C8DB3AE81A8B}" destId="{5AF8523A-C4E8-4156-B901-438524F8FBAA}" srcOrd="3" destOrd="0" parTransId="{67785BA0-0FDD-4EB3-B371-27844CD2F23D}" sibTransId="{F4E390E9-4287-4288-9E29-153C1111AC58}"/>
    <dgm:cxn modelId="{385DACAB-0273-4DC2-A753-547E7898FE90}" type="presOf" srcId="{7FA5EF27-A323-48D9-B448-6BC2481C59C8}" destId="{447EC87B-1E6D-4365-B650-67A029D761EE}" srcOrd="0" destOrd="0" presId="urn:microsoft.com/office/officeart/2008/layout/LinedList"/>
    <dgm:cxn modelId="{169950CD-31C2-4662-9E3A-C93E989F1D9F}" srcId="{2307A2DB-9BA1-459E-B39C-C8DB3AE81A8B}" destId="{CD9CC644-811B-4C75-AB70-758712278286}" srcOrd="2" destOrd="0" parTransId="{B4E68BA7-C750-4BD2-83DC-80E2FC29FC80}" sibTransId="{75317177-E14C-49B9-A044-E4CBAEA95BCD}"/>
    <dgm:cxn modelId="{45A055CE-B568-4954-B04A-7C60CEB2DA9A}" type="presOf" srcId="{95923A37-5304-4D06-B447-02DD90F55C75}" destId="{090FDF42-481B-4350-B224-67CCA9AABC52}" srcOrd="0" destOrd="0" presId="urn:microsoft.com/office/officeart/2008/layout/LinedList"/>
    <dgm:cxn modelId="{430D25D0-968B-435C-B32A-0EF5087CF08A}" type="presOf" srcId="{CD9CC644-811B-4C75-AB70-758712278286}" destId="{090C991A-67FD-453D-BF17-64DEA48E6028}" srcOrd="0" destOrd="0" presId="urn:microsoft.com/office/officeart/2008/layout/LinedList"/>
    <dgm:cxn modelId="{9999F40E-2296-4C9C-AAEA-73A9B241B788}" type="presParOf" srcId="{447EC87B-1E6D-4365-B650-67A029D761EE}" destId="{C4FD83A9-5C52-4F71-AFB8-9614D2D1561B}" srcOrd="0" destOrd="0" presId="urn:microsoft.com/office/officeart/2008/layout/LinedList"/>
    <dgm:cxn modelId="{E4F2E396-1252-4ACA-AFA4-C89F5422E392}" type="presParOf" srcId="{447EC87B-1E6D-4365-B650-67A029D761EE}" destId="{13EC1DF4-22EF-4B49-8FD3-E132610BA46E}" srcOrd="1" destOrd="0" presId="urn:microsoft.com/office/officeart/2008/layout/LinedList"/>
    <dgm:cxn modelId="{B972C48A-8B31-4197-9C3B-EBADF1B8FA2C}" type="presParOf" srcId="{13EC1DF4-22EF-4B49-8FD3-E132610BA46E}" destId="{EF61DF3E-32A1-45DF-A21A-B99B87A7DFB5}" srcOrd="0" destOrd="0" presId="urn:microsoft.com/office/officeart/2008/layout/LinedList"/>
    <dgm:cxn modelId="{09D218E9-1F74-452E-9CC0-6E7DD30B2830}" type="presParOf" srcId="{13EC1DF4-22EF-4B49-8FD3-E132610BA46E}" destId="{16A92595-C29A-49C7-B63B-7AC50CEF145A}" srcOrd="1" destOrd="0" presId="urn:microsoft.com/office/officeart/2008/layout/LinedList"/>
    <dgm:cxn modelId="{D35CE872-0C94-44BC-9954-AADFBAFD65DD}" type="presParOf" srcId="{16A92595-C29A-49C7-B63B-7AC50CEF145A}" destId="{AE55D511-8015-4718-80EA-9A6EDF871D52}" srcOrd="0" destOrd="0" presId="urn:microsoft.com/office/officeart/2008/layout/LinedList"/>
    <dgm:cxn modelId="{26DB9B4C-2481-4BF3-B92A-0D8B2F4869FA}" type="presParOf" srcId="{16A92595-C29A-49C7-B63B-7AC50CEF145A}" destId="{C928CA00-5877-4107-8186-9443A89365DA}" srcOrd="1" destOrd="0" presId="urn:microsoft.com/office/officeart/2008/layout/LinedList"/>
    <dgm:cxn modelId="{C83016DD-B5BB-436C-B396-5F6209908B49}" type="presParOf" srcId="{C928CA00-5877-4107-8186-9443A89365DA}" destId="{E3E8039A-861B-4823-974D-C801A87E5B6F}" srcOrd="0" destOrd="0" presId="urn:microsoft.com/office/officeart/2008/layout/LinedList"/>
    <dgm:cxn modelId="{F42F8CFB-E417-4306-8EE9-2BB9D1D04E2E}" type="presParOf" srcId="{C928CA00-5877-4107-8186-9443A89365DA}" destId="{DAC4AF88-8BCB-49ED-8783-FDD528834B89}" srcOrd="1" destOrd="0" presId="urn:microsoft.com/office/officeart/2008/layout/LinedList"/>
    <dgm:cxn modelId="{B4C18233-4DC5-46DC-9104-B3A861187E38}" type="presParOf" srcId="{C928CA00-5877-4107-8186-9443A89365DA}" destId="{4A495479-4BD4-437B-8BCF-75BD5DFBF998}" srcOrd="2" destOrd="0" presId="urn:microsoft.com/office/officeart/2008/layout/LinedList"/>
    <dgm:cxn modelId="{DB341CE7-368E-41A6-97DA-054A5895567A}" type="presParOf" srcId="{16A92595-C29A-49C7-B63B-7AC50CEF145A}" destId="{81A04EEB-D63A-4889-8131-BB458A2DB6B7}" srcOrd="2" destOrd="0" presId="urn:microsoft.com/office/officeart/2008/layout/LinedList"/>
    <dgm:cxn modelId="{DCAE972D-2AEE-48EE-8BEC-6AAFB91433B0}" type="presParOf" srcId="{16A92595-C29A-49C7-B63B-7AC50CEF145A}" destId="{FA837831-E2A8-4E79-BD4B-7FDB5A0288F7}" srcOrd="3" destOrd="0" presId="urn:microsoft.com/office/officeart/2008/layout/LinedList"/>
    <dgm:cxn modelId="{968232BF-2FE6-4E8B-BE6B-F7356BE2BAB7}" type="presParOf" srcId="{16A92595-C29A-49C7-B63B-7AC50CEF145A}" destId="{59B845E9-CE8A-4356-A8ED-F2A6C0CE6FBA}" srcOrd="4" destOrd="0" presId="urn:microsoft.com/office/officeart/2008/layout/LinedList"/>
    <dgm:cxn modelId="{1981A092-9ED7-4BF8-B64B-37C8BD233C0D}" type="presParOf" srcId="{59B845E9-CE8A-4356-A8ED-F2A6C0CE6FBA}" destId="{A79A11DE-6589-4C84-8CF6-83F6F6872B76}" srcOrd="0" destOrd="0" presId="urn:microsoft.com/office/officeart/2008/layout/LinedList"/>
    <dgm:cxn modelId="{F334603F-5D6E-4D09-9CFF-41B0C2F78560}" type="presParOf" srcId="{59B845E9-CE8A-4356-A8ED-F2A6C0CE6FBA}" destId="{090FDF42-481B-4350-B224-67CCA9AABC52}" srcOrd="1" destOrd="0" presId="urn:microsoft.com/office/officeart/2008/layout/LinedList"/>
    <dgm:cxn modelId="{1AD4EDD1-6366-448A-9589-0A19349D9A24}" type="presParOf" srcId="{59B845E9-CE8A-4356-A8ED-F2A6C0CE6FBA}" destId="{CEC48CC5-41F2-4638-B42A-AD4DD385FF42}" srcOrd="2" destOrd="0" presId="urn:microsoft.com/office/officeart/2008/layout/LinedList"/>
    <dgm:cxn modelId="{237FF416-79DD-400F-950E-ECADAD0744B5}" type="presParOf" srcId="{16A92595-C29A-49C7-B63B-7AC50CEF145A}" destId="{909A3746-BFA3-4CC1-8CA7-CE0B8CD53ED5}" srcOrd="5" destOrd="0" presId="urn:microsoft.com/office/officeart/2008/layout/LinedList"/>
    <dgm:cxn modelId="{900E830E-539A-4272-9D9A-4596D6FE8605}" type="presParOf" srcId="{16A92595-C29A-49C7-B63B-7AC50CEF145A}" destId="{1A6717FA-F563-4A2D-899C-ADF6BA16B1B5}" srcOrd="6" destOrd="0" presId="urn:microsoft.com/office/officeart/2008/layout/LinedList"/>
    <dgm:cxn modelId="{3664149F-E5A9-4520-89D5-DA69625604FF}" type="presParOf" srcId="{16A92595-C29A-49C7-B63B-7AC50CEF145A}" destId="{DB21E462-F354-4FE6-B7A6-108844E9031C}" srcOrd="7" destOrd="0" presId="urn:microsoft.com/office/officeart/2008/layout/LinedList"/>
    <dgm:cxn modelId="{93F9D083-C9D0-42E0-BC44-F78C77CF5D94}" type="presParOf" srcId="{DB21E462-F354-4FE6-B7A6-108844E9031C}" destId="{D3A64265-9EA1-46C7-A7CD-67961836C9F6}" srcOrd="0" destOrd="0" presId="urn:microsoft.com/office/officeart/2008/layout/LinedList"/>
    <dgm:cxn modelId="{46D08E12-57E2-41E9-8D10-09433B9BF2FD}" type="presParOf" srcId="{DB21E462-F354-4FE6-B7A6-108844E9031C}" destId="{090C991A-67FD-453D-BF17-64DEA48E6028}" srcOrd="1" destOrd="0" presId="urn:microsoft.com/office/officeart/2008/layout/LinedList"/>
    <dgm:cxn modelId="{7B7BC92E-618C-4AC2-ACAD-1F6B2A441654}" type="presParOf" srcId="{DB21E462-F354-4FE6-B7A6-108844E9031C}" destId="{9C544D1D-5DF4-41CC-92E5-2D185CE0925A}" srcOrd="2" destOrd="0" presId="urn:microsoft.com/office/officeart/2008/layout/LinedList"/>
    <dgm:cxn modelId="{F0317624-A7B1-4EC3-B91B-F17F40CE546A}" type="presParOf" srcId="{16A92595-C29A-49C7-B63B-7AC50CEF145A}" destId="{DB444833-00A3-41E8-92B7-675C4255E0C8}" srcOrd="8" destOrd="0" presId="urn:microsoft.com/office/officeart/2008/layout/LinedList"/>
    <dgm:cxn modelId="{BA059496-52E1-4994-A815-CE05AC7F0DE1}" type="presParOf" srcId="{16A92595-C29A-49C7-B63B-7AC50CEF145A}" destId="{CDEA7685-3347-4D33-B06D-CAE02EC17EA8}" srcOrd="9" destOrd="0" presId="urn:microsoft.com/office/officeart/2008/layout/LinedList"/>
    <dgm:cxn modelId="{D7D36818-AEB4-4E6F-8692-394CE2BB1AA1}" type="presParOf" srcId="{16A92595-C29A-49C7-B63B-7AC50CEF145A}" destId="{90982E30-AAA9-44E0-A7D1-4896FED49D8E}" srcOrd="10" destOrd="0" presId="urn:microsoft.com/office/officeart/2008/layout/LinedList"/>
    <dgm:cxn modelId="{1E160B16-419B-4DDF-94C0-7527825133A7}" type="presParOf" srcId="{90982E30-AAA9-44E0-A7D1-4896FED49D8E}" destId="{92CC6582-0D9D-49D8-BF6F-AD13035EC996}" srcOrd="0" destOrd="0" presId="urn:microsoft.com/office/officeart/2008/layout/LinedList"/>
    <dgm:cxn modelId="{4F6F4B3F-A810-4855-9E9A-2733BD4FB7D8}" type="presParOf" srcId="{90982E30-AAA9-44E0-A7D1-4896FED49D8E}" destId="{B17B12A9-7114-40B7-97A9-D4459E31CEF7}" srcOrd="1" destOrd="0" presId="urn:microsoft.com/office/officeart/2008/layout/LinedList"/>
    <dgm:cxn modelId="{FB3F3A68-97E7-4AD9-B200-1608767C6794}" type="presParOf" srcId="{90982E30-AAA9-44E0-A7D1-4896FED49D8E}" destId="{3B20A61C-2D95-4E58-BAC6-9EA7452F1850}" srcOrd="2" destOrd="0" presId="urn:microsoft.com/office/officeart/2008/layout/LinedList"/>
    <dgm:cxn modelId="{0CB7B5FF-9A4E-40D0-9C46-94862EB01380}" type="presParOf" srcId="{16A92595-C29A-49C7-B63B-7AC50CEF145A}" destId="{E9B163FB-A451-41C2-8FD1-A218EDD3C933}" srcOrd="11" destOrd="0" presId="urn:microsoft.com/office/officeart/2008/layout/LinedList"/>
    <dgm:cxn modelId="{9DA1F4A4-AE98-4368-9CAD-27883EB05972}" type="presParOf" srcId="{16A92595-C29A-49C7-B63B-7AC50CEF145A}" destId="{DD0978BE-D697-4949-AD4C-E1B75678BB8E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2B54D-F1ED-4569-8487-B82E6C6A7594}">
      <dsp:nvSpPr>
        <dsp:cNvPr id="0" name=""/>
        <dsp:cNvSpPr/>
      </dsp:nvSpPr>
      <dsp:spPr>
        <a:xfrm>
          <a:off x="0" y="0"/>
          <a:ext cx="45864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2D93A-975D-44C0-B28D-EE3C049EAF10}">
      <dsp:nvSpPr>
        <dsp:cNvPr id="0" name=""/>
        <dsp:cNvSpPr/>
      </dsp:nvSpPr>
      <dsp:spPr>
        <a:xfrm>
          <a:off x="0" y="0"/>
          <a:ext cx="917283" cy="6877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说明</a:t>
          </a:r>
        </a:p>
      </dsp:txBody>
      <dsp:txXfrm>
        <a:off x="0" y="0"/>
        <a:ext cx="917283" cy="6877416"/>
      </dsp:txXfrm>
    </dsp:sp>
    <dsp:sp modelId="{8085B37C-81E8-4CEF-8E69-43D7B85262AA}">
      <dsp:nvSpPr>
        <dsp:cNvPr id="0" name=""/>
        <dsp:cNvSpPr/>
      </dsp:nvSpPr>
      <dsp:spPr>
        <a:xfrm>
          <a:off x="986079" y="32573"/>
          <a:ext cx="3600338" cy="65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1:</a:t>
          </a:r>
          <a:r>
            <a:rPr lang="zh-CN" altLang="en-US" sz="900" kern="1200" dirty="0"/>
            <a:t>点击</a:t>
          </a:r>
          <a:r>
            <a:rPr lang="en-US" altLang="zh-CN" sz="900" kern="1200" dirty="0"/>
            <a:t>【</a:t>
          </a:r>
          <a:r>
            <a:rPr lang="zh-CN" altLang="en-US" sz="900" kern="1200" dirty="0"/>
            <a:t>打开</a:t>
          </a:r>
          <a:r>
            <a:rPr lang="en-US" altLang="zh-CN" sz="900" kern="1200" dirty="0"/>
            <a:t>】</a:t>
          </a:r>
          <a:r>
            <a:rPr lang="zh-CN" altLang="en-US" sz="900" kern="1200" dirty="0"/>
            <a:t>选择日志路径，默认值从</a:t>
          </a:r>
          <a:r>
            <a:rPr lang="en-US" altLang="zh-CN" sz="900" kern="1200" dirty="0"/>
            <a:t>keyword.ini</a:t>
          </a:r>
          <a:r>
            <a:rPr lang="zh-CN" altLang="en-US" sz="900" kern="1200" dirty="0"/>
            <a:t>中读取</a:t>
          </a:r>
        </a:p>
      </dsp:txBody>
      <dsp:txXfrm>
        <a:off x="986079" y="32573"/>
        <a:ext cx="3600338" cy="651473"/>
      </dsp:txXfrm>
    </dsp:sp>
    <dsp:sp modelId="{63BFAB57-A660-40F1-B677-8B19E2E32EB4}">
      <dsp:nvSpPr>
        <dsp:cNvPr id="0" name=""/>
        <dsp:cNvSpPr/>
      </dsp:nvSpPr>
      <dsp:spPr>
        <a:xfrm>
          <a:off x="917283" y="684047"/>
          <a:ext cx="36691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1FE1C-2EFA-422C-938D-87B3118DBC6E}">
      <dsp:nvSpPr>
        <dsp:cNvPr id="0" name=""/>
        <dsp:cNvSpPr/>
      </dsp:nvSpPr>
      <dsp:spPr>
        <a:xfrm>
          <a:off x="986079" y="716621"/>
          <a:ext cx="3600338" cy="65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2:</a:t>
          </a:r>
          <a:r>
            <a:rPr lang="zh-CN" altLang="en-US" sz="900" kern="1200" dirty="0"/>
            <a:t>点击</a:t>
          </a:r>
          <a:r>
            <a:rPr lang="en-US" altLang="zh-CN" sz="900" kern="1200" dirty="0"/>
            <a:t>【</a:t>
          </a:r>
          <a:r>
            <a:rPr lang="zh-CN" altLang="en-US" sz="900" kern="1200" dirty="0"/>
            <a:t>打开</a:t>
          </a:r>
          <a:r>
            <a:rPr lang="en-US" altLang="zh-CN" sz="900" kern="1200" dirty="0"/>
            <a:t>】</a:t>
          </a:r>
          <a:r>
            <a:rPr lang="zh-CN" altLang="en-US" sz="900" kern="1200" dirty="0"/>
            <a:t>选择通讯报文配置路径，默认值从</a:t>
          </a:r>
          <a:r>
            <a:rPr lang="en-US" altLang="zh-CN" sz="900" kern="1200" dirty="0"/>
            <a:t>MessageConfig.xml</a:t>
          </a:r>
          <a:r>
            <a:rPr lang="zh-CN" altLang="en-US" sz="900" kern="1200" dirty="0"/>
            <a:t>中读取</a:t>
          </a:r>
        </a:p>
      </dsp:txBody>
      <dsp:txXfrm>
        <a:off x="986079" y="716621"/>
        <a:ext cx="3600338" cy="651473"/>
      </dsp:txXfrm>
    </dsp:sp>
    <dsp:sp modelId="{E93F2738-10BA-4EA9-B162-7AAFC858233B}">
      <dsp:nvSpPr>
        <dsp:cNvPr id="0" name=""/>
        <dsp:cNvSpPr/>
      </dsp:nvSpPr>
      <dsp:spPr>
        <a:xfrm>
          <a:off x="917283" y="1368095"/>
          <a:ext cx="36691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DED385-4D4E-4667-B92B-6EFA73DD8367}">
      <dsp:nvSpPr>
        <dsp:cNvPr id="0" name=""/>
        <dsp:cNvSpPr/>
      </dsp:nvSpPr>
      <dsp:spPr>
        <a:xfrm>
          <a:off x="986079" y="1400669"/>
          <a:ext cx="3600338" cy="65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3:</a:t>
          </a:r>
          <a:r>
            <a:rPr lang="zh-CN" altLang="en-US" sz="900" kern="1200" dirty="0"/>
            <a:t>搜索的过程显示，点击</a:t>
          </a:r>
          <a:r>
            <a:rPr lang="en-US" altLang="zh-CN" sz="900" kern="1200" dirty="0"/>
            <a:t>【</a:t>
          </a:r>
          <a:r>
            <a:rPr lang="zh-CN" altLang="en-US" sz="900" kern="1200" dirty="0"/>
            <a:t>搜索</a:t>
          </a:r>
          <a:r>
            <a:rPr lang="en-US" altLang="zh-CN" sz="900" kern="1200" dirty="0"/>
            <a:t>】</a:t>
          </a:r>
          <a:r>
            <a:rPr lang="zh-CN" altLang="en-US" sz="900" kern="1200" dirty="0"/>
            <a:t>按钮开始搜索。将</a:t>
          </a:r>
          <a:r>
            <a:rPr lang="en-US" altLang="zh-CN" sz="900" kern="1200" dirty="0"/>
            <a:t>5</a:t>
          </a:r>
          <a:r>
            <a:rPr lang="zh-CN" altLang="en-US" sz="900" kern="1200" dirty="0"/>
            <a:t>、</a:t>
          </a:r>
          <a:r>
            <a:rPr lang="en-US" altLang="zh-CN" sz="900" kern="1200" dirty="0"/>
            <a:t>8</a:t>
          </a:r>
          <a:r>
            <a:rPr lang="zh-CN" altLang="en-US" sz="900" kern="1200" dirty="0"/>
            <a:t>、</a:t>
          </a:r>
          <a:r>
            <a:rPr lang="en-US" altLang="zh-CN" sz="900" kern="1200" dirty="0"/>
            <a:t>9</a:t>
          </a:r>
          <a:r>
            <a:rPr lang="zh-CN" altLang="en-US" sz="900" kern="1200" dirty="0"/>
            <a:t>中的关键字串联起来搜索字符串关键字。</a:t>
          </a:r>
        </a:p>
      </dsp:txBody>
      <dsp:txXfrm>
        <a:off x="986079" y="1400669"/>
        <a:ext cx="3600338" cy="651473"/>
      </dsp:txXfrm>
    </dsp:sp>
    <dsp:sp modelId="{3B664F26-BA80-4836-92F1-5728C596A1EC}">
      <dsp:nvSpPr>
        <dsp:cNvPr id="0" name=""/>
        <dsp:cNvSpPr/>
      </dsp:nvSpPr>
      <dsp:spPr>
        <a:xfrm>
          <a:off x="917283" y="2052143"/>
          <a:ext cx="36691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C906D-FC31-4F2A-A4DC-EFF023DBCA25}">
      <dsp:nvSpPr>
        <dsp:cNvPr id="0" name=""/>
        <dsp:cNvSpPr/>
      </dsp:nvSpPr>
      <dsp:spPr>
        <a:xfrm>
          <a:off x="986079" y="2084716"/>
          <a:ext cx="3600338" cy="65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4:</a:t>
          </a:r>
          <a:r>
            <a:rPr lang="zh-CN" altLang="en-US" sz="900" kern="1200" dirty="0"/>
            <a:t>点击</a:t>
          </a:r>
          <a:r>
            <a:rPr lang="en-US" altLang="zh-CN" sz="900" kern="1200" dirty="0"/>
            <a:t>【</a:t>
          </a:r>
          <a:r>
            <a:rPr lang="zh-CN" altLang="en-US" sz="900" kern="1200" dirty="0"/>
            <a:t>选择</a:t>
          </a:r>
          <a:r>
            <a:rPr lang="en-US" altLang="zh-CN" sz="900" kern="1200" dirty="0"/>
            <a:t>】</a:t>
          </a:r>
          <a:r>
            <a:rPr lang="zh-CN" altLang="en-US" sz="900" kern="1200" dirty="0"/>
            <a:t>打开子窗口，子窗口提供报文域关键字的复选框功能。子窗口中报文域从报文通讯配置文件中读取。并且再次点击</a:t>
          </a:r>
          <a:r>
            <a:rPr lang="en-US" altLang="zh-CN" sz="900" kern="1200" dirty="0"/>
            <a:t>【</a:t>
          </a:r>
          <a:r>
            <a:rPr lang="zh-CN" altLang="en-US" sz="900" kern="1200" dirty="0"/>
            <a:t>选择</a:t>
          </a:r>
          <a:r>
            <a:rPr lang="en-US" altLang="zh-CN" sz="900" kern="1200" dirty="0"/>
            <a:t>】</a:t>
          </a:r>
          <a:r>
            <a:rPr lang="zh-CN" altLang="en-US" sz="900" kern="1200" dirty="0"/>
            <a:t>，子窗口中会保存并显示第一次选择的结果。</a:t>
          </a:r>
        </a:p>
      </dsp:txBody>
      <dsp:txXfrm>
        <a:off x="986079" y="2084716"/>
        <a:ext cx="3600338" cy="651473"/>
      </dsp:txXfrm>
    </dsp:sp>
    <dsp:sp modelId="{62652130-835B-4791-AB63-133DBF6A561A}">
      <dsp:nvSpPr>
        <dsp:cNvPr id="0" name=""/>
        <dsp:cNvSpPr/>
      </dsp:nvSpPr>
      <dsp:spPr>
        <a:xfrm>
          <a:off x="917283" y="2736190"/>
          <a:ext cx="36691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90848-1E40-4C46-BAA7-EFACAF01C7FA}">
      <dsp:nvSpPr>
        <dsp:cNvPr id="0" name=""/>
        <dsp:cNvSpPr/>
      </dsp:nvSpPr>
      <dsp:spPr>
        <a:xfrm>
          <a:off x="986079" y="2768764"/>
          <a:ext cx="3600338" cy="65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5:</a:t>
          </a:r>
          <a:r>
            <a:rPr lang="zh-CN" altLang="en-US" sz="900" kern="1200" dirty="0"/>
            <a:t>被选中的报文域在这个文本框里显示，可追加，多个关键字以分行符隔离。双击关键字可在搜索结果中定位到该记录的首行。</a:t>
          </a:r>
        </a:p>
      </dsp:txBody>
      <dsp:txXfrm>
        <a:off x="986079" y="2768764"/>
        <a:ext cx="3600338" cy="651473"/>
      </dsp:txXfrm>
    </dsp:sp>
    <dsp:sp modelId="{7FEB385F-DE97-42DB-AF48-D28CC591A277}">
      <dsp:nvSpPr>
        <dsp:cNvPr id="0" name=""/>
        <dsp:cNvSpPr/>
      </dsp:nvSpPr>
      <dsp:spPr>
        <a:xfrm>
          <a:off x="917283" y="3420238"/>
          <a:ext cx="36691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CA8E3-4769-4107-979E-B3D4544B4EB5}">
      <dsp:nvSpPr>
        <dsp:cNvPr id="0" name=""/>
        <dsp:cNvSpPr/>
      </dsp:nvSpPr>
      <dsp:spPr>
        <a:xfrm>
          <a:off x="986079" y="3452812"/>
          <a:ext cx="3600338" cy="65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6:</a:t>
          </a:r>
          <a:r>
            <a:rPr lang="zh-CN" altLang="en-US" sz="900" kern="1200" dirty="0"/>
            <a:t>可能含有敏感文件的路径在这个文本框里罗列，默认值从</a:t>
          </a:r>
          <a:r>
            <a:rPr lang="en-US" altLang="zh-CN" sz="900" kern="1200" dirty="0"/>
            <a:t>keyword.ini</a:t>
          </a:r>
          <a:r>
            <a:rPr lang="zh-CN" altLang="en-US" sz="900" kern="1200" dirty="0"/>
            <a:t>中读取。字符串关键字搜索完成后，会将这些路径里的所有文件名打印到界面上，双击可查看文件是否包含敏感信息，可追加，多个关键字以分行符隔离</a:t>
          </a:r>
        </a:p>
      </dsp:txBody>
      <dsp:txXfrm>
        <a:off x="986079" y="3452812"/>
        <a:ext cx="3600338" cy="651473"/>
      </dsp:txXfrm>
    </dsp:sp>
    <dsp:sp modelId="{F1A70344-E5B2-4635-A11E-2667F25A0C1B}">
      <dsp:nvSpPr>
        <dsp:cNvPr id="0" name=""/>
        <dsp:cNvSpPr/>
      </dsp:nvSpPr>
      <dsp:spPr>
        <a:xfrm>
          <a:off x="917283" y="4104286"/>
          <a:ext cx="36691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3F162F-083C-4018-B262-9C83AA9B9DF0}">
      <dsp:nvSpPr>
        <dsp:cNvPr id="0" name=""/>
        <dsp:cNvSpPr/>
      </dsp:nvSpPr>
      <dsp:spPr>
        <a:xfrm>
          <a:off x="986079" y="4136859"/>
          <a:ext cx="3600338" cy="65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7:</a:t>
          </a:r>
          <a:r>
            <a:rPr lang="zh-CN" altLang="en-US" sz="900" kern="1200" dirty="0"/>
            <a:t>可能含有以身份证信息命名的路径在这个文本框里罗列。字符串关键字搜索完成后，会将这些路径里的以身份证号或者姓名命名（身份证号和姓名需在配置文件里先配置）文件打印到界面上，双击可查看文件是否包含敏感信息，可追加，多个关键字以分行符隔离</a:t>
          </a:r>
        </a:p>
      </dsp:txBody>
      <dsp:txXfrm>
        <a:off x="986079" y="4136859"/>
        <a:ext cx="3600338" cy="651473"/>
      </dsp:txXfrm>
    </dsp:sp>
    <dsp:sp modelId="{69924274-3210-4D75-A53E-BE82DDFC2BCB}">
      <dsp:nvSpPr>
        <dsp:cNvPr id="0" name=""/>
        <dsp:cNvSpPr/>
      </dsp:nvSpPr>
      <dsp:spPr>
        <a:xfrm>
          <a:off x="917283" y="4788333"/>
          <a:ext cx="36691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CDB9E4-BB97-48A9-BC51-BC08FE361D49}">
      <dsp:nvSpPr>
        <dsp:cNvPr id="0" name=""/>
        <dsp:cNvSpPr/>
      </dsp:nvSpPr>
      <dsp:spPr>
        <a:xfrm>
          <a:off x="986079" y="4820907"/>
          <a:ext cx="3600338" cy="65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8:</a:t>
          </a:r>
          <a:r>
            <a:rPr lang="zh-CN" altLang="en-US" sz="900" kern="1200" dirty="0"/>
            <a:t>个人隐私信息在这个文本框里罗列。包括生物特征值、身份证信息、手机号等等含有个人特征的信息。可追加，多个关键字以分行符隔离。双击关键字可在搜索结果中定位到该记录的首行。</a:t>
          </a:r>
        </a:p>
      </dsp:txBody>
      <dsp:txXfrm>
        <a:off x="986079" y="4820907"/>
        <a:ext cx="3600338" cy="651473"/>
      </dsp:txXfrm>
    </dsp:sp>
    <dsp:sp modelId="{6B85B416-ABA1-453D-8D18-D7D7D2C4FD7B}">
      <dsp:nvSpPr>
        <dsp:cNvPr id="0" name=""/>
        <dsp:cNvSpPr/>
      </dsp:nvSpPr>
      <dsp:spPr>
        <a:xfrm>
          <a:off x="917283" y="5472381"/>
          <a:ext cx="36691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4172D-11E8-47B8-9584-B7544F2949FF}">
      <dsp:nvSpPr>
        <dsp:cNvPr id="0" name=""/>
        <dsp:cNvSpPr/>
      </dsp:nvSpPr>
      <dsp:spPr>
        <a:xfrm>
          <a:off x="986079" y="5504955"/>
          <a:ext cx="3600338" cy="65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9:</a:t>
          </a:r>
          <a:r>
            <a:rPr lang="zh-CN" altLang="en-US" sz="900" kern="1200" dirty="0"/>
            <a:t>密钥信息等等其他安全信息在这个文本框里罗列。可追加，多个关键字以分行符隔离。双击关键字可在搜索结果中定位到该记录的首行。</a:t>
          </a:r>
        </a:p>
      </dsp:txBody>
      <dsp:txXfrm>
        <a:off x="986079" y="5504955"/>
        <a:ext cx="3600338" cy="651473"/>
      </dsp:txXfrm>
    </dsp:sp>
    <dsp:sp modelId="{7C398345-EA9D-4F49-9E50-93EDC2DE8BCD}">
      <dsp:nvSpPr>
        <dsp:cNvPr id="0" name=""/>
        <dsp:cNvSpPr/>
      </dsp:nvSpPr>
      <dsp:spPr>
        <a:xfrm>
          <a:off x="917283" y="6156429"/>
          <a:ext cx="36691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90AD5-4A20-454B-8690-B962E40BA5AA}">
      <dsp:nvSpPr>
        <dsp:cNvPr id="0" name=""/>
        <dsp:cNvSpPr/>
      </dsp:nvSpPr>
      <dsp:spPr>
        <a:xfrm>
          <a:off x="986079" y="6189002"/>
          <a:ext cx="3600338" cy="65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10:</a:t>
          </a:r>
          <a:r>
            <a:rPr lang="zh-CN" altLang="en-US" sz="900" kern="1200" dirty="0"/>
            <a:t>搜索结果在这个文本框里展示。搜索结果按顺序排列。所有记录中，以一个关键字的所有记录为单位，插入一个分行符隔离。双击日志行记录可打开对应源日志，并定位到该行在日志中的首个记录。双击文件名记录，可直接打开该文件。</a:t>
          </a:r>
        </a:p>
      </dsp:txBody>
      <dsp:txXfrm>
        <a:off x="986079" y="6189002"/>
        <a:ext cx="3600338" cy="651473"/>
      </dsp:txXfrm>
    </dsp:sp>
    <dsp:sp modelId="{6EC502C8-B0FD-484C-AAA0-3BBF5B0F368B}">
      <dsp:nvSpPr>
        <dsp:cNvPr id="0" name=""/>
        <dsp:cNvSpPr/>
      </dsp:nvSpPr>
      <dsp:spPr>
        <a:xfrm>
          <a:off x="917283" y="6840476"/>
          <a:ext cx="36691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D83A9-5C52-4F71-AFB8-9614D2D1561B}">
      <dsp:nvSpPr>
        <dsp:cNvPr id="0" name=""/>
        <dsp:cNvSpPr/>
      </dsp:nvSpPr>
      <dsp:spPr>
        <a:xfrm>
          <a:off x="0" y="0"/>
          <a:ext cx="57427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1DF3E-32A1-45DF-A21A-B99B87A7DFB5}">
      <dsp:nvSpPr>
        <dsp:cNvPr id="0" name=""/>
        <dsp:cNvSpPr/>
      </dsp:nvSpPr>
      <dsp:spPr>
        <a:xfrm>
          <a:off x="0" y="0"/>
          <a:ext cx="1148542" cy="667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说明</a:t>
          </a:r>
        </a:p>
      </dsp:txBody>
      <dsp:txXfrm>
        <a:off x="0" y="0"/>
        <a:ext cx="1148542" cy="6671509"/>
      </dsp:txXfrm>
    </dsp:sp>
    <dsp:sp modelId="{DAC4AF88-8BCB-49ED-8783-FDD528834B89}">
      <dsp:nvSpPr>
        <dsp:cNvPr id="0" name=""/>
        <dsp:cNvSpPr/>
      </dsp:nvSpPr>
      <dsp:spPr>
        <a:xfrm>
          <a:off x="1234682" y="78426"/>
          <a:ext cx="4508027" cy="1568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1</a:t>
          </a:r>
          <a:r>
            <a:rPr lang="zh-CN" altLang="en-US" sz="2500" kern="1200" dirty="0"/>
            <a:t>：点击</a:t>
          </a:r>
          <a:r>
            <a:rPr lang="en-US" altLang="zh-CN" sz="2500" kern="1200" dirty="0"/>
            <a:t>【</a:t>
          </a:r>
          <a:r>
            <a:rPr lang="zh-CN" altLang="en-US" sz="2500" kern="1200" dirty="0"/>
            <a:t>选择所有</a:t>
          </a:r>
          <a:r>
            <a:rPr lang="en-US" altLang="zh-CN" sz="2500" kern="1200" dirty="0"/>
            <a:t>】</a:t>
          </a:r>
          <a:r>
            <a:rPr lang="zh-CN" altLang="en-US" sz="2500" kern="1200" dirty="0"/>
            <a:t>，则所有关键字的复选框都被勾中。代表选择了所有的关键字</a:t>
          </a:r>
        </a:p>
      </dsp:txBody>
      <dsp:txXfrm>
        <a:off x="1234682" y="78426"/>
        <a:ext cx="4508027" cy="1568521"/>
      </dsp:txXfrm>
    </dsp:sp>
    <dsp:sp modelId="{81A04EEB-D63A-4889-8131-BB458A2DB6B7}">
      <dsp:nvSpPr>
        <dsp:cNvPr id="0" name=""/>
        <dsp:cNvSpPr/>
      </dsp:nvSpPr>
      <dsp:spPr>
        <a:xfrm>
          <a:off x="1148541" y="1646947"/>
          <a:ext cx="45941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0FDF42-481B-4350-B224-67CCA9AABC52}">
      <dsp:nvSpPr>
        <dsp:cNvPr id="0" name=""/>
        <dsp:cNvSpPr/>
      </dsp:nvSpPr>
      <dsp:spPr>
        <a:xfrm>
          <a:off x="1234682" y="1725373"/>
          <a:ext cx="4508027" cy="1568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2</a:t>
          </a:r>
          <a:r>
            <a:rPr lang="zh-CN" altLang="en-US" sz="2500" kern="1200" dirty="0"/>
            <a:t>：点击</a:t>
          </a:r>
          <a:r>
            <a:rPr lang="en-US" altLang="zh-CN" sz="2500" kern="1200" dirty="0"/>
            <a:t>【</a:t>
          </a:r>
          <a:r>
            <a:rPr lang="zh-CN" altLang="en-US" sz="2500" kern="1200" dirty="0"/>
            <a:t>全不选择</a:t>
          </a:r>
          <a:r>
            <a:rPr lang="en-US" altLang="zh-CN" sz="2500" kern="1200" dirty="0"/>
            <a:t>】</a:t>
          </a:r>
          <a:r>
            <a:rPr lang="zh-CN" altLang="en-US" sz="2500" kern="1200" dirty="0"/>
            <a:t>，则所有的关键字复选框都置为空，代表一个都不选择</a:t>
          </a:r>
        </a:p>
      </dsp:txBody>
      <dsp:txXfrm>
        <a:off x="1234682" y="1725373"/>
        <a:ext cx="4508027" cy="1568521"/>
      </dsp:txXfrm>
    </dsp:sp>
    <dsp:sp modelId="{909A3746-BFA3-4CC1-8CA7-CE0B8CD53ED5}">
      <dsp:nvSpPr>
        <dsp:cNvPr id="0" name=""/>
        <dsp:cNvSpPr/>
      </dsp:nvSpPr>
      <dsp:spPr>
        <a:xfrm>
          <a:off x="1148541" y="3293894"/>
          <a:ext cx="45941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0C991A-67FD-453D-BF17-64DEA48E6028}">
      <dsp:nvSpPr>
        <dsp:cNvPr id="0" name=""/>
        <dsp:cNvSpPr/>
      </dsp:nvSpPr>
      <dsp:spPr>
        <a:xfrm>
          <a:off x="1234682" y="3372320"/>
          <a:ext cx="4508027" cy="1568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3</a:t>
          </a:r>
          <a:r>
            <a:rPr lang="zh-CN" altLang="en-US" sz="2500" kern="1200" dirty="0"/>
            <a:t>：点击</a:t>
          </a:r>
          <a:r>
            <a:rPr lang="en-US" altLang="zh-CN" sz="2500" kern="1200" dirty="0"/>
            <a:t>【</a:t>
          </a:r>
          <a:r>
            <a:rPr lang="zh-CN" altLang="en-US" sz="2500" kern="1200" dirty="0"/>
            <a:t>确认</a:t>
          </a:r>
          <a:r>
            <a:rPr lang="en-US" altLang="zh-CN" sz="2500" kern="1200" dirty="0"/>
            <a:t>】</a:t>
          </a:r>
          <a:r>
            <a:rPr lang="zh-CN" altLang="en-US" sz="2500" kern="1200" dirty="0"/>
            <a:t>，关闭子窗口，被勾中的关键字将插入到主窗口的报文域文本框，参与搜索。</a:t>
          </a:r>
        </a:p>
      </dsp:txBody>
      <dsp:txXfrm>
        <a:off x="1234682" y="3372320"/>
        <a:ext cx="4508027" cy="1568521"/>
      </dsp:txXfrm>
    </dsp:sp>
    <dsp:sp modelId="{DB444833-00A3-41E8-92B7-675C4255E0C8}">
      <dsp:nvSpPr>
        <dsp:cNvPr id="0" name=""/>
        <dsp:cNvSpPr/>
      </dsp:nvSpPr>
      <dsp:spPr>
        <a:xfrm>
          <a:off x="1148541" y="4940842"/>
          <a:ext cx="45941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B12A9-7114-40B7-97A9-D4459E31CEF7}">
      <dsp:nvSpPr>
        <dsp:cNvPr id="0" name=""/>
        <dsp:cNvSpPr/>
      </dsp:nvSpPr>
      <dsp:spPr>
        <a:xfrm>
          <a:off x="1234682" y="5019268"/>
          <a:ext cx="4508027" cy="1568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4</a:t>
          </a:r>
          <a:r>
            <a:rPr lang="zh-CN" altLang="en-US" sz="2500" kern="1200" dirty="0"/>
            <a:t>：单击每一个关键字的复选框，可在沟中和置空之间切换。</a:t>
          </a:r>
        </a:p>
      </dsp:txBody>
      <dsp:txXfrm>
        <a:off x="1234682" y="5019268"/>
        <a:ext cx="4508027" cy="1568521"/>
      </dsp:txXfrm>
    </dsp:sp>
    <dsp:sp modelId="{E9B163FB-A451-41C2-8FD1-A218EDD3C933}">
      <dsp:nvSpPr>
        <dsp:cNvPr id="0" name=""/>
        <dsp:cNvSpPr/>
      </dsp:nvSpPr>
      <dsp:spPr>
        <a:xfrm>
          <a:off x="1148541" y="6587789"/>
          <a:ext cx="45941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D02DF-0947-4A37-84EA-6728ECDC4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41DD98-8D0A-437F-8923-5AAAE5E1E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FFA55-BB5C-456B-B15A-C551D464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FA1-2503-4047-B36A-B1241870600E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184E5-2628-413D-AD02-CDFA809F0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DA77AD-107C-4DAA-8CED-01745A1D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3942-481B-481A-A3E0-93D503AA1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28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E05CF-CC83-4996-A427-41970882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0D72D7-926E-4A1A-9D54-81B2E0692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6C056-0B7E-4FCD-9161-DDE769F3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FA1-2503-4047-B36A-B1241870600E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D140B8-E26C-44AC-9856-927ADCA6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EB3DC-BF4B-4087-B02A-EADAC2F2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3942-481B-481A-A3E0-93D503AA1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38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2F524C-25AC-4635-8009-68D2E5026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EB0E81-23DF-40F7-AFFF-30532CD8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8A9F-883E-457A-9417-DD593577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FA1-2503-4047-B36A-B1241870600E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8E4629-A23D-49A6-A736-5B58525C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539F5B-34EC-403E-8409-EC734619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3942-481B-481A-A3E0-93D503AA1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76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CC680-8EA3-4F00-85A8-3A2FFBB3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4CD64-025D-4102-A2B7-1692035E2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904E34-E851-456D-8AB3-1EEBBB6A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FA1-2503-4047-B36A-B1241870600E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3C9FBB-6F1B-4A8D-907D-FC692719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BAAD72-BEA3-4910-AC45-DFF52A6E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3942-481B-481A-A3E0-93D503AA1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1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61CC3-7DA1-4443-BF9A-D4FEE9F9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7B1DD0-0842-44FE-8120-7EBF35E77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9FB5B-07A4-497A-896C-FEC37683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FA1-2503-4047-B36A-B1241870600E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59512-60C4-4C28-B7F4-6E3185E0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437EC-9D60-46C7-8DE6-2BA59B58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3942-481B-481A-A3E0-93D503AA1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44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99583-A67E-4269-A367-A26B8867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E4E7B1-7745-42C4-9623-1AC69F4BD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92E114-1500-40AF-9CB3-E7BBB39C2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985C1F-5FAB-4A69-89FB-16653994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FA1-2503-4047-B36A-B1241870600E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57CE1C-C889-4A7D-8798-A656A2FE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BCB554-B6E0-46C8-9627-F16AA8AF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3942-481B-481A-A3E0-93D503AA1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76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A13C3-B5F8-472C-A7D6-8F4206E8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881E75-E319-4AF2-B623-623A5E6F5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0D3D32-4781-4CEB-9EBF-D69F5D70D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454AED-9365-45A6-A27F-75E08B534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F74A84-805E-43E7-A302-68A522D81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BC9217-1645-4B47-9DDB-9DCABE2B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FA1-2503-4047-B36A-B1241870600E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0C0CDC-CC5B-4833-9962-28DA05BB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687B19-7969-4B65-A17E-849E2CA1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3942-481B-481A-A3E0-93D503AA1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53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6724C-01A9-4011-8520-CD6D6928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C0AF0B-E171-4E8D-9C9D-55A3B2AA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FA1-2503-4047-B36A-B1241870600E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D63B8B-FAA4-4C3E-A267-D3BFBA23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E85182-5526-4E44-8026-03BCFBBB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3942-481B-481A-A3E0-93D503AA1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39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CB50E2-79BF-46D4-B19A-EF76B0DE4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FA1-2503-4047-B36A-B1241870600E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C49C2D-4636-4BDC-9A2A-24F35FC3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71550E-DEBC-4B48-9572-F203AF86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3942-481B-481A-A3E0-93D503AA1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76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9A45F-6073-45F6-8206-21AB2315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270ED-7132-4B2F-8BFB-A76BAE179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515FE0-249B-487D-A140-FE7B3E519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C46C9A-34BC-4BD7-A6A0-990B8F09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FA1-2503-4047-B36A-B1241870600E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EA2301-919A-4D9A-BA83-CB1E788A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EE08AF-2EC9-46D0-A4CA-764D6D7A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3942-481B-481A-A3E0-93D503AA1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19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9A65A-72DF-41C7-A143-2AEBB89C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DB52D1-53E4-4F1A-99B9-D33ED3F4E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E7AED7-7924-49D8-8E7F-B36007EDD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9CAA1C-953D-4259-AC6A-127CCA76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FA1-2503-4047-B36A-B1241870600E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E233E2-E2E4-4385-B477-75984DB6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5A650-8EE2-4E31-8BDF-75672924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3942-481B-481A-A3E0-93D503AA1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73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8BFA01-2B6F-48AC-BF40-6CBA3B5D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0740A-FBDF-4C6C-B3D7-B56061FF8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3B518-4ADF-459E-BFD3-D051CF427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A5FA1-2503-4047-B36A-B1241870600E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11CEB-EB62-44DC-AF4B-568F8DAE1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D5346-8247-4BEA-8230-68F1651FA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83942-481B-481A-A3E0-93D503AA1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95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64C1825-B27E-4206-9817-75A8EB2BB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9" y="494567"/>
            <a:ext cx="7645793" cy="6007409"/>
          </a:xfrm>
          <a:prstGeom prst="rect">
            <a:avLst/>
          </a:prstGeom>
        </p:spPr>
      </p:pic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80DC7684-1C05-4838-A3B7-665D2F1F6471}"/>
              </a:ext>
            </a:extLst>
          </p:cNvPr>
          <p:cNvSpPr/>
          <p:nvPr/>
        </p:nvSpPr>
        <p:spPr>
          <a:xfrm>
            <a:off x="5174673" y="796636"/>
            <a:ext cx="277091" cy="235528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36210856-C0D0-4010-9DAC-EFE3D1662DA6}"/>
              </a:ext>
            </a:extLst>
          </p:cNvPr>
          <p:cNvSpPr/>
          <p:nvPr/>
        </p:nvSpPr>
        <p:spPr>
          <a:xfrm>
            <a:off x="5534892" y="1066800"/>
            <a:ext cx="277091" cy="235528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B1670936-6A7C-40EC-A4CC-6AFE5A0A406C}"/>
              </a:ext>
            </a:extLst>
          </p:cNvPr>
          <p:cNvSpPr/>
          <p:nvPr/>
        </p:nvSpPr>
        <p:spPr>
          <a:xfrm>
            <a:off x="6158346" y="1364673"/>
            <a:ext cx="277091" cy="235528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32ED8FF3-25AD-4AD1-A1FC-7C3F881ED44C}"/>
              </a:ext>
            </a:extLst>
          </p:cNvPr>
          <p:cNvSpPr/>
          <p:nvPr/>
        </p:nvSpPr>
        <p:spPr>
          <a:xfrm>
            <a:off x="734292" y="1745673"/>
            <a:ext cx="277091" cy="235528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746025AD-5D69-4F6C-B222-69FBACBFD3D8}"/>
              </a:ext>
            </a:extLst>
          </p:cNvPr>
          <p:cNvSpPr/>
          <p:nvPr/>
        </p:nvSpPr>
        <p:spPr>
          <a:xfrm>
            <a:off x="595746" y="3498271"/>
            <a:ext cx="277091" cy="235528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120645D1-178F-4852-9A68-3843B52C3DC4}"/>
              </a:ext>
            </a:extLst>
          </p:cNvPr>
          <p:cNvSpPr/>
          <p:nvPr/>
        </p:nvSpPr>
        <p:spPr>
          <a:xfrm>
            <a:off x="1842656" y="2556164"/>
            <a:ext cx="277091" cy="235528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9D9EFC1E-932E-4293-A6B0-7317D69EA692}"/>
              </a:ext>
            </a:extLst>
          </p:cNvPr>
          <p:cNvSpPr/>
          <p:nvPr/>
        </p:nvSpPr>
        <p:spPr>
          <a:xfrm>
            <a:off x="1842656" y="3498271"/>
            <a:ext cx="277091" cy="235528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512256EA-A147-4068-A810-57F4BF146BBD}"/>
              </a:ext>
            </a:extLst>
          </p:cNvPr>
          <p:cNvSpPr/>
          <p:nvPr/>
        </p:nvSpPr>
        <p:spPr>
          <a:xfrm>
            <a:off x="595745" y="5534892"/>
            <a:ext cx="277091" cy="235528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8D13D150-704A-4BCB-BDF0-3377DCC9E821}"/>
              </a:ext>
            </a:extLst>
          </p:cNvPr>
          <p:cNvSpPr/>
          <p:nvPr/>
        </p:nvSpPr>
        <p:spPr>
          <a:xfrm>
            <a:off x="1842656" y="5534892"/>
            <a:ext cx="277091" cy="235528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8206E043-5A47-4D0A-A676-33C728982EC2}"/>
              </a:ext>
            </a:extLst>
          </p:cNvPr>
          <p:cNvSpPr/>
          <p:nvPr/>
        </p:nvSpPr>
        <p:spPr>
          <a:xfrm>
            <a:off x="5029199" y="3429000"/>
            <a:ext cx="637311" cy="428124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graphicFrame>
        <p:nvGraphicFramePr>
          <p:cNvPr id="19" name="图示 18">
            <a:extLst>
              <a:ext uri="{FF2B5EF4-FFF2-40B4-BE49-F238E27FC236}">
                <a16:creationId xmlns:a16="http://schemas.microsoft.com/office/drawing/2014/main" id="{BFFC3C4C-974D-4FE1-907F-87DF911020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6484563"/>
              </p:ext>
            </p:extLst>
          </p:nvPr>
        </p:nvGraphicFramePr>
        <p:xfrm>
          <a:off x="6989620" y="-19416"/>
          <a:ext cx="4586418" cy="6877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B472A491-D745-423B-AC9E-DA04A590B758}"/>
              </a:ext>
            </a:extLst>
          </p:cNvPr>
          <p:cNvSpPr txBox="1"/>
          <p:nvPr/>
        </p:nvSpPr>
        <p:spPr>
          <a:xfrm>
            <a:off x="131619" y="73695"/>
            <a:ext cx="184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主窗口</a:t>
            </a:r>
          </a:p>
        </p:txBody>
      </p:sp>
    </p:spTree>
    <p:extLst>
      <p:ext uri="{BB962C8B-B14F-4D97-AF65-F5344CB8AC3E}">
        <p14:creationId xmlns:p14="http://schemas.microsoft.com/office/powerpoint/2010/main" val="193083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ECD50C3-E841-4369-93FF-960734D22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230"/>
            <a:ext cx="7620392" cy="5772447"/>
          </a:xfrm>
          <a:prstGeom prst="rect">
            <a:avLst/>
          </a:prstGeom>
        </p:spPr>
      </p:pic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B4EDEF98-AA02-42D5-B9AF-F017B2CBDF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9724018"/>
              </p:ext>
            </p:extLst>
          </p:nvPr>
        </p:nvGraphicFramePr>
        <p:xfrm>
          <a:off x="6317671" y="75655"/>
          <a:ext cx="5742710" cy="6671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DECE6573-95B9-464B-A41A-F8F673CFB111}"/>
              </a:ext>
            </a:extLst>
          </p:cNvPr>
          <p:cNvSpPr/>
          <p:nvPr/>
        </p:nvSpPr>
        <p:spPr>
          <a:xfrm>
            <a:off x="1374301" y="942109"/>
            <a:ext cx="277091" cy="235528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BE82641B-ACCC-4CE7-B497-5CE3ACCD3448}"/>
              </a:ext>
            </a:extLst>
          </p:cNvPr>
          <p:cNvSpPr/>
          <p:nvPr/>
        </p:nvSpPr>
        <p:spPr>
          <a:xfrm>
            <a:off x="3671650" y="942109"/>
            <a:ext cx="277091" cy="235528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2EA55577-9F7B-4686-B606-AFDFE42DCE69}"/>
              </a:ext>
            </a:extLst>
          </p:cNvPr>
          <p:cNvSpPr/>
          <p:nvPr/>
        </p:nvSpPr>
        <p:spPr>
          <a:xfrm>
            <a:off x="6068290" y="942109"/>
            <a:ext cx="277091" cy="235528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EE45F18F-B408-4E03-A79E-66198DAD6FB2}"/>
              </a:ext>
            </a:extLst>
          </p:cNvPr>
          <p:cNvSpPr/>
          <p:nvPr/>
        </p:nvSpPr>
        <p:spPr>
          <a:xfrm>
            <a:off x="3533104" y="3276599"/>
            <a:ext cx="277091" cy="235528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3B2547-A322-4009-A3A0-841A94446D68}"/>
              </a:ext>
            </a:extLst>
          </p:cNvPr>
          <p:cNvSpPr txBox="1"/>
          <p:nvPr/>
        </p:nvSpPr>
        <p:spPr>
          <a:xfrm>
            <a:off x="131619" y="-50996"/>
            <a:ext cx="184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子窗口</a:t>
            </a:r>
          </a:p>
        </p:txBody>
      </p:sp>
    </p:spTree>
    <p:extLst>
      <p:ext uri="{BB962C8B-B14F-4D97-AF65-F5344CB8AC3E}">
        <p14:creationId xmlns:p14="http://schemas.microsoft.com/office/powerpoint/2010/main" val="389516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565</Words>
  <Application>Microsoft Office PowerPoint</Application>
  <PresentationFormat>宽屏</PresentationFormat>
  <Paragraphs>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linsi chao</dc:creator>
  <cp:lastModifiedBy>linsi chao</cp:lastModifiedBy>
  <cp:revision>8</cp:revision>
  <dcterms:created xsi:type="dcterms:W3CDTF">2019-07-01T08:53:25Z</dcterms:created>
  <dcterms:modified xsi:type="dcterms:W3CDTF">2019-07-01T10:49:28Z</dcterms:modified>
</cp:coreProperties>
</file>