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BE420-1F78-4F24-8A7E-222F866DC9F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30A214-F143-4AE4-BEBF-FD401CF5912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BE420-1F78-4F24-8A7E-222F866DC9F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30A214-F143-4AE4-BEBF-FD401CF591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BE420-1F78-4F24-8A7E-222F866DC9F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30A214-F143-4AE4-BEBF-FD401CF591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BE420-1F78-4F24-8A7E-222F866DC9F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30A214-F143-4AE4-BEBF-FD401CF591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BE420-1F78-4F24-8A7E-222F866DC9F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30A214-F143-4AE4-BEBF-FD401CF5912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BE420-1F78-4F24-8A7E-222F866DC9F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30A214-F143-4AE4-BEBF-FD401CF591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BE420-1F78-4F24-8A7E-222F866DC9F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30A214-F143-4AE4-BEBF-FD401CF591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BE420-1F78-4F24-8A7E-222F866DC9F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30A214-F143-4AE4-BEBF-FD401CF591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BE420-1F78-4F24-8A7E-222F866DC9F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30A214-F143-4AE4-BEBF-FD401CF5912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BE420-1F78-4F24-8A7E-222F866DC9F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30A214-F143-4AE4-BEBF-FD401CF591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BE420-1F78-4F24-8A7E-222F866DC9F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30A214-F143-4AE4-BEBF-FD401CF5912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9ABE420-1F78-4F24-8A7E-222F866DC9F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830A214-F143-4AE4-BEBF-FD401CF59122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Generation Compliance De-Centralized 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7406640" cy="1752600"/>
          </a:xfrm>
        </p:spPr>
        <p:txBody>
          <a:bodyPr/>
          <a:lstStyle/>
          <a:p>
            <a:r>
              <a:rPr lang="en-US" dirty="0" smtClean="0"/>
              <a:t>Team Members-</a:t>
            </a:r>
          </a:p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Sravan</a:t>
            </a:r>
            <a:endParaRPr lang="en-US" dirty="0" smtClean="0"/>
          </a:p>
          <a:p>
            <a:r>
              <a:rPr lang="en-US" dirty="0" smtClean="0"/>
              <a:t>Mohan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Know Your Customer (KYC) is a process done by client on-boarding teams of financial institutions</a:t>
            </a:r>
          </a:p>
          <a:p>
            <a:endParaRPr lang="en-US" dirty="0" smtClean="0"/>
          </a:p>
          <a:p>
            <a:r>
              <a:rPr lang="en-US" dirty="0" smtClean="0"/>
              <a:t>KYC process helps the financial institutions verify the identity and financial credibility of the customers </a:t>
            </a:r>
          </a:p>
          <a:p>
            <a:endParaRPr lang="en-US" dirty="0" smtClean="0"/>
          </a:p>
          <a:p>
            <a:r>
              <a:rPr lang="en-US" dirty="0" smtClean="0"/>
              <a:t>This helps preventing money laundering and other financial crimes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KYC is a repeated process. If a customer has relationship with several financial institutions, every institution does this</a:t>
            </a:r>
          </a:p>
          <a:p>
            <a:r>
              <a:rPr lang="en-US" dirty="0" smtClean="0"/>
              <a:t>There is no reliable way to distribute compliance actions undertaken by a financial institution to others in a fast and secure way</a:t>
            </a:r>
          </a:p>
          <a:p>
            <a:r>
              <a:rPr lang="en-US" dirty="0" smtClean="0"/>
              <a:t>Eliminating the repeated work in the above processes will help financial institutions save cost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Developments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E-KYC is a new initiative in India based on </a:t>
            </a:r>
            <a:r>
              <a:rPr lang="en-US" dirty="0" err="1" smtClean="0"/>
              <a:t>Aadhar</a:t>
            </a:r>
            <a:endParaRPr lang="en-US" dirty="0" smtClean="0"/>
          </a:p>
          <a:p>
            <a:r>
              <a:rPr lang="en-US" dirty="0" smtClean="0"/>
              <a:t>Using E-KYC a customer can validate his/ her identity by providing </a:t>
            </a:r>
            <a:r>
              <a:rPr lang="en-US" dirty="0" err="1" smtClean="0"/>
              <a:t>Aadhar</a:t>
            </a:r>
            <a:r>
              <a:rPr lang="en-US" dirty="0" smtClean="0"/>
              <a:t> Number</a:t>
            </a:r>
          </a:p>
          <a:p>
            <a:r>
              <a:rPr lang="en-US" dirty="0" smtClean="0"/>
              <a:t>E-KYC partly solves the problem. It is a one time process.</a:t>
            </a:r>
          </a:p>
          <a:p>
            <a:r>
              <a:rPr lang="en-US" dirty="0" smtClean="0"/>
              <a:t>We propose to make use of E-KYC for problem 1 and provide a block-chain based solution for problem 2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proposed solution consists of a private block-chain network based on </a:t>
            </a:r>
            <a:r>
              <a:rPr lang="en-US" dirty="0" err="1" smtClean="0"/>
              <a:t>Ethereum</a:t>
            </a:r>
            <a:endParaRPr lang="en-US" dirty="0" smtClean="0"/>
          </a:p>
          <a:p>
            <a:r>
              <a:rPr lang="en-US" dirty="0" smtClean="0"/>
              <a:t>There are two types of smart contracts in this network – a KYC master and several KYC clients (Please read attached technical write-up for detailed explanation)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pic>
        <p:nvPicPr>
          <p:cNvPr id="4" name="Content Placeholder 3" descr="block cha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95936" y="3212976"/>
            <a:ext cx="1905000" cy="1857375"/>
          </a:xfrm>
        </p:spPr>
      </p:pic>
      <p:pic>
        <p:nvPicPr>
          <p:cNvPr id="5" name="Picture 4" descr="bank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3573016"/>
            <a:ext cx="713650" cy="713650"/>
          </a:xfrm>
          <a:prstGeom prst="rect">
            <a:avLst/>
          </a:prstGeom>
        </p:spPr>
      </p:pic>
      <p:pic>
        <p:nvPicPr>
          <p:cNvPr id="6" name="Picture 5" descr="bank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5445224"/>
            <a:ext cx="713650" cy="713650"/>
          </a:xfrm>
          <a:prstGeom prst="rect">
            <a:avLst/>
          </a:prstGeom>
        </p:spPr>
      </p:pic>
      <p:pic>
        <p:nvPicPr>
          <p:cNvPr id="7" name="Picture 6" descr="bank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5301208"/>
            <a:ext cx="713650" cy="713650"/>
          </a:xfrm>
          <a:prstGeom prst="rect">
            <a:avLst/>
          </a:prstGeom>
        </p:spPr>
      </p:pic>
      <p:pic>
        <p:nvPicPr>
          <p:cNvPr id="8" name="Picture 7" descr="bank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3429000"/>
            <a:ext cx="713650" cy="713650"/>
          </a:xfrm>
          <a:prstGeom prst="rect">
            <a:avLst/>
          </a:prstGeom>
        </p:spPr>
      </p:pic>
      <p:pic>
        <p:nvPicPr>
          <p:cNvPr id="9" name="Picture 8" descr="accounting-book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1772816"/>
            <a:ext cx="1040570" cy="10405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83968" y="126876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KYC Master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5013176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block chain network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443711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KYC Client 1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616530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KYC Client 3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339752" y="436510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KYC Client 4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623731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KYC Client 2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9" idx="2"/>
          </p:cNvCxnSpPr>
          <p:nvPr/>
        </p:nvCxnSpPr>
        <p:spPr>
          <a:xfrm flipH="1">
            <a:off x="4788024" y="2813386"/>
            <a:ext cx="16229" cy="39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3"/>
          </p:cNvCxnSpPr>
          <p:nvPr/>
        </p:nvCxnSpPr>
        <p:spPr>
          <a:xfrm flipH="1">
            <a:off x="5900936" y="3933056"/>
            <a:ext cx="615280" cy="208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11" idx="0"/>
          </p:cNvCxnSpPr>
          <p:nvPr/>
        </p:nvCxnSpPr>
        <p:spPr>
          <a:xfrm flipH="1" flipV="1">
            <a:off x="5132460" y="5013176"/>
            <a:ext cx="44443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0"/>
          </p:cNvCxnSpPr>
          <p:nvPr/>
        </p:nvCxnSpPr>
        <p:spPr>
          <a:xfrm flipV="1">
            <a:off x="3416657" y="4725144"/>
            <a:ext cx="50727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4" idx="1"/>
          </p:cNvCxnSpPr>
          <p:nvPr/>
        </p:nvCxnSpPr>
        <p:spPr>
          <a:xfrm>
            <a:off x="3341434" y="3785825"/>
            <a:ext cx="654502" cy="355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KYC master stores the KYC information like identity of the customer, shared documents, compliance activities undertaken, etc</a:t>
            </a:r>
          </a:p>
          <a:p>
            <a:r>
              <a:rPr lang="en-US" dirty="0" smtClean="0"/>
              <a:t>KYC clients queries KYC master to get the information they want</a:t>
            </a:r>
            <a:r>
              <a:rPr lang="en-IN" dirty="0" smtClean="0"/>
              <a:t>. For example identity of a customer</a:t>
            </a:r>
          </a:p>
          <a:p>
            <a:r>
              <a:rPr lang="en-US" dirty="0" smtClean="0"/>
              <a:t>KYC master automatically notifies all KYC clients when certain events occur in the network. For example, a fraud activity occurs (more in the technical write-up)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De-centralization provided by block-chain. KYC information is distributed across the network and eliminates single point of failure</a:t>
            </a:r>
          </a:p>
          <a:p>
            <a:r>
              <a:rPr lang="en-US" dirty="0" smtClean="0"/>
              <a:t>No single financial institution/ entity can tamper with KYC information (security provided by block-chain)</a:t>
            </a:r>
          </a:p>
          <a:p>
            <a:r>
              <a:rPr lang="en-US" dirty="0" smtClean="0"/>
              <a:t>Eliminates repeated work</a:t>
            </a:r>
          </a:p>
          <a:p>
            <a:r>
              <a:rPr lang="en-US" dirty="0" smtClean="0"/>
              <a:t>Provides real-time and reliable updates on compliance activities</a:t>
            </a:r>
          </a:p>
          <a:p>
            <a:r>
              <a:rPr lang="en-US" dirty="0" smtClean="0"/>
              <a:t>Rewards financial institutions that provide genuine KYC information (more in technical write-up)</a:t>
            </a:r>
          </a:p>
          <a:p>
            <a:r>
              <a:rPr lang="en-US" dirty="0" smtClean="0"/>
              <a:t>Reduces compliance expenditure of financial institutions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636912"/>
            <a:ext cx="749808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</TotalTime>
  <Words>368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Next Generation Compliance De-Centralized Application</vt:lpstr>
      <vt:lpstr>Background</vt:lpstr>
      <vt:lpstr>Problem</vt:lpstr>
      <vt:lpstr>Current Developments</vt:lpstr>
      <vt:lpstr>Proposed solution</vt:lpstr>
      <vt:lpstr>Proposed solution</vt:lpstr>
      <vt:lpstr>High Level Overview</vt:lpstr>
      <vt:lpstr>Advantages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Compliance DApp</dc:title>
  <dc:creator>Mohan</dc:creator>
  <cp:lastModifiedBy>Mohan</cp:lastModifiedBy>
  <cp:revision>22</cp:revision>
  <dcterms:created xsi:type="dcterms:W3CDTF">2017-10-08T10:44:01Z</dcterms:created>
  <dcterms:modified xsi:type="dcterms:W3CDTF">2017-10-08T12:18:29Z</dcterms:modified>
</cp:coreProperties>
</file>