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5840"/>
  </p:normalViewPr>
  <p:slideViewPr>
    <p:cSldViewPr snapToGrid="0">
      <p:cViewPr varScale="1">
        <p:scale>
          <a:sx n="103" d="100"/>
          <a:sy n="103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527051" y="4437063"/>
            <a:ext cx="10363200" cy="966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3600" b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527051" y="5445125"/>
            <a:ext cx="8534400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400">
                <a:solidFill>
                  <a:schemeClr val="bg1"/>
                </a:solidFill>
                <a:ea typeface="微软雅黑" panose="020B0503020204020204" charset="-122"/>
              </a:defRPr>
            </a:lvl1pPr>
            <a:lvl2pPr marL="457200" lvl="1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117475"/>
            <a:ext cx="27432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117475"/>
            <a:ext cx="8070573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814917" y="117475"/>
            <a:ext cx="10767483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719667" y="1123950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>
                <a:latin typeface="微软雅黑" panose="020B0503020204020204" charset="-122"/>
                <a:ea typeface="微软雅黑" panose="020B0503020204020204" charset="-122"/>
              </a:rPr>
              <a:t>冲鸭</a:t>
            </a:r>
            <a:r>
              <a:rPr lang="en-US" altLang="zh-CN" sz="6600">
                <a:latin typeface="微软雅黑" panose="020B0503020204020204" charset="-122"/>
                <a:ea typeface="微软雅黑" panose="020B0503020204020204" charset="-122"/>
              </a:rPr>
              <a:t>!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小组成员：郭巍 池慧英 刘孙和 张博建 林晨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小组宣言：今天也要加油鸭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44085" y="2322195"/>
            <a:ext cx="2167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/>
              <a:t>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06590" y="32340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42935" y="31115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/>
              <a:t>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90260" y="32448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/>
              <a:t>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00265" y="23221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/>
              <a:t>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53080" y="2865755"/>
            <a:ext cx="2167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/>
              <a:t>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10306" y="3275330"/>
            <a:ext cx="2167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/>
              <a:t>鸭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小组成员介绍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sz="2400"/>
          </a:p>
          <a:p>
            <a:pPr marL="0" indent="0">
              <a:buNone/>
            </a:pPr>
            <a:r>
              <a:rPr lang="zh-CN" sz="2400"/>
              <a:t>人设</a:t>
            </a:r>
            <a:r>
              <a:rPr lang="en-US" altLang="zh-CN" sz="2400"/>
              <a:t>					        </a:t>
            </a:r>
            <a:r>
              <a:rPr lang="zh-CN" altLang="en-US" sz="2400"/>
              <a:t>人物特长</a:t>
            </a:r>
          </a:p>
          <a:p>
            <a:pPr marL="0" indent="0">
              <a:buNone/>
            </a:pPr>
            <a:endParaRPr lang="zh-CN" sz="2400"/>
          </a:p>
          <a:p>
            <a:pPr marL="0" indent="0">
              <a:buNone/>
            </a:pPr>
            <a:r>
              <a:rPr lang="zh-CN" sz="2400"/>
              <a:t>郭巍：爱喝奶茶的佛系少女                              擅长熬夜</a:t>
            </a:r>
          </a:p>
          <a:p>
            <a:pPr marL="0" indent="0">
              <a:buNone/>
            </a:pPr>
            <a:r>
              <a:rPr lang="zh-CN" sz="2400"/>
              <a:t>刘孙和：爱喝奶茶的佛系少年                           不擅长熬夜</a:t>
            </a:r>
          </a:p>
          <a:p>
            <a:pPr marL="0" indent="0">
              <a:buNone/>
            </a:pPr>
            <a:r>
              <a:rPr lang="zh-CN" sz="2400"/>
              <a:t>池慧英：爱吃炸鸡的斗战胜佛系少女                擅长通宵</a:t>
            </a:r>
          </a:p>
          <a:p>
            <a:pPr marL="0" indent="0">
              <a:buNone/>
            </a:pPr>
            <a:r>
              <a:rPr lang="zh-CN" sz="2400"/>
              <a:t>张博建：没有性格特点的纯情少年                    擅长晚起</a:t>
            </a:r>
          </a:p>
          <a:p>
            <a:pPr marL="0" indent="0">
              <a:buNone/>
            </a:pPr>
            <a:r>
              <a:rPr lang="zh-CN" sz="2400"/>
              <a:t>林晨：处在暑假的普通大二男生                        擅长看凌晨四点的天津</a:t>
            </a:r>
          </a:p>
          <a:p>
            <a:pPr marL="0" indent="0">
              <a:buNone/>
            </a:pPr>
            <a:endParaRPr lang="zh-CN" sz="2400"/>
          </a:p>
          <a:p>
            <a:pPr marL="0" indent="0">
              <a:buNone/>
            </a:pPr>
            <a:endParaRPr lang="zh-CN" sz="2400"/>
          </a:p>
        </p:txBody>
      </p:sp>
      <p:pic>
        <p:nvPicPr>
          <p:cNvPr id="13" name="图片 12" descr="mmexport1532918465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" y="-17145"/>
            <a:ext cx="989330" cy="9893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小组合照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51" y="3526768"/>
            <a:ext cx="2022389" cy="15167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91" y="1574400"/>
            <a:ext cx="1952368" cy="19523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259" y="1285432"/>
            <a:ext cx="2241336" cy="22413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594" y="1123950"/>
            <a:ext cx="2857017" cy="50791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094" y="3526768"/>
            <a:ext cx="2575182" cy="25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716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3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8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宋体</vt:lpstr>
      <vt:lpstr>微软雅黑</vt:lpstr>
      <vt:lpstr>立体地图</vt:lpstr>
      <vt:lpstr>冲鸭!</vt:lpstr>
      <vt:lpstr>小组成员介绍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1366004093@qq.com</cp:lastModifiedBy>
  <cp:revision>2</cp:revision>
  <dcterms:created xsi:type="dcterms:W3CDTF">2018-07-30T02:25:03Z</dcterms:created>
  <dcterms:modified xsi:type="dcterms:W3CDTF">2018-07-30T03:26:20Z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