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71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9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9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2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3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20CC-D755-4B46-B958-3B22E8073393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B11D-7C88-435E-B754-FCB49540D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Convolutional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20668" y="4367284"/>
            <a:ext cx="2247331" cy="890516"/>
          </a:xfrm>
        </p:spPr>
        <p:txBody>
          <a:bodyPr/>
          <a:lstStyle/>
          <a:p>
            <a:r>
              <a:rPr lang="en-US" altLang="zh-CN" dirty="0" smtClean="0"/>
              <a:t>Feng </a:t>
            </a:r>
            <a:r>
              <a:rPr lang="en-US" altLang="zh-CN" dirty="0" err="1" smtClean="0"/>
              <a:t>Jiangtao</a:t>
            </a:r>
            <a:endParaRPr lang="en-US" altLang="zh-CN" dirty="0" smtClean="0"/>
          </a:p>
          <a:p>
            <a:r>
              <a:rPr lang="en-US" altLang="zh-CN" dirty="0" smtClean="0"/>
              <a:t>12302010026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41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Mean Pooling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mtClean="0"/>
                  <a:t>Forward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Select the mean value within a patch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For Example (Kernel Size = 2, Stride = 2),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𝑚𝑒𝑎𝑛𝑝𝑜𝑜𝑙𝑖𝑛𝑔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2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Mean Pooling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Backward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𝑚𝑒𝑎𝑛𝑝𝑜𝑜𝑙𝑖𝑛𝑔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2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ReLU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2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Convolutional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05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1656" y="2967335"/>
            <a:ext cx="574869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you!</a:t>
            </a:r>
            <a:endParaRPr lang="zh-CN" altLang="en-US" sz="9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823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LeNet-5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21" y="2429303"/>
            <a:ext cx="9830557" cy="28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 Layer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Convolution (*)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=1∗0+2∗1+3∗2+4∗3=20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93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Hyper Parameters:</a:t>
            </a:r>
          </a:p>
          <a:p>
            <a:pPr lvl="1"/>
            <a:r>
              <a:rPr lang="en-US" altLang="zh-CN" dirty="0" smtClean="0"/>
              <a:t>Feature Map Number, Kernel Number, Kernel Size, Stride</a:t>
            </a:r>
          </a:p>
          <a:p>
            <a:pPr lvl="1"/>
            <a:r>
              <a:rPr lang="en-US" altLang="zh-CN" dirty="0" smtClean="0"/>
              <a:t>Learning Rate, Regularization </a:t>
            </a:r>
            <a:r>
              <a:rPr lang="en-US" altLang="zh-CN" dirty="0"/>
              <a:t>R</a:t>
            </a:r>
            <a:r>
              <a:rPr lang="en-US" altLang="zh-CN" dirty="0" smtClean="0"/>
              <a:t>ate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8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orward (narrow convolution)</a:t>
            </a:r>
          </a:p>
          <a:p>
            <a:endParaRPr lang="en-US" altLang="zh-CN" dirty="0"/>
          </a:p>
          <a:p>
            <a:r>
              <a:rPr lang="en-US" altLang="zh-CN" dirty="0" smtClean="0"/>
              <a:t>For each kernel,</a:t>
            </a:r>
          </a:p>
          <a:p>
            <a:pPr lvl="1"/>
            <a:r>
              <a:rPr lang="en-US" altLang="zh-CN" dirty="0" smtClean="0"/>
              <a:t>Input: matrix</a:t>
            </a:r>
          </a:p>
          <a:p>
            <a:pPr lvl="1"/>
            <a:r>
              <a:rPr lang="en-US" altLang="zh-CN" dirty="0" smtClean="0"/>
              <a:t>Output: matrix</a:t>
            </a:r>
          </a:p>
          <a:p>
            <a:pPr lvl="1"/>
            <a:r>
              <a:rPr lang="en-US" altLang="zh-CN" dirty="0" smtClean="0"/>
              <a:t>Operation: Convolution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each feature map,</a:t>
            </a:r>
          </a:p>
          <a:p>
            <a:pPr lvl="1"/>
            <a:r>
              <a:rPr lang="en-US" altLang="zh-CN" dirty="0" smtClean="0"/>
              <a:t>Sum up all the related kernels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938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 Layer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Backward (wide convolution)</a:t>
                </a:r>
              </a:p>
              <a:p>
                <a:pPr lvl="1"/>
                <a:r>
                  <a:rPr lang="en-US" altLang="zh-CN" dirty="0" smtClean="0"/>
                  <a:t>Gradient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Easy Implementation: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𝐺𝑟𝑎𝑑𝑖𝑒𝑛𝑡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𝐺𝑟𝑎𝑑𝑖𝑒𝑛𝑡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𝐺𝑟𝑎𝑑𝑖𝑒𝑛𝑡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𝐺𝑟𝑎𝑑𝑖𝑒𝑛𝑡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About rot180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Subsampling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Function: Reduce the size of input matrix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Hyper Parameters:</a:t>
            </a:r>
          </a:p>
          <a:p>
            <a:pPr lvl="1"/>
            <a:r>
              <a:rPr lang="en-US" altLang="zh-CN" dirty="0" smtClean="0"/>
              <a:t>Kernel Size, Stride</a:t>
            </a:r>
          </a:p>
          <a:p>
            <a:pPr lvl="1"/>
            <a:r>
              <a:rPr lang="en-US" altLang="zh-CN" dirty="0" smtClean="0"/>
              <a:t>(weight)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Usually,</a:t>
            </a:r>
          </a:p>
          <a:p>
            <a:pPr lvl="1"/>
            <a:r>
              <a:rPr lang="en-US" altLang="zh-CN" dirty="0" smtClean="0"/>
              <a:t>Max Pooling</a:t>
            </a:r>
          </a:p>
          <a:p>
            <a:pPr lvl="1"/>
            <a:r>
              <a:rPr lang="en-US" altLang="zh-CN" dirty="0" smtClean="0"/>
              <a:t>Mean Pooling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93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Pooling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Forward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Select the max value within a patch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For Example (Kernel Size = 2, Stride = 2),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𝑚𝑎𝑥𝑝𝑜𝑜𝑙𝑖𝑛𝑔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88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Pooling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Backward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𝑚𝑎𝑥𝑝𝑜𝑜𝑙𝑖𝑛𝑔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1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163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Convolutional Neural Network</vt:lpstr>
      <vt:lpstr>LeNet-5</vt:lpstr>
      <vt:lpstr>Convolution Layer</vt:lpstr>
      <vt:lpstr>Convolution Layer</vt:lpstr>
      <vt:lpstr>Convolution Layer</vt:lpstr>
      <vt:lpstr>Convolution Layer</vt:lpstr>
      <vt:lpstr>Subsampling Layer</vt:lpstr>
      <vt:lpstr>Max Pooling</vt:lpstr>
      <vt:lpstr>Max Pooling</vt:lpstr>
      <vt:lpstr>Mean Pooling</vt:lpstr>
      <vt:lpstr>Mean Pooling</vt:lpstr>
      <vt:lpstr>ReLU</vt:lpstr>
      <vt:lpstr>Convolutional Neural Network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jt.feng</dc:creator>
  <cp:lastModifiedBy>jt.feng</cp:lastModifiedBy>
  <cp:revision>56</cp:revision>
  <dcterms:created xsi:type="dcterms:W3CDTF">2015-10-18T14:04:08Z</dcterms:created>
  <dcterms:modified xsi:type="dcterms:W3CDTF">2015-10-19T10:12:03Z</dcterms:modified>
</cp:coreProperties>
</file>