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8" r:id="rId8"/>
    <p:sldId id="274" r:id="rId9"/>
    <p:sldId id="275" r:id="rId10"/>
    <p:sldId id="276" r:id="rId11"/>
    <p:sldId id="277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2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4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ACC7-ADFC-4D9D-ABAB-DAE941AE4184}" type="datetimeFigureOut">
              <a:rPr lang="zh-CN" altLang="en-US" smtClean="0"/>
              <a:t>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C084-3C3B-435D-BC26-1EE1654E6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2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4407"/>
              </p:ext>
            </p:extLst>
          </p:nvPr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2045"/>
              </p:ext>
            </p:extLst>
          </p:nvPr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52078"/>
              </p:ext>
            </p:extLst>
          </p:nvPr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4756"/>
              </p:ext>
            </p:extLst>
          </p:nvPr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56035"/>
              </p:ext>
            </p:extLst>
          </p:nvPr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60436" y="5421745"/>
            <a:ext cx="979055" cy="29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04509" y="2438847"/>
            <a:ext cx="2447636" cy="24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891" y="4636655"/>
            <a:ext cx="93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 cache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891" y="5716770"/>
            <a:ext cx="85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8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Main.c”,modes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r>
              <a:rPr lang="en-US" altLang="zh-CN" dirty="0"/>
              <a:t>(hash queue</a:t>
            </a:r>
            <a:r>
              <a:rPr lang="zh-CN" altLang="en-US" dirty="0"/>
              <a:t>中找得到</a:t>
            </a:r>
            <a:r>
              <a:rPr lang="en-US" altLang="zh-CN" dirty="0"/>
              <a:t>)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read(3,buffer,1500);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r>
              <a:rPr lang="en-US" altLang="zh-CN" dirty="0"/>
              <a:t>(hash queue</a:t>
            </a:r>
            <a:r>
              <a:rPr lang="zh-CN" altLang="en-US" dirty="0"/>
              <a:t>中找得到</a:t>
            </a:r>
            <a:r>
              <a:rPr lang="en-US" altLang="zh-CN" dirty="0"/>
              <a:t>)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172364" y="3925455"/>
            <a:ext cx="1016000" cy="1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495309" y="3943927"/>
            <a:ext cx="2655455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0310090" y="3546917"/>
            <a:ext cx="1043710" cy="79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823036" y="307055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close(3);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9282"/>
              </p:ext>
            </p:extLst>
          </p:nvPr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3974"/>
              </p:ext>
            </p:extLst>
          </p:nvPr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806"/>
              </p:ext>
            </p:extLst>
          </p:nvPr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25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5770"/>
              </p:ext>
            </p:extLst>
          </p:nvPr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2391"/>
              </p:ext>
            </p:extLst>
          </p:nvPr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02173"/>
              </p:ext>
            </p:extLst>
          </p:nvPr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971964" y="4183571"/>
            <a:ext cx="1357745" cy="6188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number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03599" y="3157606"/>
            <a:ext cx="3837710" cy="13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83019" y="3241964"/>
            <a:ext cx="2350654" cy="156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23491" y="3241964"/>
            <a:ext cx="3916218" cy="156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824"/>
              </p:ext>
            </p:extLst>
          </p:nvPr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10200"/>
              </p:ext>
            </p:extLst>
          </p:nvPr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更改</a:t>
            </a:r>
            <a:r>
              <a:rPr lang="en-US" altLang="zh-CN" dirty="0"/>
              <a:t>root</a:t>
            </a:r>
            <a:r>
              <a:rPr lang="zh-CN" altLang="en-US" dirty="0"/>
              <a:t>中的条目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971964" y="4183571"/>
            <a:ext cx="1357745" cy="6188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597236" y="4183571"/>
            <a:ext cx="0" cy="6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68655" y="2299855"/>
            <a:ext cx="62807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87251"/>
              </p:ext>
            </p:extLst>
          </p:nvPr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7932"/>
              </p:ext>
            </p:extLst>
          </p:nvPr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更改</a:t>
            </a:r>
            <a:r>
              <a:rPr lang="en-US" altLang="zh-CN" dirty="0"/>
              <a:t>root</a:t>
            </a:r>
            <a:r>
              <a:rPr lang="zh-CN" altLang="en-US" dirty="0"/>
              <a:t>中的条目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 err="1"/>
              <a:t>Filetable</a:t>
            </a:r>
            <a:r>
              <a:rPr lang="zh-CN" altLang="en-US" dirty="0"/>
              <a:t>和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table </a:t>
            </a:r>
            <a:r>
              <a:rPr lang="zh-CN" altLang="en-US" dirty="0"/>
              <a:t>中新增加条目，返回</a:t>
            </a:r>
            <a:r>
              <a:rPr lang="en-US" altLang="zh-CN" dirty="0" err="1"/>
              <a:t>fd</a:t>
            </a:r>
            <a:r>
              <a:rPr lang="en-US" altLang="zh-CN" dirty="0"/>
              <a:t>=3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83019" y="2733964"/>
            <a:ext cx="2378363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429164" y="2733964"/>
            <a:ext cx="1237672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8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 err="1"/>
              <a:t>Filetable</a:t>
            </a:r>
            <a:r>
              <a:rPr lang="zh-CN" altLang="en-US" dirty="0"/>
              <a:t>和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table </a:t>
            </a:r>
            <a:r>
              <a:rPr lang="zh-CN" altLang="en-US" dirty="0"/>
              <a:t>中新增加条目，返回</a:t>
            </a:r>
            <a:r>
              <a:rPr lang="en-US" altLang="zh-CN" dirty="0" err="1"/>
              <a:t>fd</a:t>
            </a:r>
            <a:r>
              <a:rPr lang="en-US" altLang="zh-CN" dirty="0"/>
              <a:t>=3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4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write(3,buffer, 2000);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41544"/>
              </p:ext>
            </p:extLst>
          </p:nvPr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在“</a:t>
            </a:r>
            <a:r>
              <a:rPr lang="en-US" altLang="zh-CN" dirty="0"/>
              <a:t>disk</a:t>
            </a:r>
            <a:r>
              <a:rPr lang="zh-CN" altLang="en-US" dirty="0"/>
              <a:t>”中分配新的</a:t>
            </a:r>
            <a:r>
              <a:rPr lang="en-US" altLang="zh-CN" dirty="0"/>
              <a:t>block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1840346" y="4085579"/>
            <a:ext cx="1773382" cy="7296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block list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13728" y="4257964"/>
            <a:ext cx="3193472" cy="5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756073" y="312089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366982" y="4645891"/>
            <a:ext cx="665018" cy="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write(3,buffer, 2000);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在“</a:t>
            </a:r>
            <a:r>
              <a:rPr lang="en-US" altLang="zh-CN" dirty="0"/>
              <a:t>disk</a:t>
            </a:r>
            <a:r>
              <a:rPr lang="zh-CN" altLang="en-US" dirty="0"/>
              <a:t>”中分配新的</a:t>
            </a:r>
            <a:r>
              <a:rPr lang="en-US" altLang="zh-CN" dirty="0"/>
              <a:t>block(</a:t>
            </a:r>
            <a:r>
              <a:rPr lang="zh-CN" altLang="en-US" dirty="0"/>
              <a:t>每次分配一个</a:t>
            </a:r>
            <a:r>
              <a:rPr lang="en-US" altLang="zh-CN" dirty="0"/>
              <a:t>block)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1840346" y="4085579"/>
            <a:ext cx="1773382" cy="7296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block list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13728" y="4257964"/>
            <a:ext cx="4135581" cy="5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756073" y="312089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366982" y="4645891"/>
            <a:ext cx="665018" cy="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close(3);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25332"/>
              </p:ext>
            </p:extLst>
          </p:nvPr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06388"/>
              </p:ext>
            </p:extLst>
          </p:nvPr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51240"/>
              </p:ext>
            </p:extLst>
          </p:nvPr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清空条目，但是</a:t>
            </a:r>
            <a:r>
              <a:rPr lang="en-US" altLang="zh-CN" dirty="0" err="1"/>
              <a:t>inode</a:t>
            </a:r>
            <a:r>
              <a:rPr lang="zh-CN" altLang="en-US" dirty="0"/>
              <a:t>不清空。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771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Main.c”,modes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62630"/>
              </p:ext>
            </p:extLst>
          </p:nvPr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73530"/>
              </p:ext>
            </p:extLst>
          </p:nvPr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33823"/>
              </p:ext>
            </p:extLst>
          </p:nvPr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6631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5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1473"/>
              </p:ext>
            </p:extLst>
          </p:nvPr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6828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9991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076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786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018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641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676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7656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8288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348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2232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457</Words>
  <Application>Microsoft Office PowerPoint</Application>
  <PresentationFormat>宽屏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fd=create(“/Main.c”, modes);</vt:lpstr>
      <vt:lpstr>fd=create(“/Main.c”, modes);</vt:lpstr>
      <vt:lpstr>fd=create(“/Main.c”, modes);</vt:lpstr>
      <vt:lpstr>fd=create(“/Main.c”, modes);</vt:lpstr>
      <vt:lpstr>fd=open(“/Main.c”, modes);</vt:lpstr>
      <vt:lpstr>write(3,buffer, 2000);</vt:lpstr>
      <vt:lpstr>write(3,buffer, 2000);</vt:lpstr>
      <vt:lpstr>close(3);</vt:lpstr>
      <vt:lpstr>fd=open(“/Main.c”,modes);</vt:lpstr>
      <vt:lpstr>fd=open(“/Main.c”,modes);</vt:lpstr>
      <vt:lpstr>read(3,buffer,1500);</vt:lpstr>
      <vt:lpstr>close(3);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fd=create(“/main.c”, modes);</dc:title>
  <dc:creator>user</dc:creator>
  <cp:lastModifiedBy>feng hongwei</cp:lastModifiedBy>
  <cp:revision>12</cp:revision>
  <dcterms:created xsi:type="dcterms:W3CDTF">2016-10-23T00:54:35Z</dcterms:created>
  <dcterms:modified xsi:type="dcterms:W3CDTF">2019-09-24T08:40:40Z</dcterms:modified>
</cp:coreProperties>
</file>