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7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08610"/>
            <a:ext cx="9410700" cy="6240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115" y="511175"/>
            <a:ext cx="8058785" cy="5866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230" y="922655"/>
            <a:ext cx="9574530" cy="5132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318770"/>
            <a:ext cx="7680960" cy="6363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007110"/>
            <a:ext cx="9112885" cy="4958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35" y="337185"/>
            <a:ext cx="9109075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730250"/>
            <a:ext cx="10431780" cy="5215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5" y="768350"/>
            <a:ext cx="9565005" cy="5365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123825"/>
            <a:ext cx="10113645" cy="6460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628650"/>
            <a:ext cx="10118725" cy="5497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762635"/>
            <a:ext cx="9911715" cy="4884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3695" y="177800"/>
            <a:ext cx="7862570" cy="639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079500"/>
            <a:ext cx="9359265" cy="4763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陈晨</cp:lastModifiedBy>
  <cp:revision>28</cp:revision>
  <dcterms:created xsi:type="dcterms:W3CDTF">2019-06-19T02:08:00Z</dcterms:created>
  <dcterms:modified xsi:type="dcterms:W3CDTF">2019-11-18T13:43:03Z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