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3692"/>
  </p:normalViewPr>
  <p:slideViewPr>
    <p:cSldViewPr>
      <p:cViewPr varScale="1">
        <p:scale>
          <a:sx n="66" d="100"/>
          <a:sy n="66" d="100"/>
        </p:scale>
        <p:origin x="6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B83-900C-4514-A21A-8EE21C857A79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03C-0032-49A2-B7F9-9511399D64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B83-900C-4514-A21A-8EE21C857A79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03C-0032-49A2-B7F9-9511399D64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B83-900C-4514-A21A-8EE21C857A79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03C-0032-49A2-B7F9-9511399D64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B83-900C-4514-A21A-8EE21C857A79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03C-0032-49A2-B7F9-9511399D64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B83-900C-4514-A21A-8EE21C857A79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03C-0032-49A2-B7F9-9511399D64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B83-900C-4514-A21A-8EE21C857A79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03C-0032-49A2-B7F9-9511399D64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B83-900C-4514-A21A-8EE21C857A79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03C-0032-49A2-B7F9-9511399D64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B83-900C-4514-A21A-8EE21C857A79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03C-0032-49A2-B7F9-9511399D64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B83-900C-4514-A21A-8EE21C857A79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03C-0032-49A2-B7F9-9511399D64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B83-900C-4514-A21A-8EE21C857A79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03C-0032-49A2-B7F9-9511399D64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B83-900C-4514-A21A-8EE21C857A79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03C-0032-49A2-B7F9-9511399D64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72B83-900C-4514-A21A-8EE21C857A79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3003C-0032-49A2-B7F9-9511399D64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 内联函数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成员内联函数：访问函数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在类中，内联函数最重要的用途之一是用作访问函数</a:t>
            </a:r>
            <a:r>
              <a:rPr lang="en-US" altLang="zh-CN" dirty="0" smtClean="0"/>
              <a:t>(access function)</a:t>
            </a:r>
            <a:r>
              <a:rPr lang="zh-CN" altLang="en-US" dirty="0" smtClean="0"/>
              <a:t>。这是</a:t>
            </a:r>
            <a:r>
              <a:rPr lang="zh-CN" altLang="en-US" dirty="0"/>
              <a:t>一些</a:t>
            </a:r>
            <a:r>
              <a:rPr lang="zh-CN" altLang="en-US" dirty="0" smtClean="0"/>
              <a:t>小函数，它允许读写对象的状态。</a:t>
            </a:r>
            <a:endParaRPr lang="en-US" altLang="zh-CN" dirty="0" smtClean="0"/>
          </a:p>
          <a:p>
            <a:r>
              <a:rPr lang="en-US" altLang="zh-CN" dirty="0" smtClean="0"/>
              <a:t>C09:Access.cpp</a:t>
            </a:r>
          </a:p>
          <a:p>
            <a:r>
              <a:rPr lang="zh-CN" altLang="en-US" dirty="0" smtClean="0"/>
              <a:t>访问函数可以大大提高代码的效率。</a:t>
            </a:r>
            <a:endParaRPr lang="en-US" altLang="zh-CN" dirty="0" smtClean="0"/>
          </a:p>
          <a:p>
            <a:r>
              <a:rPr lang="zh-CN" altLang="en-US" dirty="0" smtClean="0"/>
              <a:t>访问器和修改器：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C09:Rectangle2.cpp</a:t>
            </a:r>
          </a:p>
          <a:p>
            <a:pPr lvl="1"/>
            <a:r>
              <a:rPr lang="en-US" altLang="zh-CN" dirty="0" smtClean="0"/>
              <a:t>C09:Cpptime.h</a:t>
            </a:r>
          </a:p>
          <a:p>
            <a:pPr lvl="1"/>
            <a:r>
              <a:rPr lang="en-US" altLang="zh-CN" dirty="0" smtClean="0"/>
              <a:t>C09:Cpptime.cpp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带内联函数的</a:t>
            </a:r>
            <a:r>
              <a:rPr lang="en-US" altLang="zh-CN" dirty="0" smtClean="0"/>
              <a:t>Stash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C09</a:t>
            </a:r>
            <a:r>
              <a:rPr lang="zh-CN" altLang="en-US" dirty="0" smtClean="0"/>
              <a:t> ： </a:t>
            </a:r>
            <a:r>
              <a:rPr lang="en-US" altLang="zh-CN" dirty="0" smtClean="0"/>
              <a:t>Stash4.h/Stash4.cpp</a:t>
            </a:r>
          </a:p>
          <a:p>
            <a:r>
              <a:rPr lang="en-US" altLang="zh-CN" dirty="0" smtClean="0"/>
              <a:t>C09</a:t>
            </a:r>
            <a:r>
              <a:rPr lang="zh-CN" altLang="en-US" dirty="0" smtClean="0"/>
              <a:t> ：</a:t>
            </a:r>
            <a:r>
              <a:rPr lang="en-US" altLang="zh-CN" dirty="0" smtClean="0"/>
              <a:t>Stack4.h/Stack4.cpp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</a:t>
            </a:r>
            <a:r>
              <a:rPr lang="zh-CN" altLang="en-US" dirty="0" smtClean="0"/>
              <a:t>联函数和编译器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编译器如何处理内联函数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编译器在遇到内联函数时，像处理正常的函数一样，进行语法和类型的检查，并将函数和函数体放入符号表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当有代码调用内联函数时，编译器首先保证调用正确，即所有的参数和返回值的类型必须满足。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如果所有的类型信息符合调用的上下文的话，内联函数的代码就会直接替换函数的调用，这样就消除了调用的开销。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内联函数和编译器：限制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假如函数太复杂，编译器将放弃内联。因为这时内联可能无法提高效率。</a:t>
            </a:r>
            <a:endParaRPr lang="en-US" altLang="zh-CN" dirty="0" smtClean="0"/>
          </a:p>
          <a:p>
            <a:r>
              <a:rPr lang="zh-CN" altLang="en-US" dirty="0" smtClean="0"/>
              <a:t>假如要显式或隐式地获取函数的地址，编译器也将放弃内联。</a:t>
            </a:r>
            <a:endParaRPr lang="en-US" altLang="zh-CN" dirty="0" smtClean="0"/>
          </a:p>
          <a:p>
            <a:r>
              <a:rPr lang="zh-CN" altLang="en-US" dirty="0" smtClean="0"/>
              <a:t>对于虚函数，如果真正使用了多态</a:t>
            </a:r>
            <a:r>
              <a:rPr lang="en-US" altLang="zh-CN" dirty="0" smtClean="0"/>
              <a:t>(late binding)</a:t>
            </a:r>
            <a:r>
              <a:rPr lang="zh-CN" altLang="en-US" dirty="0" smtClean="0"/>
              <a:t>，编译器也会放弃执行内联。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内联函数和编译器：限制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内联仅仅是给编译器的一个建议，并不是强迫编译器内联。编译器根据实际情况确定是否执行内联。一个好的编译器可以智能地确定内联小的函数，和放弃对复杂函数的内联。</a:t>
            </a:r>
            <a:endParaRPr lang="en-US" altLang="zh-CN" dirty="0" smtClean="0"/>
          </a:p>
          <a:p>
            <a:r>
              <a:rPr lang="zh-CN" altLang="en-US" dirty="0" smtClean="0"/>
              <a:t>由于构造函数和析构函数的复杂性，通常这两个函数不建议定义为内联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减少混乱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将类和接口放在一起，会减少类的可读性。</a:t>
            </a:r>
            <a:endParaRPr lang="en-US" altLang="zh-CN" dirty="0" smtClean="0"/>
          </a:p>
          <a:p>
            <a:r>
              <a:rPr lang="zh-CN" altLang="en-US" dirty="0" smtClean="0"/>
              <a:t>建议使用如下的方法定义内联函数：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C09:Noinstitu.cpp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预处理器的更多特征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内联函数并不能完全代替预处理宏指令。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字符串化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stringizing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使用字符串化操作符</a:t>
            </a:r>
            <a:r>
              <a:rPr lang="en-US" altLang="zh-CN" dirty="0"/>
              <a:t>#</a:t>
            </a:r>
            <a:r>
              <a:rPr lang="zh-CN" altLang="en-US" dirty="0" smtClean="0"/>
              <a:t>，可以将标识符转化为字符串。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#define DEBUG(x)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#x " = " &lt;&lt; x &lt;&lt; </a:t>
            </a:r>
            <a:r>
              <a:rPr lang="en-US" altLang="zh-CN" dirty="0" err="1" smtClean="0"/>
              <a:t>endl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标志粘贴</a:t>
            </a:r>
            <a:r>
              <a:rPr lang="en-US" altLang="zh-CN" dirty="0" smtClean="0"/>
              <a:t>(token pasting)</a:t>
            </a:r>
          </a:p>
          <a:p>
            <a:pPr lvl="2"/>
            <a:r>
              <a:rPr lang="zh-CN" altLang="en-US" dirty="0" smtClean="0"/>
              <a:t>标志粘贴操作符</a:t>
            </a:r>
            <a:r>
              <a:rPr lang="en-US" altLang="zh-CN" dirty="0" smtClean="0"/>
              <a:t>##</a:t>
            </a:r>
            <a:r>
              <a:rPr lang="zh-CN" altLang="en-US" dirty="0" smtClean="0"/>
              <a:t>允许把两个标识符粘贴在一起自动产生一个新的标识符。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5000636"/>
            <a:ext cx="54864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改进的错误检查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en-US" dirty="0"/>
              <a:t>内</a:t>
            </a:r>
            <a:r>
              <a:rPr lang="zh-CN" altLang="en-US" dirty="0" smtClean="0"/>
              <a:t>联的断言：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require.h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C09:ErrTest.cpp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由于预处理指令存在的问题，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中引入了内联函数</a:t>
            </a:r>
            <a:endParaRPr lang="en-US" altLang="zh-CN" dirty="0" smtClean="0"/>
          </a:p>
          <a:p>
            <a:r>
              <a:rPr lang="zh-CN" altLang="en-US" dirty="0" smtClean="0"/>
              <a:t>内联函数的定义方式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inline</a:t>
            </a:r>
          </a:p>
          <a:p>
            <a:pPr lvl="1"/>
            <a:r>
              <a:rPr lang="zh-CN" altLang="en-US" dirty="0" smtClean="0"/>
              <a:t>通常定义在头文件中</a:t>
            </a:r>
            <a:endParaRPr lang="en-US" altLang="zh-CN" dirty="0" smtClean="0"/>
          </a:p>
          <a:p>
            <a:r>
              <a:rPr lang="zh-CN" altLang="en-US" dirty="0" smtClean="0"/>
              <a:t>编译器如何处理内联函数</a:t>
            </a:r>
            <a:endParaRPr lang="en-US" altLang="zh-CN" dirty="0" smtClean="0"/>
          </a:p>
          <a:p>
            <a:r>
              <a:rPr lang="zh-CN" altLang="en-US" dirty="0" smtClean="0"/>
              <a:t>内联函数无法替代的预处理功能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中，保持效率的一个方法是使用宏，这通过预处理器来实现。然而宏有其内在的问题。</a:t>
            </a:r>
            <a:endParaRPr lang="en-US" altLang="zh-CN" dirty="0" smtClean="0"/>
          </a:p>
          <a:p>
            <a:r>
              <a:rPr lang="zh-CN" altLang="en-US" dirty="0" smtClean="0"/>
              <a:t>本章将介绍预处理宏所存在的问题，并介绍如何用内联函数解决这些问题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预处理器的缺陷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宏看上去像一个函数调用，但他并非真正的函数调用，这样就隐藏了难以发现的错误。</a:t>
            </a:r>
            <a:endParaRPr lang="en-US" altLang="zh-CN" dirty="0" smtClean="0"/>
          </a:p>
          <a:p>
            <a:r>
              <a:rPr lang="zh-CN" altLang="en-US" dirty="0" smtClean="0"/>
              <a:t>例一：对于下面的宏定义：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#define F (x)  (x+1)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假如有下面的一个调用：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F(1)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展开会是什么样的代码？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29322" y="5286388"/>
            <a:ext cx="2223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(x) (x+1)(1)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预处理器的缺陷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57428"/>
          </a:xfrm>
        </p:spPr>
        <p:txBody>
          <a:bodyPr/>
          <a:lstStyle/>
          <a:p>
            <a:r>
              <a:rPr lang="zh-CN" altLang="en-US" dirty="0" smtClean="0"/>
              <a:t>例二：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#define FLOOR(</a:t>
            </a:r>
            <a:r>
              <a:rPr lang="en-US" altLang="zh-CN" dirty="0" err="1" smtClean="0"/>
              <a:t>x,b</a:t>
            </a:r>
            <a:r>
              <a:rPr lang="en-US" altLang="zh-CN" dirty="0" smtClean="0"/>
              <a:t>) x&gt;b?0:1</a:t>
            </a:r>
          </a:p>
          <a:p>
            <a:pPr lvl="1">
              <a:buNone/>
            </a:pPr>
            <a:r>
              <a:rPr lang="zh-CN" altLang="en-US" dirty="0" smtClean="0"/>
              <a:t>对于下面的函数调用，展开后会有什么问题：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If( FLOOR( a &amp; 0x0f, 0x7) ){……}</a:t>
            </a:r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28596" y="3857628"/>
            <a:ext cx="8229600" cy="10001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800" noProof="0" dirty="0" smtClean="0">
                <a:sym typeface="Wingdings" pitchFamily="2" charset="2"/>
              </a:rPr>
              <a:t>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If( a &amp; 0x0f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zh-CN" sz="2800" dirty="0" smtClean="0"/>
              <a:t>&gt; 0x07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? 0: 1 )</a:t>
            </a:r>
          </a:p>
          <a:p>
            <a:pPr marL="742950" lvl="1" indent="-285750">
              <a:spcBef>
                <a:spcPct val="20000"/>
              </a:spcBef>
            </a:pPr>
            <a:r>
              <a:rPr lang="zh-CN" altLang="en-US" sz="2800" dirty="0" smtClean="0"/>
              <a:t>是否正确？</a:t>
            </a:r>
            <a:endParaRPr lang="en-US" altLang="zh-CN" sz="2800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2800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28596" y="5143512"/>
            <a:ext cx="8229600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>
              <a:spcBef>
                <a:spcPct val="20000"/>
              </a:spcBef>
            </a:pPr>
            <a:r>
              <a:rPr lang="zh-CN" altLang="en-US" sz="2800" dirty="0" smtClean="0"/>
              <a:t>可以将宏定义改为如下形式：</a:t>
            </a:r>
            <a:endParaRPr lang="en-US" altLang="zh-CN" sz="2800" dirty="0" smtClean="0"/>
          </a:p>
          <a:p>
            <a:pPr marL="742950" lvl="1" indent="-285750">
              <a:spcBef>
                <a:spcPct val="20000"/>
              </a:spcBef>
            </a:pPr>
            <a:r>
              <a:rPr lang="en-US" altLang="zh-CN" sz="2800" dirty="0" smtClean="0"/>
              <a:t>#</a:t>
            </a:r>
            <a:r>
              <a:rPr lang="en-US" altLang="zh-CN" sz="2800" dirty="0"/>
              <a:t>define FLOOR(</a:t>
            </a:r>
            <a:r>
              <a:rPr lang="en-US" altLang="zh-CN" sz="2800" dirty="0" err="1"/>
              <a:t>x,b</a:t>
            </a:r>
            <a:r>
              <a:rPr lang="en-US" altLang="zh-CN" sz="2800" dirty="0"/>
              <a:t>) ((x)&gt;=(b)?0:1)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预处理器的缺陷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例三：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214554"/>
            <a:ext cx="6072230" cy="441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内联函数</a:t>
            </a:r>
            <a:r>
              <a:rPr lang="en-US" altLang="zh-CN" dirty="0" smtClean="0"/>
              <a:t>(inline function)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</a:t>
            </a:r>
            <a:r>
              <a:rPr lang="zh-CN" altLang="en-US" dirty="0" smtClean="0"/>
              <a:t>联函数是真正的函数，能够像普通函数一样具有我们期望的行为。</a:t>
            </a:r>
            <a:endParaRPr lang="en-US" altLang="zh-CN" dirty="0" smtClean="0"/>
          </a:p>
          <a:p>
            <a:r>
              <a:rPr lang="zh-CN" altLang="en-US" dirty="0" smtClean="0"/>
              <a:t>唯一与普通函数的不同之处在于，内联函数在适当的地方可以像宏一样展开，减少了函数调用的开销。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中，应该尽可能避免使用宏，只使用内联函数。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内联函数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下面是用</a:t>
            </a:r>
            <a:r>
              <a:rPr lang="en-US" altLang="zh-CN" dirty="0" smtClean="0"/>
              <a:t>inline</a:t>
            </a:r>
            <a:r>
              <a:rPr lang="zh-CN" altLang="en-US" dirty="0" smtClean="0"/>
              <a:t>关键字定义了一个内联函数：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inline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nextNum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 { return ++x; } 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编译器将与对待普通函数一样，检查参数类型和返回值类型，做必要的转换。</a:t>
            </a:r>
            <a:endParaRPr lang="en-US" altLang="zh-CN" dirty="0" smtClean="0"/>
          </a:p>
          <a:p>
            <a:r>
              <a:rPr lang="zh-CN" altLang="en-US" dirty="0" smtClean="0"/>
              <a:t>如果需要在多处使用内联函数，内联函数必须定义在头文件中。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类成员作为内联函数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在类的内部，如果希望将类的成员定义为内联函数，</a:t>
            </a:r>
            <a:r>
              <a:rPr lang="en-US" altLang="zh-CN" dirty="0" smtClean="0"/>
              <a:t>inline</a:t>
            </a:r>
            <a:r>
              <a:rPr lang="zh-CN" altLang="en-US" dirty="0" smtClean="0"/>
              <a:t>关键字不是必要的，只需要将成员的实现直接定义在类的声明中即可。</a:t>
            </a:r>
            <a:endParaRPr lang="en-US" altLang="zh-CN" dirty="0" smtClean="0"/>
          </a:p>
          <a:p>
            <a:r>
              <a:rPr lang="en-US" altLang="zh-CN" dirty="0" smtClean="0"/>
              <a:t>C09:Inline.cpp</a:t>
            </a:r>
          </a:p>
          <a:p>
            <a:r>
              <a:rPr lang="zh-CN" altLang="en-US" dirty="0" smtClean="0"/>
              <a:t>是否应该将所有的成员函数都以内联的形式定义？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0419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47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5125</TotalTime>
  <Words>811</Words>
  <Application>Microsoft Macintosh PowerPoint</Application>
  <PresentationFormat>全屏显示(4:3)</PresentationFormat>
  <Paragraphs>82</Paragraphs>
  <Slides>18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Calibri</vt:lpstr>
      <vt:lpstr>Wingdings</vt:lpstr>
      <vt:lpstr>宋体</vt:lpstr>
      <vt:lpstr>Arial</vt:lpstr>
      <vt:lpstr>Office 主题</vt:lpstr>
      <vt:lpstr>第9章 内联函数</vt:lpstr>
      <vt:lpstr>本章概要</vt:lpstr>
      <vt:lpstr>预处理器的缺陷</vt:lpstr>
      <vt:lpstr>预处理器的缺陷</vt:lpstr>
      <vt:lpstr>预处理器的缺陷</vt:lpstr>
      <vt:lpstr>内联函数(inline function)</vt:lpstr>
      <vt:lpstr>内联函数</vt:lpstr>
      <vt:lpstr>类成员作为内联函数</vt:lpstr>
      <vt:lpstr>0419</vt:lpstr>
      <vt:lpstr>成员内联函数：访问函数</vt:lpstr>
      <vt:lpstr>带内联函数的Stash和Stack</vt:lpstr>
      <vt:lpstr>内联函数和编译器</vt:lpstr>
      <vt:lpstr>内联函数和编译器：限制</vt:lpstr>
      <vt:lpstr>内联函数和编译器：限制</vt:lpstr>
      <vt:lpstr>减少混乱</vt:lpstr>
      <vt:lpstr>预处理器的更多特征</vt:lpstr>
      <vt:lpstr>改进的错误检查</vt:lpstr>
      <vt:lpstr>小结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内联函数</dc:title>
  <dc:creator>fudanxxc</dc:creator>
  <cp:lastModifiedBy>tiange zhang</cp:lastModifiedBy>
  <cp:revision>105</cp:revision>
  <dcterms:created xsi:type="dcterms:W3CDTF">2010-03-21T08:18:53Z</dcterms:created>
  <dcterms:modified xsi:type="dcterms:W3CDTF">2017-04-19T03:34:50Z</dcterms:modified>
</cp:coreProperties>
</file>