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5" r:id="rId2"/>
    <p:sldId id="276" r:id="rId3"/>
    <p:sldId id="256" r:id="rId4"/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8" r:id="rId19"/>
    <p:sldId id="279" r:id="rId20"/>
    <p:sldId id="281" r:id="rId21"/>
    <p:sldId id="282" r:id="rId22"/>
    <p:sldId id="270" r:id="rId23"/>
    <p:sldId id="271" r:id="rId24"/>
    <p:sldId id="272" r:id="rId25"/>
    <p:sldId id="273" r:id="rId26"/>
    <p:sldId id="274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386E7-4F3D-1E48-903E-DEE797856CAF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D1AC-142B-BF45-A83D-E62B80204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Person {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name;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Integer age;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Person(String name, Integer age)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name;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age;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name;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Integer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getAge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age;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name;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&lt;Person&gt; persons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&lt;Person&gt;();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Person("a",20));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Person("b",19));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for(Person person : persons){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person.getAge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FD1AC-142B-BF45-A83D-E62B80204E5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78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5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1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810A-F5DE-4619-BC37-E6F3421122AB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D305-C134-4D67-9980-93CE40761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647803"/>
            <a:ext cx="43815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38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Bounded generic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generic type can be specified as a subtype of another type. </a:t>
            </a:r>
          </a:p>
          <a:p>
            <a:r>
              <a:rPr lang="en-US" altLang="zh-CN" dirty="0" smtClean="0"/>
              <a:t>Such a generic  type is called bounded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7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Bounded generic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71922" cy="295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6650182" cy="77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46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Bounded generic type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617097" cy="22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2" y="4077072"/>
            <a:ext cx="7522106" cy="218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7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Bounded generic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arguments of the  max method in Max1 must have the same type (e.g., two strings or two integer objects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 type E must be a subtype of Comparable&lt;E&gt;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0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Wildcard Generic Types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2100"/>
            <a:ext cx="68770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811"/>
            <a:ext cx="68675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 and </a:t>
            </a:r>
            <a:r>
              <a:rPr lang="en-US" altLang="zh-CN" dirty="0" err="1" smtClean="0"/>
              <a:t>Subtyping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the following code snippet legal?</a:t>
            </a:r>
          </a:p>
          <a:p>
            <a:pPr lvl="1"/>
            <a:r>
              <a:rPr lang="en-US" altLang="zh-CN" dirty="0" smtClean="0"/>
              <a:t>List&lt;String&gt;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&lt;String&gt;()</a:t>
            </a:r>
          </a:p>
          <a:p>
            <a:pPr lvl="1"/>
            <a:r>
              <a:rPr lang="en-US" altLang="zh-CN" dirty="0" smtClean="0"/>
              <a:t>List&lt;Object&gt; lo =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If you believe it’s OK, take a look at the next few lines:</a:t>
            </a:r>
          </a:p>
          <a:p>
            <a:pPr lvl="1"/>
            <a:r>
              <a:rPr lang="en-US" altLang="zh-CN" dirty="0" err="1" smtClean="0"/>
              <a:t>lo.add</a:t>
            </a:r>
            <a:r>
              <a:rPr lang="en-US" altLang="zh-CN" dirty="0" smtClean="0"/>
              <a:t>(new Object());</a:t>
            </a:r>
          </a:p>
          <a:p>
            <a:pPr lvl="1"/>
            <a:r>
              <a:rPr lang="en-US" altLang="zh-CN" dirty="0" smtClean="0"/>
              <a:t>String s = </a:t>
            </a:r>
            <a:r>
              <a:rPr lang="en-US" altLang="zh-CN" dirty="0" err="1" smtClean="0"/>
              <a:t>ls.get</a:t>
            </a:r>
            <a:r>
              <a:rPr lang="en-US" altLang="zh-CN" dirty="0" smtClean="0"/>
              <a:t>(0);  </a:t>
            </a:r>
          </a:p>
          <a:p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Attempts to assign an object to a 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Wild Card with extends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program has a compile error in line 8 because  </a:t>
            </a:r>
            <a:r>
              <a:rPr lang="en-US" altLang="zh-CN" dirty="0" err="1" smtClean="0"/>
              <a:t>intStack</a:t>
            </a:r>
            <a:r>
              <a:rPr lang="en-US" altLang="zh-CN" dirty="0" smtClean="0"/>
              <a:t> is not an instance of  </a:t>
            </a:r>
            <a:r>
              <a:rPr lang="en-US" altLang="zh-CN" dirty="0" err="1" smtClean="0"/>
              <a:t>GenericStack</a:t>
            </a:r>
            <a:r>
              <a:rPr lang="en-US" altLang="zh-CN" dirty="0" smtClean="0"/>
              <a:t>&lt;Number&gt;. </a:t>
            </a:r>
          </a:p>
          <a:p>
            <a:r>
              <a:rPr lang="en-US" altLang="zh-CN" dirty="0" smtClean="0"/>
              <a:t>So you cannot invoke  max(</a:t>
            </a:r>
            <a:r>
              <a:rPr lang="en-US" altLang="zh-CN" dirty="0" err="1" smtClean="0"/>
              <a:t>intStack</a:t>
            </a:r>
            <a:r>
              <a:rPr lang="en-US" altLang="zh-CN" dirty="0" smtClean="0"/>
              <a:t>) .</a:t>
            </a:r>
            <a:endParaRPr lang="en-US" altLang="zh-CN" dirty="0"/>
          </a:p>
          <a:p>
            <a:r>
              <a:rPr lang="en-US" altLang="zh-CN" dirty="0" smtClean="0"/>
              <a:t>&lt;? extends Number&gt;is a wildcard type that represents  Number or a subtype of Number . 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85184"/>
            <a:ext cx="6486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8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Wild cards with super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204864"/>
            <a:ext cx="64960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62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wildcards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Compare: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77591"/>
            <a:ext cx="4057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717032"/>
            <a:ext cx="500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085184"/>
            <a:ext cx="45434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wildcards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Problems with Collection&lt;?&gt;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7315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581128"/>
            <a:ext cx="70866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Chapter21 Generics</a:t>
            </a:r>
          </a:p>
          <a:p>
            <a:r>
              <a:rPr lang="en-US" altLang="zh-CN" dirty="0" smtClean="0"/>
              <a:t>Chapter22 Java Collection Framework</a:t>
            </a:r>
          </a:p>
          <a:p>
            <a:r>
              <a:rPr lang="en-US" altLang="zh-CN" dirty="0" smtClean="0"/>
              <a:t>Chapter29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27449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Type inference is a Java compiler’s ability to look at each method invocation and corresponding declaration to determine the type argument that make the invocation applicable.</a:t>
            </a:r>
          </a:p>
          <a:p>
            <a:r>
              <a:rPr lang="en-US" altLang="zh-CN" dirty="0" smtClean="0"/>
              <a:t> The inference algorithm tries to find the </a:t>
            </a:r>
            <a:r>
              <a:rPr lang="en-US" altLang="zh-CN" i="1" dirty="0" smtClean="0"/>
              <a:t>most specific</a:t>
            </a:r>
            <a:r>
              <a:rPr lang="en-US" altLang="zh-CN" dirty="0" smtClean="0"/>
              <a:t> type that works with all of the arguments.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708920"/>
            <a:ext cx="6174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/>
              <a:t>static &lt;T&gt; T pick(T a1, T a2) {</a:t>
            </a:r>
          </a:p>
          <a:p>
            <a:r>
              <a:rPr lang="en-US" altLang="zh-CN" dirty="0" smtClean="0"/>
              <a:t>    return a2;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 s = </a:t>
            </a:r>
            <a:r>
              <a:rPr lang="en-US" altLang="zh-CN" i="1" dirty="0" smtClean="0"/>
              <a:t>pick("d", new </a:t>
            </a:r>
            <a:r>
              <a:rPr lang="en-US" altLang="zh-CN" i="1" dirty="0" err="1" smtClean="0"/>
              <a:t>ArrayList</a:t>
            </a:r>
            <a:r>
              <a:rPr lang="en-US" altLang="zh-CN" i="1" dirty="0" smtClean="0"/>
              <a:t>&lt;String&gt;());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Erasure and Restrictions on Generics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Generics are implemented using an approach called  type erasure. The compiler uses the generic type information to compile the code, but erases it afterward. </a:t>
            </a:r>
          </a:p>
          <a:p>
            <a:r>
              <a:rPr lang="en-US" altLang="zh-CN" dirty="0" smtClean="0"/>
              <a:t>The generics are present at compile time. Once the compiler confirms that a generic type is used safely, it converts it to a raw type</a:t>
            </a:r>
          </a:p>
          <a:p>
            <a:r>
              <a:rPr lang="en-US" altLang="zh-CN" dirty="0" smtClean="0"/>
              <a:t>So the generic information is not available at runtime.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26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Erasure and Restrictions on Generics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9" y="1700808"/>
            <a:ext cx="8905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" y="2964582"/>
            <a:ext cx="9059441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4536207"/>
            <a:ext cx="78581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3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Restriction 1: Cannot Use new E()</a:t>
            </a:r>
          </a:p>
          <a:p>
            <a:pPr lvl="1"/>
            <a:r>
              <a:rPr lang="en-US" altLang="zh-CN" dirty="0" smtClean="0"/>
              <a:t>You cannot create an instance using a generic type parameter.</a:t>
            </a:r>
          </a:p>
          <a:p>
            <a:pPr lvl="1"/>
            <a:r>
              <a:rPr lang="en-US" altLang="zh-CN" dirty="0" smtClean="0"/>
              <a:t>The reason is that new E() is executed at runtime, but the generic type  E is not available at runtime.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27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Restriction 2: Cannot Use  new E[]</a:t>
            </a:r>
          </a:p>
          <a:p>
            <a:pPr lvl="1"/>
            <a:r>
              <a:rPr lang="en-US" altLang="zh-CN" dirty="0" smtClean="0"/>
              <a:t>Reason is same as new E()</a:t>
            </a:r>
          </a:p>
          <a:p>
            <a:pPr lvl="1"/>
            <a:r>
              <a:rPr lang="en-US" altLang="zh-CN" dirty="0" smtClean="0"/>
              <a:t>You can circumvent this limitation by creating it to  E[] , as follows:</a:t>
            </a:r>
          </a:p>
          <a:p>
            <a:pPr lvl="2"/>
            <a:r>
              <a:rPr lang="en-US" altLang="zh-CN" dirty="0" smtClean="0"/>
              <a:t>E[] elements =  (E[])new Object[capacity];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0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Restriction 3: A Generic Type Parameter of a Class Is Not Allowed in a Static Context</a:t>
            </a:r>
          </a:p>
          <a:p>
            <a:pPr lvl="1"/>
            <a:r>
              <a:rPr lang="en-US" altLang="zh-CN" dirty="0" smtClean="0"/>
              <a:t>it is illegal to refer to a generic type parameter for a class in a static method, field, or initializer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31" y="3933056"/>
            <a:ext cx="50267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2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Restrictions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not check type parameters at runtime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3028950"/>
            <a:ext cx="5857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21 Java Generics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Generic Class</a:t>
            </a:r>
          </a:p>
          <a:p>
            <a:r>
              <a:rPr lang="en-US" altLang="zh-CN" dirty="0" smtClean="0"/>
              <a:t>Generic Methods</a:t>
            </a:r>
          </a:p>
          <a:p>
            <a:r>
              <a:rPr lang="en-US" altLang="zh-CN" dirty="0" smtClean="0"/>
              <a:t>Wildcard Generic Type</a:t>
            </a:r>
          </a:p>
          <a:p>
            <a:r>
              <a:rPr lang="en-US" altLang="zh-CN" dirty="0" smtClean="0"/>
              <a:t>Type inference</a:t>
            </a:r>
          </a:p>
          <a:p>
            <a:r>
              <a:rPr lang="en-US" altLang="zh-CN" dirty="0" smtClean="0"/>
              <a:t>Erasure Restriction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75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Generics is the capability to parameterize types.</a:t>
            </a:r>
          </a:p>
          <a:p>
            <a:r>
              <a:rPr lang="en-US" altLang="zh-CN" dirty="0" smtClean="0"/>
              <a:t>You can define a class or a method with generic types that the compiler can replace with concrete types</a:t>
            </a:r>
          </a:p>
          <a:p>
            <a:r>
              <a:rPr lang="en-US" altLang="zh-CN" dirty="0" smtClean="0"/>
              <a:t>The key benefit of generics is to enable errors to be detected at compile time rather than at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78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2" y="2132856"/>
            <a:ext cx="77152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7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90463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07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46" y="2555942"/>
            <a:ext cx="7054370" cy="147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1" y="4581128"/>
            <a:ext cx="78105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65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Defining Generic Classes and 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Generic Class demo: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tack demo</a:t>
            </a:r>
          </a:p>
          <a:p>
            <a:r>
              <a:rPr lang="en-US" altLang="zh-CN" dirty="0" smtClean="0"/>
              <a:t>Generic Method demo</a:t>
            </a:r>
          </a:p>
          <a:p>
            <a:pPr lvl="1"/>
            <a:r>
              <a:rPr lang="en-US" altLang="zh-CN" dirty="0" err="1" smtClean="0"/>
              <a:t>GenericMethodDemo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614</Words>
  <Application>Microsoft Macintosh PowerPoint</Application>
  <PresentationFormat>全屏显示(4:3)</PresentationFormat>
  <Paragraphs>122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Chapter 21 Java Generics</vt:lpstr>
      <vt:lpstr>PowerPoint 演示文稿</vt:lpstr>
      <vt:lpstr>Introduction</vt:lpstr>
      <vt:lpstr>Introduction</vt:lpstr>
      <vt:lpstr>Introduction</vt:lpstr>
      <vt:lpstr>Introduction</vt:lpstr>
      <vt:lpstr>Defining Generic Classes and Interfaces</vt:lpstr>
      <vt:lpstr>Bounded generic type</vt:lpstr>
      <vt:lpstr>Bounded generic type</vt:lpstr>
      <vt:lpstr>Bounded generic type</vt:lpstr>
      <vt:lpstr>Bounded generic type</vt:lpstr>
      <vt:lpstr>Wildcard Generic Types</vt:lpstr>
      <vt:lpstr>Generics and Subtyping</vt:lpstr>
      <vt:lpstr>Wild Card with extends</vt:lpstr>
      <vt:lpstr>Wild cards with super</vt:lpstr>
      <vt:lpstr>More about wildcards</vt:lpstr>
      <vt:lpstr>More about wildcards</vt:lpstr>
      <vt:lpstr>Type inference</vt:lpstr>
      <vt:lpstr>Type inference</vt:lpstr>
      <vt:lpstr>Erasure and Restrictions on Generics</vt:lpstr>
      <vt:lpstr>Erasure and Restrictions on Generics</vt:lpstr>
      <vt:lpstr>Restrictions</vt:lpstr>
      <vt:lpstr>Restrictions</vt:lpstr>
      <vt:lpstr>Restrictions</vt:lpstr>
      <vt:lpstr>Other Restrictions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ztg</dc:creator>
  <cp:lastModifiedBy>天戈 张</cp:lastModifiedBy>
  <cp:revision>64</cp:revision>
  <dcterms:created xsi:type="dcterms:W3CDTF">2012-05-31T06:46:06Z</dcterms:created>
  <dcterms:modified xsi:type="dcterms:W3CDTF">2015-06-17T04:08:13Z</dcterms:modified>
</cp:coreProperties>
</file>