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6" r:id="rId4"/>
    <p:sldId id="259" r:id="rId5"/>
    <p:sldId id="258" r:id="rId6"/>
    <p:sldId id="261" r:id="rId7"/>
    <p:sldId id="267" r:id="rId8"/>
    <p:sldId id="263" r:id="rId9"/>
    <p:sldId id="265" r:id="rId10"/>
    <p:sldId id="264" r:id="rId11"/>
    <p:sldId id="270" r:id="rId12"/>
    <p:sldId id="268" r:id="rId13"/>
    <p:sldId id="269" r:id="rId14"/>
    <p:sldId id="271" r:id="rId15"/>
    <p:sldId id="27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47739E1-4A20-4FC1-AD1A-0804C8509500}">
          <p14:sldIdLst>
            <p14:sldId id="256"/>
            <p14:sldId id="266"/>
          </p14:sldIdLst>
        </p14:section>
        <p14:section name="无标题节" id="{450A7B7C-C2E8-44A1-BE4C-C1FA104672BF}">
          <p14:sldIdLst>
            <p14:sldId id="259"/>
            <p14:sldId id="258"/>
            <p14:sldId id="261"/>
            <p14:sldId id="267"/>
            <p14:sldId id="263"/>
            <p14:sldId id="265"/>
            <p14:sldId id="264"/>
            <p14:sldId id="270"/>
            <p14:sldId id="268"/>
            <p14:sldId id="269"/>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6C"/>
    <a:srgbClr val="F47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62835-4906-45FA-99C8-97C46B4E6E5F}" type="doc">
      <dgm:prSet loTypeId="urn:microsoft.com/office/officeart/2005/8/layout/radial2" loCatId="relationship" qsTypeId="urn:microsoft.com/office/officeart/2005/8/quickstyle/simple2" qsCatId="simple" csTypeId="urn:microsoft.com/office/officeart/2005/8/colors/colorful1" csCatId="colorful" phldr="1"/>
      <dgm:spPr/>
      <dgm:t>
        <a:bodyPr/>
        <a:lstStyle/>
        <a:p>
          <a:endParaRPr lang="zh-CN" altLang="en-US"/>
        </a:p>
      </dgm:t>
    </dgm:pt>
    <dgm:pt modelId="{97EECE41-E2D7-4653-B6E0-BE9AA03202A1}">
      <dgm:prSet custT="1"/>
      <dgm:spPr/>
      <dgm:t>
        <a:bodyPr/>
        <a:lstStyle/>
        <a:p>
          <a:pPr rtl="0"/>
          <a:r>
            <a:rPr lang="zh-CN" altLang="en-US" sz="2400" b="0" dirty="0" smtClean="0">
              <a:latin typeface="微软雅黑" pitchFamily="34" charset="-122"/>
              <a:ea typeface="微软雅黑" pitchFamily="34" charset="-122"/>
            </a:rPr>
            <a:t>显示列表的淘汰机制</a:t>
          </a:r>
          <a:endParaRPr lang="zh-CN" altLang="en-US" sz="2400" dirty="0">
            <a:latin typeface="微软雅黑" pitchFamily="34" charset="-122"/>
            <a:ea typeface="微软雅黑" pitchFamily="34" charset="-122"/>
          </a:endParaRPr>
        </a:p>
      </dgm:t>
    </dgm:pt>
    <dgm:pt modelId="{C6514324-A075-4E90-8FB0-31A52B3C7E10}" type="parTrans" cxnId="{6428487F-DFB5-4DFC-8F55-2F92B0C43405}">
      <dgm:prSet/>
      <dgm:spPr/>
      <dgm:t>
        <a:bodyPr/>
        <a:lstStyle/>
        <a:p>
          <a:endParaRPr lang="zh-CN" altLang="en-US"/>
        </a:p>
      </dgm:t>
    </dgm:pt>
    <dgm:pt modelId="{66118835-41BC-41F3-BBB9-9147609B60E8}" type="sibTrans" cxnId="{6428487F-DFB5-4DFC-8F55-2F92B0C43405}">
      <dgm:prSet/>
      <dgm:spPr/>
      <dgm:t>
        <a:bodyPr/>
        <a:lstStyle/>
        <a:p>
          <a:endParaRPr lang="zh-CN" altLang="en-US"/>
        </a:p>
      </dgm:t>
    </dgm:pt>
    <dgm:pt modelId="{D48851A4-B603-4A6D-8789-978CBFE1CF83}">
      <dgm:prSet custT="1"/>
      <dgm:spPr>
        <a:solidFill>
          <a:schemeClr val="accent6">
            <a:lumMod val="75000"/>
          </a:schemeClr>
        </a:solidFill>
      </dgm:spPr>
      <dgm:t>
        <a:bodyPr/>
        <a:lstStyle/>
        <a:p>
          <a:pPr rtl="0"/>
          <a:r>
            <a:rPr lang="zh-CN" altLang="en-US" sz="2400" b="0" dirty="0" smtClean="0">
              <a:latin typeface="微软雅黑" pitchFamily="34" charset="-122"/>
              <a:ea typeface="微软雅黑" pitchFamily="34" charset="-122"/>
            </a:rPr>
            <a:t>显示对象的位图缓存</a:t>
          </a:r>
          <a:endParaRPr lang="zh-CN" altLang="en-US" sz="2400" dirty="0">
            <a:latin typeface="微软雅黑" pitchFamily="34" charset="-122"/>
            <a:ea typeface="微软雅黑" pitchFamily="34" charset="-122"/>
          </a:endParaRPr>
        </a:p>
      </dgm:t>
    </dgm:pt>
    <dgm:pt modelId="{005F2540-9716-49E5-8210-96B92767367E}" type="parTrans" cxnId="{F0711DE6-AEC6-49B4-8E20-301D22B19731}">
      <dgm:prSet/>
      <dgm:spPr/>
      <dgm:t>
        <a:bodyPr/>
        <a:lstStyle/>
        <a:p>
          <a:endParaRPr lang="zh-CN" altLang="en-US"/>
        </a:p>
      </dgm:t>
    </dgm:pt>
    <dgm:pt modelId="{9F7CE9BF-7FC1-4A21-846E-DDD23D83940B}" type="sibTrans" cxnId="{F0711DE6-AEC6-49B4-8E20-301D22B19731}">
      <dgm:prSet/>
      <dgm:spPr/>
      <dgm:t>
        <a:bodyPr/>
        <a:lstStyle/>
        <a:p>
          <a:endParaRPr lang="zh-CN" altLang="en-US"/>
        </a:p>
      </dgm:t>
    </dgm:pt>
    <dgm:pt modelId="{ABDCF2B1-907E-44A9-9109-3BD06409921C}">
      <dgm:prSet custT="1"/>
      <dgm:spPr/>
      <dgm:t>
        <a:bodyPr/>
        <a:lstStyle/>
        <a:p>
          <a:pPr rtl="0"/>
          <a:r>
            <a:rPr lang="zh-CN" altLang="en-US" sz="2400" b="0" dirty="0" smtClean="0">
              <a:latin typeface="微软雅黑" pitchFamily="34" charset="-122"/>
              <a:ea typeface="微软雅黑" pitchFamily="34" charset="-122"/>
            </a:rPr>
            <a:t>显示容器的鼠标优化</a:t>
          </a:r>
          <a:endParaRPr lang="zh-CN" altLang="en-US" sz="2400" dirty="0">
            <a:latin typeface="微软雅黑" pitchFamily="34" charset="-122"/>
            <a:ea typeface="微软雅黑" pitchFamily="34" charset="-122"/>
          </a:endParaRPr>
        </a:p>
      </dgm:t>
    </dgm:pt>
    <dgm:pt modelId="{C24E32C7-639C-44AF-AA22-E4A8CDD9F518}" type="parTrans" cxnId="{975426E2-FB62-40D2-846D-5BEF70DFE045}">
      <dgm:prSet/>
      <dgm:spPr/>
      <dgm:t>
        <a:bodyPr/>
        <a:lstStyle/>
        <a:p>
          <a:endParaRPr lang="zh-CN" altLang="en-US"/>
        </a:p>
      </dgm:t>
    </dgm:pt>
    <dgm:pt modelId="{F5595325-868A-48E7-B4C7-1B3C2C790220}" type="sibTrans" cxnId="{975426E2-FB62-40D2-846D-5BEF70DFE045}">
      <dgm:prSet/>
      <dgm:spPr/>
      <dgm:t>
        <a:bodyPr/>
        <a:lstStyle/>
        <a:p>
          <a:endParaRPr lang="zh-CN" altLang="en-US"/>
        </a:p>
      </dgm:t>
    </dgm:pt>
    <dgm:pt modelId="{F290D297-F2D0-48E6-8899-D3A046281678}" type="pres">
      <dgm:prSet presAssocID="{AA562835-4906-45FA-99C8-97C46B4E6E5F}" presName="composite" presStyleCnt="0">
        <dgm:presLayoutVars>
          <dgm:chMax val="5"/>
          <dgm:dir/>
          <dgm:animLvl val="ctr"/>
          <dgm:resizeHandles val="exact"/>
        </dgm:presLayoutVars>
      </dgm:prSet>
      <dgm:spPr/>
      <dgm:t>
        <a:bodyPr/>
        <a:lstStyle/>
        <a:p>
          <a:endParaRPr lang="zh-CN" altLang="en-US"/>
        </a:p>
      </dgm:t>
    </dgm:pt>
    <dgm:pt modelId="{F1BE5B47-E3AD-401F-A209-9F4FDBA061F5}" type="pres">
      <dgm:prSet presAssocID="{AA562835-4906-45FA-99C8-97C46B4E6E5F}" presName="cycle" presStyleCnt="0"/>
      <dgm:spPr/>
    </dgm:pt>
    <dgm:pt modelId="{7B3E9966-D760-403A-A6D0-6337E0B1172B}" type="pres">
      <dgm:prSet presAssocID="{AA562835-4906-45FA-99C8-97C46B4E6E5F}" presName="centerShape" presStyleCnt="0"/>
      <dgm:spPr/>
    </dgm:pt>
    <dgm:pt modelId="{1F104CA7-9A79-4B5B-B65F-905CD23710D1}" type="pres">
      <dgm:prSet presAssocID="{AA562835-4906-45FA-99C8-97C46B4E6E5F}" presName="connSite" presStyleLbl="node1" presStyleIdx="0" presStyleCnt="4"/>
      <dgm:spPr/>
    </dgm:pt>
    <dgm:pt modelId="{176264C8-6A58-49AE-AAA3-7838444DC791}" type="pres">
      <dgm:prSet presAssocID="{AA562835-4906-45FA-99C8-97C46B4E6E5F}"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A3517E2E-499F-4F36-BBE0-43D086FB29D7}" type="pres">
      <dgm:prSet presAssocID="{C6514324-A075-4E90-8FB0-31A52B3C7E10}" presName="Name25" presStyleLbl="parChTrans1D1" presStyleIdx="0" presStyleCnt="3"/>
      <dgm:spPr/>
      <dgm:t>
        <a:bodyPr/>
        <a:lstStyle/>
        <a:p>
          <a:endParaRPr lang="zh-CN" altLang="en-US"/>
        </a:p>
      </dgm:t>
    </dgm:pt>
    <dgm:pt modelId="{7A77320F-91D1-4EE5-B575-A64D2429C665}" type="pres">
      <dgm:prSet presAssocID="{97EECE41-E2D7-4653-B6E0-BE9AA03202A1}" presName="node" presStyleCnt="0"/>
      <dgm:spPr/>
    </dgm:pt>
    <dgm:pt modelId="{22808222-D404-4161-895D-2CF865967C69}" type="pres">
      <dgm:prSet presAssocID="{97EECE41-E2D7-4653-B6E0-BE9AA03202A1}" presName="parentNode" presStyleLbl="node1" presStyleIdx="1" presStyleCnt="4">
        <dgm:presLayoutVars>
          <dgm:chMax val="1"/>
          <dgm:bulletEnabled val="1"/>
        </dgm:presLayoutVars>
      </dgm:prSet>
      <dgm:spPr/>
      <dgm:t>
        <a:bodyPr/>
        <a:lstStyle/>
        <a:p>
          <a:endParaRPr lang="zh-CN" altLang="en-US"/>
        </a:p>
      </dgm:t>
    </dgm:pt>
    <dgm:pt modelId="{A9D89BD5-0340-4D63-BACB-EB6588BBF5AA}" type="pres">
      <dgm:prSet presAssocID="{97EECE41-E2D7-4653-B6E0-BE9AA03202A1}" presName="childNode" presStyleLbl="revTx" presStyleIdx="0" presStyleCnt="0">
        <dgm:presLayoutVars>
          <dgm:bulletEnabled val="1"/>
        </dgm:presLayoutVars>
      </dgm:prSet>
      <dgm:spPr/>
    </dgm:pt>
    <dgm:pt modelId="{BFE2C151-6E9E-485E-BF9B-DA769FC05C6C}" type="pres">
      <dgm:prSet presAssocID="{005F2540-9716-49E5-8210-96B92767367E}" presName="Name25" presStyleLbl="parChTrans1D1" presStyleIdx="1" presStyleCnt="3"/>
      <dgm:spPr/>
      <dgm:t>
        <a:bodyPr/>
        <a:lstStyle/>
        <a:p>
          <a:endParaRPr lang="zh-CN" altLang="en-US"/>
        </a:p>
      </dgm:t>
    </dgm:pt>
    <dgm:pt modelId="{7393434B-6F1E-4470-82E4-2B0738744244}" type="pres">
      <dgm:prSet presAssocID="{D48851A4-B603-4A6D-8789-978CBFE1CF83}" presName="node" presStyleCnt="0"/>
      <dgm:spPr/>
    </dgm:pt>
    <dgm:pt modelId="{45608D07-C53E-414B-A23E-80914C0CE1C7}" type="pres">
      <dgm:prSet presAssocID="{D48851A4-B603-4A6D-8789-978CBFE1CF83}" presName="parentNode" presStyleLbl="node1" presStyleIdx="2" presStyleCnt="4">
        <dgm:presLayoutVars>
          <dgm:chMax val="1"/>
          <dgm:bulletEnabled val="1"/>
        </dgm:presLayoutVars>
      </dgm:prSet>
      <dgm:spPr/>
      <dgm:t>
        <a:bodyPr/>
        <a:lstStyle/>
        <a:p>
          <a:endParaRPr lang="zh-CN" altLang="en-US"/>
        </a:p>
      </dgm:t>
    </dgm:pt>
    <dgm:pt modelId="{FA8B6EBE-0D48-4C16-B399-CF0D78EBF806}" type="pres">
      <dgm:prSet presAssocID="{D48851A4-B603-4A6D-8789-978CBFE1CF83}" presName="childNode" presStyleLbl="revTx" presStyleIdx="0" presStyleCnt="0">
        <dgm:presLayoutVars>
          <dgm:bulletEnabled val="1"/>
        </dgm:presLayoutVars>
      </dgm:prSet>
      <dgm:spPr/>
    </dgm:pt>
    <dgm:pt modelId="{3232075C-9BE8-4D4E-B14C-01D89F1617E9}" type="pres">
      <dgm:prSet presAssocID="{C24E32C7-639C-44AF-AA22-E4A8CDD9F518}" presName="Name25" presStyleLbl="parChTrans1D1" presStyleIdx="2" presStyleCnt="3"/>
      <dgm:spPr/>
      <dgm:t>
        <a:bodyPr/>
        <a:lstStyle/>
        <a:p>
          <a:endParaRPr lang="zh-CN" altLang="en-US"/>
        </a:p>
      </dgm:t>
    </dgm:pt>
    <dgm:pt modelId="{8137B837-EABD-4E98-A044-F00AF9B47564}" type="pres">
      <dgm:prSet presAssocID="{ABDCF2B1-907E-44A9-9109-3BD06409921C}" presName="node" presStyleCnt="0"/>
      <dgm:spPr/>
    </dgm:pt>
    <dgm:pt modelId="{EB01C144-9EC7-4508-A927-FEEAE0D22006}" type="pres">
      <dgm:prSet presAssocID="{ABDCF2B1-907E-44A9-9109-3BD06409921C}" presName="parentNode" presStyleLbl="node1" presStyleIdx="3" presStyleCnt="4">
        <dgm:presLayoutVars>
          <dgm:chMax val="1"/>
          <dgm:bulletEnabled val="1"/>
        </dgm:presLayoutVars>
      </dgm:prSet>
      <dgm:spPr/>
      <dgm:t>
        <a:bodyPr/>
        <a:lstStyle/>
        <a:p>
          <a:endParaRPr lang="zh-CN" altLang="en-US"/>
        </a:p>
      </dgm:t>
    </dgm:pt>
    <dgm:pt modelId="{DE99D089-2380-4AE8-9210-5D3ABFA26902}" type="pres">
      <dgm:prSet presAssocID="{ABDCF2B1-907E-44A9-9109-3BD06409921C}" presName="childNode" presStyleLbl="revTx" presStyleIdx="0" presStyleCnt="0">
        <dgm:presLayoutVars>
          <dgm:bulletEnabled val="1"/>
        </dgm:presLayoutVars>
      </dgm:prSet>
      <dgm:spPr/>
    </dgm:pt>
  </dgm:ptLst>
  <dgm:cxnLst>
    <dgm:cxn modelId="{8F38F4D4-7162-4E39-8747-D16C42DA930A}" type="presOf" srcId="{C24E32C7-639C-44AF-AA22-E4A8CDD9F518}" destId="{3232075C-9BE8-4D4E-B14C-01D89F1617E9}" srcOrd="0" destOrd="0" presId="urn:microsoft.com/office/officeart/2005/8/layout/radial2"/>
    <dgm:cxn modelId="{975426E2-FB62-40D2-846D-5BEF70DFE045}" srcId="{AA562835-4906-45FA-99C8-97C46B4E6E5F}" destId="{ABDCF2B1-907E-44A9-9109-3BD06409921C}" srcOrd="2" destOrd="0" parTransId="{C24E32C7-639C-44AF-AA22-E4A8CDD9F518}" sibTransId="{F5595325-868A-48E7-B4C7-1B3C2C790220}"/>
    <dgm:cxn modelId="{C763BCAB-95AE-4C97-9E26-3BE696A06FB4}" type="presOf" srcId="{D48851A4-B603-4A6D-8789-978CBFE1CF83}" destId="{45608D07-C53E-414B-A23E-80914C0CE1C7}" srcOrd="0" destOrd="0" presId="urn:microsoft.com/office/officeart/2005/8/layout/radial2"/>
    <dgm:cxn modelId="{EEF1F3FC-76EA-4375-8E57-F45EA29C1160}" type="presOf" srcId="{97EECE41-E2D7-4653-B6E0-BE9AA03202A1}" destId="{22808222-D404-4161-895D-2CF865967C69}" srcOrd="0" destOrd="0" presId="urn:microsoft.com/office/officeart/2005/8/layout/radial2"/>
    <dgm:cxn modelId="{6428487F-DFB5-4DFC-8F55-2F92B0C43405}" srcId="{AA562835-4906-45FA-99C8-97C46B4E6E5F}" destId="{97EECE41-E2D7-4653-B6E0-BE9AA03202A1}" srcOrd="0" destOrd="0" parTransId="{C6514324-A075-4E90-8FB0-31A52B3C7E10}" sibTransId="{66118835-41BC-41F3-BBB9-9147609B60E8}"/>
    <dgm:cxn modelId="{91EAF3B7-2C14-4C91-A422-25EC4779FC9B}" type="presOf" srcId="{005F2540-9716-49E5-8210-96B92767367E}" destId="{BFE2C151-6E9E-485E-BF9B-DA769FC05C6C}" srcOrd="0" destOrd="0" presId="urn:microsoft.com/office/officeart/2005/8/layout/radial2"/>
    <dgm:cxn modelId="{D511C72F-E1B7-439E-B0FC-A8F5B86F6139}" type="presOf" srcId="{C6514324-A075-4E90-8FB0-31A52B3C7E10}" destId="{A3517E2E-499F-4F36-BBE0-43D086FB29D7}" srcOrd="0" destOrd="0" presId="urn:microsoft.com/office/officeart/2005/8/layout/radial2"/>
    <dgm:cxn modelId="{45A932B9-9532-4615-A42B-D0DB79E9DED5}" type="presOf" srcId="{AA562835-4906-45FA-99C8-97C46B4E6E5F}" destId="{F290D297-F2D0-48E6-8899-D3A046281678}" srcOrd="0" destOrd="0" presId="urn:microsoft.com/office/officeart/2005/8/layout/radial2"/>
    <dgm:cxn modelId="{F0711DE6-AEC6-49B4-8E20-301D22B19731}" srcId="{AA562835-4906-45FA-99C8-97C46B4E6E5F}" destId="{D48851A4-B603-4A6D-8789-978CBFE1CF83}" srcOrd="1" destOrd="0" parTransId="{005F2540-9716-49E5-8210-96B92767367E}" sibTransId="{9F7CE9BF-7FC1-4A21-846E-DDD23D83940B}"/>
    <dgm:cxn modelId="{F79D7EDC-05BF-4C4A-9A08-B5C56551FAF2}" type="presOf" srcId="{ABDCF2B1-907E-44A9-9109-3BD06409921C}" destId="{EB01C144-9EC7-4508-A927-FEEAE0D22006}" srcOrd="0" destOrd="0" presId="urn:microsoft.com/office/officeart/2005/8/layout/radial2"/>
    <dgm:cxn modelId="{99D8D459-11BD-4536-9FF0-3C7F46D247B5}" type="presParOf" srcId="{F290D297-F2D0-48E6-8899-D3A046281678}" destId="{F1BE5B47-E3AD-401F-A209-9F4FDBA061F5}" srcOrd="0" destOrd="0" presId="urn:microsoft.com/office/officeart/2005/8/layout/radial2"/>
    <dgm:cxn modelId="{038E5791-BA0A-4E62-8BF9-90C43B6EE5A0}" type="presParOf" srcId="{F1BE5B47-E3AD-401F-A209-9F4FDBA061F5}" destId="{7B3E9966-D760-403A-A6D0-6337E0B1172B}" srcOrd="0" destOrd="0" presId="urn:microsoft.com/office/officeart/2005/8/layout/radial2"/>
    <dgm:cxn modelId="{4C4C78C0-DCEA-42ED-81A6-7F658C65C86A}" type="presParOf" srcId="{7B3E9966-D760-403A-A6D0-6337E0B1172B}" destId="{1F104CA7-9A79-4B5B-B65F-905CD23710D1}" srcOrd="0" destOrd="0" presId="urn:microsoft.com/office/officeart/2005/8/layout/radial2"/>
    <dgm:cxn modelId="{D68EC5D8-97B7-4415-9DFC-254F0105EEB2}" type="presParOf" srcId="{7B3E9966-D760-403A-A6D0-6337E0B1172B}" destId="{176264C8-6A58-49AE-AAA3-7838444DC791}" srcOrd="1" destOrd="0" presId="urn:microsoft.com/office/officeart/2005/8/layout/radial2"/>
    <dgm:cxn modelId="{D4A7F7B8-1AB2-48CE-AF26-FAEED34C6DF2}" type="presParOf" srcId="{F1BE5B47-E3AD-401F-A209-9F4FDBA061F5}" destId="{A3517E2E-499F-4F36-BBE0-43D086FB29D7}" srcOrd="1" destOrd="0" presId="urn:microsoft.com/office/officeart/2005/8/layout/radial2"/>
    <dgm:cxn modelId="{6310764A-9084-491F-8806-7255D83B6B34}" type="presParOf" srcId="{F1BE5B47-E3AD-401F-A209-9F4FDBA061F5}" destId="{7A77320F-91D1-4EE5-B575-A64D2429C665}" srcOrd="2" destOrd="0" presId="urn:microsoft.com/office/officeart/2005/8/layout/radial2"/>
    <dgm:cxn modelId="{B430258E-DEE7-4619-9391-35BD0ED3D01B}" type="presParOf" srcId="{7A77320F-91D1-4EE5-B575-A64D2429C665}" destId="{22808222-D404-4161-895D-2CF865967C69}" srcOrd="0" destOrd="0" presId="urn:microsoft.com/office/officeart/2005/8/layout/radial2"/>
    <dgm:cxn modelId="{8FB36D1E-AD17-4878-9CF5-932D475109E8}" type="presParOf" srcId="{7A77320F-91D1-4EE5-B575-A64D2429C665}" destId="{A9D89BD5-0340-4D63-BACB-EB6588BBF5AA}" srcOrd="1" destOrd="0" presId="urn:microsoft.com/office/officeart/2005/8/layout/radial2"/>
    <dgm:cxn modelId="{E962479A-E600-425D-8C5A-ACAC52E6E0C2}" type="presParOf" srcId="{F1BE5B47-E3AD-401F-A209-9F4FDBA061F5}" destId="{BFE2C151-6E9E-485E-BF9B-DA769FC05C6C}" srcOrd="3" destOrd="0" presId="urn:microsoft.com/office/officeart/2005/8/layout/radial2"/>
    <dgm:cxn modelId="{968F04C9-179A-4BEC-A974-50AB2891229A}" type="presParOf" srcId="{F1BE5B47-E3AD-401F-A209-9F4FDBA061F5}" destId="{7393434B-6F1E-4470-82E4-2B0738744244}" srcOrd="4" destOrd="0" presId="urn:microsoft.com/office/officeart/2005/8/layout/radial2"/>
    <dgm:cxn modelId="{31430915-7B93-4507-8120-097714A8F4CA}" type="presParOf" srcId="{7393434B-6F1E-4470-82E4-2B0738744244}" destId="{45608D07-C53E-414B-A23E-80914C0CE1C7}" srcOrd="0" destOrd="0" presId="urn:microsoft.com/office/officeart/2005/8/layout/radial2"/>
    <dgm:cxn modelId="{0BE255DA-42AD-4DAD-91DB-BEC43219D718}" type="presParOf" srcId="{7393434B-6F1E-4470-82E4-2B0738744244}" destId="{FA8B6EBE-0D48-4C16-B399-CF0D78EBF806}" srcOrd="1" destOrd="0" presId="urn:microsoft.com/office/officeart/2005/8/layout/radial2"/>
    <dgm:cxn modelId="{AAFC7D90-4B9F-425C-B5CA-7C1129582516}" type="presParOf" srcId="{F1BE5B47-E3AD-401F-A209-9F4FDBA061F5}" destId="{3232075C-9BE8-4D4E-B14C-01D89F1617E9}" srcOrd="5" destOrd="0" presId="urn:microsoft.com/office/officeart/2005/8/layout/radial2"/>
    <dgm:cxn modelId="{2B42961B-35DB-4506-B35D-DBC63F851FA9}" type="presParOf" srcId="{F1BE5B47-E3AD-401F-A209-9F4FDBA061F5}" destId="{8137B837-EABD-4E98-A044-F00AF9B47564}" srcOrd="6" destOrd="0" presId="urn:microsoft.com/office/officeart/2005/8/layout/radial2"/>
    <dgm:cxn modelId="{E6371055-8533-4F36-B9D9-099790D32968}" type="presParOf" srcId="{8137B837-EABD-4E98-A044-F00AF9B47564}" destId="{EB01C144-9EC7-4508-A927-FEEAE0D22006}" srcOrd="0" destOrd="0" presId="urn:microsoft.com/office/officeart/2005/8/layout/radial2"/>
    <dgm:cxn modelId="{D6A7A744-75BE-4BF4-AAFD-29EC2291D08A}" type="presParOf" srcId="{8137B837-EABD-4E98-A044-F00AF9B47564}" destId="{DE99D089-2380-4AE8-9210-5D3ABFA2690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5704F-03A0-41F8-950F-ECC7C7C1B661}" type="doc">
      <dgm:prSet loTypeId="urn:microsoft.com/office/officeart/2005/8/layout/gear1" loCatId="relationship" qsTypeId="urn:microsoft.com/office/officeart/2005/8/quickstyle/3d5" qsCatId="3D" csTypeId="urn:microsoft.com/office/officeart/2005/8/colors/accent4_2" csCatId="accent4" phldr="1"/>
      <dgm:spPr/>
      <dgm:t>
        <a:bodyPr/>
        <a:lstStyle/>
        <a:p>
          <a:endParaRPr lang="zh-CN" altLang="en-US"/>
        </a:p>
      </dgm:t>
    </dgm:pt>
    <dgm:pt modelId="{92EF445D-A01E-48AA-9EA1-18027CD2C2C9}">
      <dgm:prSet custT="1"/>
      <dgm:spPr>
        <a:solidFill>
          <a:schemeClr val="accent2">
            <a:lumMod val="75000"/>
          </a:schemeClr>
        </a:solidFill>
      </dgm:spPr>
      <dgm:t>
        <a:bodyPr/>
        <a:lstStyle/>
        <a:p>
          <a:pPr rtl="0"/>
          <a:r>
            <a:rPr lang="zh-CN" altLang="en-US" sz="2000" dirty="0" smtClean="0">
              <a:latin typeface="微软雅黑" pitchFamily="34" charset="-122"/>
              <a:ea typeface="微软雅黑" pitchFamily="34" charset="-122"/>
            </a:rPr>
            <a:t>内存</a:t>
          </a:r>
          <a:endParaRPr lang="en-US" altLang="zh-CN" sz="2000" dirty="0" smtClean="0">
            <a:latin typeface="微软雅黑" pitchFamily="34" charset="-122"/>
            <a:ea typeface="微软雅黑" pitchFamily="34" charset="-122"/>
          </a:endParaRPr>
        </a:p>
        <a:p>
          <a:pPr rtl="0"/>
          <a:r>
            <a:rPr lang="zh-CN" altLang="en-US" sz="2000" dirty="0" smtClean="0">
              <a:latin typeface="微软雅黑" pitchFamily="34" charset="-122"/>
              <a:ea typeface="微软雅黑" pitchFamily="34" charset="-122"/>
            </a:rPr>
            <a:t>优化</a:t>
          </a:r>
          <a:endParaRPr lang="zh-CN" altLang="en-US" sz="2000" dirty="0">
            <a:latin typeface="微软雅黑" pitchFamily="34" charset="-122"/>
            <a:ea typeface="微软雅黑" pitchFamily="34" charset="-122"/>
          </a:endParaRPr>
        </a:p>
      </dgm:t>
    </dgm:pt>
    <dgm:pt modelId="{4F3768FA-F4BB-423E-AF90-6B989407CB72}" type="parTrans" cxnId="{8478AC42-F9F2-4466-889A-222AF7BFEBD9}">
      <dgm:prSet/>
      <dgm:spPr/>
      <dgm:t>
        <a:bodyPr/>
        <a:lstStyle/>
        <a:p>
          <a:endParaRPr lang="zh-CN" altLang="en-US"/>
        </a:p>
      </dgm:t>
    </dgm:pt>
    <dgm:pt modelId="{5DA701E4-0D75-455B-8A49-3C1BA3D9F121}" type="sibTrans" cxnId="{8478AC42-F9F2-4466-889A-222AF7BFEBD9}">
      <dgm:prSet/>
      <dgm:spPr>
        <a:solidFill>
          <a:schemeClr val="accent2">
            <a:lumMod val="75000"/>
          </a:schemeClr>
        </a:solidFill>
      </dgm:spPr>
      <dgm:t>
        <a:bodyPr/>
        <a:lstStyle/>
        <a:p>
          <a:endParaRPr lang="zh-CN" altLang="en-US"/>
        </a:p>
      </dgm:t>
    </dgm:pt>
    <dgm:pt modelId="{F59AB4FF-4BAB-488D-996B-C8FE08E1C695}">
      <dgm:prSet custT="1"/>
      <dgm:spPr>
        <a:solidFill>
          <a:schemeClr val="tx1">
            <a:lumMod val="75000"/>
            <a:lumOff val="25000"/>
          </a:schemeClr>
        </a:solidFill>
      </dgm:spPr>
      <dgm:t>
        <a:bodyPr/>
        <a:lstStyle/>
        <a:p>
          <a:pPr rtl="0"/>
          <a:r>
            <a:rPr lang="en-US" sz="2000" dirty="0" err="1" smtClean="0">
              <a:latin typeface="微软雅黑" pitchFamily="34" charset="-122"/>
              <a:ea typeface="微软雅黑" pitchFamily="34" charset="-122"/>
            </a:rPr>
            <a:t>cpu</a:t>
          </a:r>
          <a:endParaRPr lang="en-US" sz="2000" dirty="0" smtClean="0">
            <a:latin typeface="微软雅黑" pitchFamily="34" charset="-122"/>
            <a:ea typeface="微软雅黑" pitchFamily="34" charset="-122"/>
          </a:endParaRPr>
        </a:p>
        <a:p>
          <a:pPr rtl="0"/>
          <a:r>
            <a:rPr lang="zh-CN" sz="2000" dirty="0" smtClean="0">
              <a:latin typeface="微软雅黑" pitchFamily="34" charset="-122"/>
              <a:ea typeface="微软雅黑" pitchFamily="34" charset="-122"/>
            </a:rPr>
            <a:t>优化</a:t>
          </a:r>
          <a:endParaRPr lang="zh-CN" sz="2000" dirty="0">
            <a:latin typeface="微软雅黑" pitchFamily="34" charset="-122"/>
            <a:ea typeface="微软雅黑" pitchFamily="34" charset="-122"/>
          </a:endParaRPr>
        </a:p>
      </dgm:t>
    </dgm:pt>
    <dgm:pt modelId="{5CD59D3B-3A74-4106-BED3-ECE5181472E2}" type="parTrans" cxnId="{D1E96E42-EC98-439A-BBBD-E6B28FFBFD85}">
      <dgm:prSet/>
      <dgm:spPr/>
      <dgm:t>
        <a:bodyPr/>
        <a:lstStyle/>
        <a:p>
          <a:endParaRPr lang="zh-CN" altLang="en-US"/>
        </a:p>
      </dgm:t>
    </dgm:pt>
    <dgm:pt modelId="{B3F310FE-B6E6-4956-AD5D-74B76B1C3C6F}" type="sibTrans" cxnId="{D1E96E42-EC98-439A-BBBD-E6B28FFBFD85}">
      <dgm:prSet/>
      <dgm:spPr>
        <a:solidFill>
          <a:schemeClr val="tx1">
            <a:lumMod val="75000"/>
            <a:lumOff val="25000"/>
          </a:schemeClr>
        </a:solidFill>
      </dgm:spPr>
      <dgm:t>
        <a:bodyPr/>
        <a:lstStyle/>
        <a:p>
          <a:endParaRPr lang="zh-CN" altLang="en-US"/>
        </a:p>
      </dgm:t>
    </dgm:pt>
    <dgm:pt modelId="{5433BFFB-C1CF-44A5-BDA8-48B776C97A84}" type="pres">
      <dgm:prSet presAssocID="{7035704F-03A0-41F8-950F-ECC7C7C1B661}" presName="composite" presStyleCnt="0">
        <dgm:presLayoutVars>
          <dgm:chMax val="3"/>
          <dgm:animLvl val="lvl"/>
          <dgm:resizeHandles val="exact"/>
        </dgm:presLayoutVars>
      </dgm:prSet>
      <dgm:spPr/>
      <dgm:t>
        <a:bodyPr/>
        <a:lstStyle/>
        <a:p>
          <a:endParaRPr lang="zh-CN" altLang="en-US"/>
        </a:p>
      </dgm:t>
    </dgm:pt>
    <dgm:pt modelId="{D6B8532D-3560-4A4B-A08F-3E34CDDBB2C9}" type="pres">
      <dgm:prSet presAssocID="{92EF445D-A01E-48AA-9EA1-18027CD2C2C9}" presName="gear1" presStyleLbl="node1" presStyleIdx="0" presStyleCnt="2" custScaleX="88224" custScaleY="78351" custLinFactNeighborX="-68897" custLinFactNeighborY="35683">
        <dgm:presLayoutVars>
          <dgm:chMax val="1"/>
          <dgm:bulletEnabled val="1"/>
        </dgm:presLayoutVars>
      </dgm:prSet>
      <dgm:spPr/>
      <dgm:t>
        <a:bodyPr/>
        <a:lstStyle/>
        <a:p>
          <a:endParaRPr lang="zh-CN" altLang="en-US"/>
        </a:p>
      </dgm:t>
    </dgm:pt>
    <dgm:pt modelId="{E6C28261-A5CC-4A1E-8CBA-5C3F30C7E3E4}" type="pres">
      <dgm:prSet presAssocID="{92EF445D-A01E-48AA-9EA1-18027CD2C2C9}" presName="gear1srcNode" presStyleLbl="node1" presStyleIdx="0" presStyleCnt="2"/>
      <dgm:spPr/>
      <dgm:t>
        <a:bodyPr/>
        <a:lstStyle/>
        <a:p>
          <a:endParaRPr lang="zh-CN" altLang="en-US"/>
        </a:p>
      </dgm:t>
    </dgm:pt>
    <dgm:pt modelId="{4D6431D5-5AE5-4F69-A04D-F95A19BD7506}" type="pres">
      <dgm:prSet presAssocID="{92EF445D-A01E-48AA-9EA1-18027CD2C2C9}" presName="gear1dstNode" presStyleLbl="node1" presStyleIdx="0" presStyleCnt="2"/>
      <dgm:spPr/>
      <dgm:t>
        <a:bodyPr/>
        <a:lstStyle/>
        <a:p>
          <a:endParaRPr lang="zh-CN" altLang="en-US"/>
        </a:p>
      </dgm:t>
    </dgm:pt>
    <dgm:pt modelId="{EFC96396-FC2E-4A0C-B094-265B1818F186}" type="pres">
      <dgm:prSet presAssocID="{F59AB4FF-4BAB-488D-996B-C8FE08E1C695}" presName="gear2" presStyleLbl="node1" presStyleIdx="1" presStyleCnt="2" custScaleX="128150" custScaleY="121511" custLinFactNeighborX="-31325" custLinFactNeighborY="-70999">
        <dgm:presLayoutVars>
          <dgm:chMax val="1"/>
          <dgm:bulletEnabled val="1"/>
        </dgm:presLayoutVars>
      </dgm:prSet>
      <dgm:spPr/>
      <dgm:t>
        <a:bodyPr/>
        <a:lstStyle/>
        <a:p>
          <a:endParaRPr lang="zh-CN" altLang="en-US"/>
        </a:p>
      </dgm:t>
    </dgm:pt>
    <dgm:pt modelId="{6993CA53-0BF1-4D03-901A-1F130BE85627}" type="pres">
      <dgm:prSet presAssocID="{F59AB4FF-4BAB-488D-996B-C8FE08E1C695}" presName="gear2srcNode" presStyleLbl="node1" presStyleIdx="1" presStyleCnt="2"/>
      <dgm:spPr/>
      <dgm:t>
        <a:bodyPr/>
        <a:lstStyle/>
        <a:p>
          <a:endParaRPr lang="zh-CN" altLang="en-US"/>
        </a:p>
      </dgm:t>
    </dgm:pt>
    <dgm:pt modelId="{FCEAD4BB-E8F8-47C9-B9F7-119C9FF08258}" type="pres">
      <dgm:prSet presAssocID="{F59AB4FF-4BAB-488D-996B-C8FE08E1C695}" presName="gear2dstNode" presStyleLbl="node1" presStyleIdx="1" presStyleCnt="2"/>
      <dgm:spPr/>
      <dgm:t>
        <a:bodyPr/>
        <a:lstStyle/>
        <a:p>
          <a:endParaRPr lang="zh-CN" altLang="en-US"/>
        </a:p>
      </dgm:t>
    </dgm:pt>
    <dgm:pt modelId="{1D8A3745-8FFB-4191-A25A-2FF5425B2DF4}" type="pres">
      <dgm:prSet presAssocID="{5DA701E4-0D75-455B-8A49-3C1BA3D9F121}" presName="connector1" presStyleLbl="sibTrans2D1" presStyleIdx="0" presStyleCnt="2" custLinFactNeighborX="-59119" custLinFactNeighborY="29714"/>
      <dgm:spPr/>
      <dgm:t>
        <a:bodyPr/>
        <a:lstStyle/>
        <a:p>
          <a:endParaRPr lang="zh-CN" altLang="en-US"/>
        </a:p>
      </dgm:t>
    </dgm:pt>
    <dgm:pt modelId="{53EA0E94-1FA4-4A8B-B020-F5EFAAF274CD}" type="pres">
      <dgm:prSet presAssocID="{B3F310FE-B6E6-4956-AD5D-74B76B1C3C6F}" presName="connector2" presStyleLbl="sibTrans2D1" presStyleIdx="1" presStyleCnt="2" custLinFactNeighborX="-33272" custLinFactNeighborY="-66309"/>
      <dgm:spPr/>
      <dgm:t>
        <a:bodyPr/>
        <a:lstStyle/>
        <a:p>
          <a:endParaRPr lang="zh-CN" altLang="en-US"/>
        </a:p>
      </dgm:t>
    </dgm:pt>
  </dgm:ptLst>
  <dgm:cxnLst>
    <dgm:cxn modelId="{8478AC42-F9F2-4466-889A-222AF7BFEBD9}" srcId="{7035704F-03A0-41F8-950F-ECC7C7C1B661}" destId="{92EF445D-A01E-48AA-9EA1-18027CD2C2C9}" srcOrd="0" destOrd="0" parTransId="{4F3768FA-F4BB-423E-AF90-6B989407CB72}" sibTransId="{5DA701E4-0D75-455B-8A49-3C1BA3D9F121}"/>
    <dgm:cxn modelId="{D1E96E42-EC98-439A-BBBD-E6B28FFBFD85}" srcId="{7035704F-03A0-41F8-950F-ECC7C7C1B661}" destId="{F59AB4FF-4BAB-488D-996B-C8FE08E1C695}" srcOrd="1" destOrd="0" parTransId="{5CD59D3B-3A74-4106-BED3-ECE5181472E2}" sibTransId="{B3F310FE-B6E6-4956-AD5D-74B76B1C3C6F}"/>
    <dgm:cxn modelId="{CB91EDC4-BE69-444D-A08C-0D1F7D49073B}" type="presOf" srcId="{92EF445D-A01E-48AA-9EA1-18027CD2C2C9}" destId="{D6B8532D-3560-4A4B-A08F-3E34CDDBB2C9}" srcOrd="0" destOrd="0" presId="urn:microsoft.com/office/officeart/2005/8/layout/gear1"/>
    <dgm:cxn modelId="{A2F43E1A-C92D-480F-A178-C874B78382AA}" type="presOf" srcId="{B3F310FE-B6E6-4956-AD5D-74B76B1C3C6F}" destId="{53EA0E94-1FA4-4A8B-B020-F5EFAAF274CD}" srcOrd="0" destOrd="0" presId="urn:microsoft.com/office/officeart/2005/8/layout/gear1"/>
    <dgm:cxn modelId="{E56B1C0B-C148-4E91-A004-918ADA5D6211}" type="presOf" srcId="{F59AB4FF-4BAB-488D-996B-C8FE08E1C695}" destId="{EFC96396-FC2E-4A0C-B094-265B1818F186}" srcOrd="0" destOrd="0" presId="urn:microsoft.com/office/officeart/2005/8/layout/gear1"/>
    <dgm:cxn modelId="{8D4A2B9F-3E9B-4EA9-9910-0F621D4A4338}" type="presOf" srcId="{5DA701E4-0D75-455B-8A49-3C1BA3D9F121}" destId="{1D8A3745-8FFB-4191-A25A-2FF5425B2DF4}" srcOrd="0" destOrd="0" presId="urn:microsoft.com/office/officeart/2005/8/layout/gear1"/>
    <dgm:cxn modelId="{4BD13F79-2FED-41AD-83BF-929CADF23777}" type="presOf" srcId="{F59AB4FF-4BAB-488D-996B-C8FE08E1C695}" destId="{FCEAD4BB-E8F8-47C9-B9F7-119C9FF08258}" srcOrd="2" destOrd="0" presId="urn:microsoft.com/office/officeart/2005/8/layout/gear1"/>
    <dgm:cxn modelId="{5368808A-72CC-486B-8E74-7674BC62E06B}" type="presOf" srcId="{92EF445D-A01E-48AA-9EA1-18027CD2C2C9}" destId="{E6C28261-A5CC-4A1E-8CBA-5C3F30C7E3E4}" srcOrd="1" destOrd="0" presId="urn:microsoft.com/office/officeart/2005/8/layout/gear1"/>
    <dgm:cxn modelId="{FE67A759-F634-4EFA-B9D0-2E25E7BAAB43}" type="presOf" srcId="{92EF445D-A01E-48AA-9EA1-18027CD2C2C9}" destId="{4D6431D5-5AE5-4F69-A04D-F95A19BD7506}" srcOrd="2" destOrd="0" presId="urn:microsoft.com/office/officeart/2005/8/layout/gear1"/>
    <dgm:cxn modelId="{4DD1F0CA-D2B8-42FE-BA21-1F2C125CDB6B}" type="presOf" srcId="{F59AB4FF-4BAB-488D-996B-C8FE08E1C695}" destId="{6993CA53-0BF1-4D03-901A-1F130BE85627}" srcOrd="1" destOrd="0" presId="urn:microsoft.com/office/officeart/2005/8/layout/gear1"/>
    <dgm:cxn modelId="{689A55A5-320C-4932-B27E-663E93A46D40}" type="presOf" srcId="{7035704F-03A0-41F8-950F-ECC7C7C1B661}" destId="{5433BFFB-C1CF-44A5-BDA8-48B776C97A84}" srcOrd="0" destOrd="0" presId="urn:microsoft.com/office/officeart/2005/8/layout/gear1"/>
    <dgm:cxn modelId="{9CF676EE-8BF6-4490-86F5-DB0767F880C2}" type="presParOf" srcId="{5433BFFB-C1CF-44A5-BDA8-48B776C97A84}" destId="{D6B8532D-3560-4A4B-A08F-3E34CDDBB2C9}" srcOrd="0" destOrd="0" presId="urn:microsoft.com/office/officeart/2005/8/layout/gear1"/>
    <dgm:cxn modelId="{DC88722D-B929-47B5-9447-CDA6CD20B0C2}" type="presParOf" srcId="{5433BFFB-C1CF-44A5-BDA8-48B776C97A84}" destId="{E6C28261-A5CC-4A1E-8CBA-5C3F30C7E3E4}" srcOrd="1" destOrd="0" presId="urn:microsoft.com/office/officeart/2005/8/layout/gear1"/>
    <dgm:cxn modelId="{666C7FC5-27D6-4351-A459-78F8E4B7B60C}" type="presParOf" srcId="{5433BFFB-C1CF-44A5-BDA8-48B776C97A84}" destId="{4D6431D5-5AE5-4F69-A04D-F95A19BD7506}" srcOrd="2" destOrd="0" presId="urn:microsoft.com/office/officeart/2005/8/layout/gear1"/>
    <dgm:cxn modelId="{7941BA9F-41FD-4334-B3EC-AF708F2720D4}" type="presParOf" srcId="{5433BFFB-C1CF-44A5-BDA8-48B776C97A84}" destId="{EFC96396-FC2E-4A0C-B094-265B1818F186}" srcOrd="3" destOrd="0" presId="urn:microsoft.com/office/officeart/2005/8/layout/gear1"/>
    <dgm:cxn modelId="{1E6FDBF8-6974-4C04-AA66-DFAE1940E0CC}" type="presParOf" srcId="{5433BFFB-C1CF-44A5-BDA8-48B776C97A84}" destId="{6993CA53-0BF1-4D03-901A-1F130BE85627}" srcOrd="4" destOrd="0" presId="urn:microsoft.com/office/officeart/2005/8/layout/gear1"/>
    <dgm:cxn modelId="{E27FF5C8-EAC6-4401-8C19-B9987C021704}" type="presParOf" srcId="{5433BFFB-C1CF-44A5-BDA8-48B776C97A84}" destId="{FCEAD4BB-E8F8-47C9-B9F7-119C9FF08258}" srcOrd="5" destOrd="0" presId="urn:microsoft.com/office/officeart/2005/8/layout/gear1"/>
    <dgm:cxn modelId="{5A376BC2-D987-4F73-8100-8476B5F6130E}" type="presParOf" srcId="{5433BFFB-C1CF-44A5-BDA8-48B776C97A84}" destId="{1D8A3745-8FFB-4191-A25A-2FF5425B2DF4}" srcOrd="6" destOrd="0" presId="urn:microsoft.com/office/officeart/2005/8/layout/gear1"/>
    <dgm:cxn modelId="{269388DF-AD35-4EF7-9D3A-99B88D124921}" type="presParOf" srcId="{5433BFFB-C1CF-44A5-BDA8-48B776C97A84}" destId="{53EA0E94-1FA4-4A8B-B020-F5EFAAF274CD}" srcOrd="7"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2075C-9BE8-4D4E-B14C-01D89F1617E9}">
      <dsp:nvSpPr>
        <dsp:cNvPr id="0" name=""/>
        <dsp:cNvSpPr/>
      </dsp:nvSpPr>
      <dsp:spPr>
        <a:xfrm rot="2562444">
          <a:off x="2235329" y="4432312"/>
          <a:ext cx="870399" cy="65214"/>
        </a:xfrm>
        <a:custGeom>
          <a:avLst/>
          <a:gdLst/>
          <a:ahLst/>
          <a:cxnLst/>
          <a:rect l="0" t="0" r="0" b="0"/>
          <a:pathLst>
            <a:path>
              <a:moveTo>
                <a:pt x="0" y="32607"/>
              </a:moveTo>
              <a:lnTo>
                <a:pt x="870399"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E2C151-6E9E-485E-BF9B-DA769FC05C6C}">
      <dsp:nvSpPr>
        <dsp:cNvPr id="0" name=""/>
        <dsp:cNvSpPr/>
      </dsp:nvSpPr>
      <dsp:spPr>
        <a:xfrm>
          <a:off x="2350732" y="3243756"/>
          <a:ext cx="967937" cy="65214"/>
        </a:xfrm>
        <a:custGeom>
          <a:avLst/>
          <a:gdLst/>
          <a:ahLst/>
          <a:cxnLst/>
          <a:rect l="0" t="0" r="0" b="0"/>
          <a:pathLst>
            <a:path>
              <a:moveTo>
                <a:pt x="0" y="32607"/>
              </a:moveTo>
              <a:lnTo>
                <a:pt x="967937"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517E2E-499F-4F36-BBE0-43D086FB29D7}">
      <dsp:nvSpPr>
        <dsp:cNvPr id="0" name=""/>
        <dsp:cNvSpPr/>
      </dsp:nvSpPr>
      <dsp:spPr>
        <a:xfrm rot="19037556">
          <a:off x="2235329" y="2055200"/>
          <a:ext cx="870399" cy="65214"/>
        </a:xfrm>
        <a:custGeom>
          <a:avLst/>
          <a:gdLst/>
          <a:ahLst/>
          <a:cxnLst/>
          <a:rect l="0" t="0" r="0" b="0"/>
          <a:pathLst>
            <a:path>
              <a:moveTo>
                <a:pt x="0" y="32607"/>
              </a:moveTo>
              <a:lnTo>
                <a:pt x="870399"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264C8-6A58-49AE-AAA3-7838444DC791}">
      <dsp:nvSpPr>
        <dsp:cNvPr id="0" name=""/>
        <dsp:cNvSpPr/>
      </dsp:nvSpPr>
      <dsp:spPr>
        <a:xfrm>
          <a:off x="128" y="1893655"/>
          <a:ext cx="2765416" cy="27654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2808222-D404-4161-895D-2CF865967C69}">
      <dsp:nvSpPr>
        <dsp:cNvPr id="0" name=""/>
        <dsp:cNvSpPr/>
      </dsp:nvSpPr>
      <dsp:spPr>
        <a:xfrm>
          <a:off x="2770330" y="400309"/>
          <a:ext cx="1659249" cy="1659249"/>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b="0" kern="1200" dirty="0" smtClean="0">
              <a:latin typeface="微软雅黑" pitchFamily="34" charset="-122"/>
              <a:ea typeface="微软雅黑" pitchFamily="34" charset="-122"/>
            </a:rPr>
            <a:t>显示列表的淘汰机制</a:t>
          </a:r>
          <a:endParaRPr lang="zh-CN" altLang="en-US" sz="2400" kern="1200" dirty="0">
            <a:latin typeface="微软雅黑" pitchFamily="34" charset="-122"/>
            <a:ea typeface="微软雅黑" pitchFamily="34" charset="-122"/>
          </a:endParaRPr>
        </a:p>
      </dsp:txBody>
      <dsp:txXfrm>
        <a:off x="3013321" y="643300"/>
        <a:ext cx="1173267" cy="1173267"/>
      </dsp:txXfrm>
    </dsp:sp>
    <dsp:sp modelId="{45608D07-C53E-414B-A23E-80914C0CE1C7}">
      <dsp:nvSpPr>
        <dsp:cNvPr id="0" name=""/>
        <dsp:cNvSpPr/>
      </dsp:nvSpPr>
      <dsp:spPr>
        <a:xfrm>
          <a:off x="3318669" y="2446739"/>
          <a:ext cx="1659249" cy="1659249"/>
        </a:xfrm>
        <a:prstGeom prst="ellipse">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b="0" kern="1200" dirty="0" smtClean="0">
              <a:latin typeface="微软雅黑" pitchFamily="34" charset="-122"/>
              <a:ea typeface="微软雅黑" pitchFamily="34" charset="-122"/>
            </a:rPr>
            <a:t>显示对象的位图缓存</a:t>
          </a:r>
          <a:endParaRPr lang="zh-CN" altLang="en-US" sz="2400" kern="1200" dirty="0">
            <a:latin typeface="微软雅黑" pitchFamily="34" charset="-122"/>
            <a:ea typeface="微软雅黑" pitchFamily="34" charset="-122"/>
          </a:endParaRPr>
        </a:p>
      </dsp:txBody>
      <dsp:txXfrm>
        <a:off x="3561660" y="2689730"/>
        <a:ext cx="1173267" cy="1173267"/>
      </dsp:txXfrm>
    </dsp:sp>
    <dsp:sp modelId="{EB01C144-9EC7-4508-A927-FEEAE0D22006}">
      <dsp:nvSpPr>
        <dsp:cNvPr id="0" name=""/>
        <dsp:cNvSpPr/>
      </dsp:nvSpPr>
      <dsp:spPr>
        <a:xfrm>
          <a:off x="2770330" y="4493168"/>
          <a:ext cx="1659249" cy="1659249"/>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b="0" kern="1200" dirty="0" smtClean="0">
              <a:latin typeface="微软雅黑" pitchFamily="34" charset="-122"/>
              <a:ea typeface="微软雅黑" pitchFamily="34" charset="-122"/>
            </a:rPr>
            <a:t>显示容器的鼠标优化</a:t>
          </a:r>
          <a:endParaRPr lang="zh-CN" altLang="en-US" sz="2400" kern="1200" dirty="0">
            <a:latin typeface="微软雅黑" pitchFamily="34" charset="-122"/>
            <a:ea typeface="微软雅黑" pitchFamily="34" charset="-122"/>
          </a:endParaRPr>
        </a:p>
      </dsp:txBody>
      <dsp:txXfrm>
        <a:off x="3013321" y="4736159"/>
        <a:ext cx="1173267" cy="1173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8532D-3560-4A4B-A08F-3E34CDDBB2C9}">
      <dsp:nvSpPr>
        <dsp:cNvPr id="0" name=""/>
        <dsp:cNvSpPr/>
      </dsp:nvSpPr>
      <dsp:spPr>
        <a:xfrm>
          <a:off x="549765" y="2968405"/>
          <a:ext cx="1525668" cy="1535788"/>
        </a:xfrm>
        <a:prstGeom prst="gear9">
          <a:avLst/>
        </a:prstGeom>
        <a:solidFill>
          <a:schemeClr val="accent2">
            <a:lumMod val="7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latin typeface="微软雅黑" pitchFamily="34" charset="-122"/>
              <a:ea typeface="微软雅黑" pitchFamily="34" charset="-122"/>
            </a:rPr>
            <a:t>内存</a:t>
          </a:r>
          <a:endParaRPr lang="en-US" altLang="zh-CN" sz="2000" kern="1200" dirty="0" smtClean="0">
            <a:latin typeface="微软雅黑" pitchFamily="34" charset="-122"/>
            <a:ea typeface="微软雅黑" pitchFamily="34" charset="-122"/>
          </a:endParaRPr>
        </a:p>
        <a:p>
          <a:pPr lvl="0" algn="ctr" defTabSz="889000" rtl="0">
            <a:lnSpc>
              <a:spcPct val="90000"/>
            </a:lnSpc>
            <a:spcBef>
              <a:spcPct val="0"/>
            </a:spcBef>
            <a:spcAft>
              <a:spcPct val="35000"/>
            </a:spcAft>
          </a:pPr>
          <a:r>
            <a:rPr lang="zh-CN" altLang="en-US" sz="2000" kern="1200" dirty="0" smtClean="0">
              <a:latin typeface="微软雅黑" pitchFamily="34" charset="-122"/>
              <a:ea typeface="微软雅黑" pitchFamily="34" charset="-122"/>
            </a:rPr>
            <a:t>优化</a:t>
          </a:r>
          <a:endParaRPr lang="zh-CN" altLang="en-US" sz="2000" kern="1200" dirty="0">
            <a:latin typeface="微软雅黑" pitchFamily="34" charset="-122"/>
            <a:ea typeface="微软雅黑" pitchFamily="34" charset="-122"/>
          </a:endParaRPr>
        </a:p>
      </dsp:txBody>
      <dsp:txXfrm>
        <a:off x="856492" y="3327484"/>
        <a:ext cx="912214" cy="790727"/>
      </dsp:txXfrm>
    </dsp:sp>
    <dsp:sp modelId="{EFC96396-FC2E-4A0C-B094-265B1818F186}">
      <dsp:nvSpPr>
        <dsp:cNvPr id="0" name=""/>
        <dsp:cNvSpPr/>
      </dsp:nvSpPr>
      <dsp:spPr>
        <a:xfrm>
          <a:off x="0" y="428033"/>
          <a:ext cx="1826848" cy="1732206"/>
        </a:xfrm>
        <a:prstGeom prst="gear6">
          <a:avLst/>
        </a:prstGeom>
        <a:solidFill>
          <a:schemeClr val="tx1">
            <a:lumMod val="75000"/>
            <a:lumOff val="2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err="1" smtClean="0">
              <a:latin typeface="微软雅黑" pitchFamily="34" charset="-122"/>
              <a:ea typeface="微软雅黑" pitchFamily="34" charset="-122"/>
            </a:rPr>
            <a:t>cpu</a:t>
          </a:r>
          <a:endParaRPr lang="en-US" sz="2000" kern="1200" dirty="0" smtClean="0">
            <a:latin typeface="微软雅黑" pitchFamily="34" charset="-122"/>
            <a:ea typeface="微软雅黑" pitchFamily="34" charset="-122"/>
          </a:endParaRPr>
        </a:p>
        <a:p>
          <a:pPr lvl="0" algn="ctr" defTabSz="889000" rtl="0">
            <a:lnSpc>
              <a:spcPct val="90000"/>
            </a:lnSpc>
            <a:spcBef>
              <a:spcPct val="0"/>
            </a:spcBef>
            <a:spcAft>
              <a:spcPct val="35000"/>
            </a:spcAft>
          </a:pPr>
          <a:r>
            <a:rPr lang="zh-CN" sz="2000" kern="1200" dirty="0" smtClean="0">
              <a:latin typeface="微软雅黑" pitchFamily="34" charset="-122"/>
              <a:ea typeface="微软雅黑" pitchFamily="34" charset="-122"/>
            </a:rPr>
            <a:t>优化</a:t>
          </a:r>
          <a:endParaRPr lang="zh-CN" sz="2000" kern="1200" dirty="0">
            <a:latin typeface="微软雅黑" pitchFamily="34" charset="-122"/>
            <a:ea typeface="微软雅黑" pitchFamily="34" charset="-122"/>
          </a:endParaRPr>
        </a:p>
      </dsp:txBody>
      <dsp:txXfrm>
        <a:off x="449845" y="866757"/>
        <a:ext cx="927158" cy="854758"/>
      </dsp:txXfrm>
    </dsp:sp>
    <dsp:sp modelId="{1D8A3745-8FFB-4191-A25A-2FF5425B2DF4}">
      <dsp:nvSpPr>
        <dsp:cNvPr id="0" name=""/>
        <dsp:cNvSpPr/>
      </dsp:nvSpPr>
      <dsp:spPr>
        <a:xfrm>
          <a:off x="288022" y="2448264"/>
          <a:ext cx="2410970" cy="2410970"/>
        </a:xfrm>
        <a:prstGeom prst="circularArrow">
          <a:avLst>
            <a:gd name="adj1" fmla="val 4878"/>
            <a:gd name="adj2" fmla="val 312630"/>
            <a:gd name="adj3" fmla="val 3091233"/>
            <a:gd name="adj4" fmla="val 15292787"/>
            <a:gd name="adj5" fmla="val 5691"/>
          </a:avLst>
        </a:prstGeom>
        <a:solidFill>
          <a:schemeClr val="accent2">
            <a:lumMod val="7500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3EA0E94-1FA4-4A8B-B020-F5EFAAF274CD}">
      <dsp:nvSpPr>
        <dsp:cNvPr id="0" name=""/>
        <dsp:cNvSpPr/>
      </dsp:nvSpPr>
      <dsp:spPr>
        <a:xfrm>
          <a:off x="-360043" y="72006"/>
          <a:ext cx="1822928" cy="1822928"/>
        </a:xfrm>
        <a:prstGeom prst="leftCircularArrow">
          <a:avLst>
            <a:gd name="adj1" fmla="val 6452"/>
            <a:gd name="adj2" fmla="val 429999"/>
            <a:gd name="adj3" fmla="val 10489124"/>
            <a:gd name="adj4" fmla="val 14837806"/>
            <a:gd name="adj5" fmla="val 7527"/>
          </a:avLst>
        </a:prstGeom>
        <a:solidFill>
          <a:schemeClr val="tx1">
            <a:lumMod val="75000"/>
            <a:lumOff val="2500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4660592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2647813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34682039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18484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49717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65437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98741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72725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38297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82849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37094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38652276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54754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31526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21090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20601942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30866098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30526362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41764818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15819106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40534430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1C5398-1DEC-447B-922C-EF38D50D4723}" type="datetimeFigureOut">
              <a:rPr lang="zh-CN" altLang="en-US" smtClean="0"/>
              <a:t>2010/6/9/Wednesday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4497429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C5398-1DEC-447B-922C-EF38D50D4723}" type="datetimeFigureOut">
              <a:rPr lang="zh-CN" altLang="en-US" smtClean="0"/>
              <a:t>2010/6/9/Wednesday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95377-03D3-4B28-A81E-A0D294CACC55}" type="slidenum">
              <a:rPr lang="zh-CN" altLang="en-US" smtClean="0"/>
              <a:t>‹#›</a:t>
            </a:fld>
            <a:endParaRPr lang="zh-CN" altLang="en-US"/>
          </a:p>
        </p:txBody>
      </p:sp>
    </p:spTree>
    <p:extLst>
      <p:ext uri="{BB962C8B-B14F-4D97-AF65-F5344CB8AC3E}">
        <p14:creationId xmlns:p14="http://schemas.microsoft.com/office/powerpoint/2010/main" val="1560184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C5398-1DEC-447B-922C-EF38D50D4723}" type="datetimeFigureOut">
              <a:rPr lang="zh-CN" altLang="en-US" smtClean="0">
                <a:solidFill>
                  <a:prstClr val="black">
                    <a:tint val="75000"/>
                  </a:prstClr>
                </a:solidFill>
              </a:rPr>
              <a:pPr/>
              <a:t>2010/6/9/Wednesday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95377-03D3-4B28-A81E-A0D294CACC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7247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gif"/><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1340768"/>
            <a:ext cx="9252520" cy="1730623"/>
          </a:xfrm>
        </p:spPr>
        <p:txBody>
          <a:bodyPr>
            <a:noAutofit/>
          </a:bodyPr>
          <a:lstStyle/>
          <a:p>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微软雅黑" pitchFamily="34" charset="-122"/>
                <a:ea typeface="微软雅黑" pitchFamily="34" charset="-122"/>
              </a:rPr>
              <a:t>人人</a:t>
            </a:r>
            <a:r>
              <a:rPr lang="zh-CN" alt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微软雅黑" pitchFamily="34" charset="-122"/>
                <a:ea typeface="微软雅黑" pitchFamily="34" charset="-122"/>
              </a:rPr>
              <a:t>农场</a:t>
            </a: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微软雅黑" pitchFamily="34" charset="-122"/>
                <a:ea typeface="微软雅黑" pitchFamily="34" charset="-122"/>
              </a:rPr>
              <a:t/>
            </a:r>
            <a:b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微软雅黑" pitchFamily="34" charset="-122"/>
                <a:ea typeface="微软雅黑" pitchFamily="34" charset="-122"/>
              </a:rPr>
            </a:br>
            <a:r>
              <a:rPr lang="zh-CN" alt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微软雅黑" pitchFamily="34" charset="-122"/>
                <a:ea typeface="微软雅黑" pitchFamily="34" charset="-122"/>
              </a:rPr>
              <a:t>优化显示优化方案经验总结</a:t>
            </a:r>
            <a:endPar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微软雅黑" pitchFamily="34" charset="-122"/>
              <a:ea typeface="微软雅黑" pitchFamily="34" charset="-122"/>
            </a:endParaRPr>
          </a:p>
        </p:txBody>
      </p:sp>
      <p:sp>
        <p:nvSpPr>
          <p:cNvPr id="4" name="副标题 3"/>
          <p:cNvSpPr>
            <a:spLocks noGrp="1"/>
          </p:cNvSpPr>
          <p:nvPr>
            <p:ph type="subTitle" idx="1"/>
          </p:nvPr>
        </p:nvSpPr>
        <p:spPr/>
        <p:txBody>
          <a:bodyPr>
            <a:normAutofit/>
          </a:bodyPr>
          <a:lstStyle/>
          <a:p>
            <a:r>
              <a:rPr lang="en-US" altLang="zh-CN" sz="4000" b="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chemeClr val="accent1"/>
                    </a:gs>
                    <a:gs pos="79000">
                      <a:srgbClr val="FFFFFF">
                        <a:tint val="52000"/>
                        <a:satMod val="300000"/>
                      </a:srgbClr>
                    </a:gs>
                    <a:gs pos="100000">
                      <a:srgbClr val="FFFFFF">
                        <a:tint val="40000"/>
                        <a:satMod val="250000"/>
                      </a:srgbClr>
                    </a:gs>
                  </a:gsLst>
                  <a:lin ang="5400000"/>
                </a:gradFill>
                <a:effectLst>
                  <a:outerShdw blurRad="50800" dist="38100" dir="2700000" algn="tl" rotWithShape="0">
                    <a:prstClr val="black">
                      <a:alpha val="40000"/>
                    </a:prstClr>
                  </a:outerShdw>
                </a:effectLst>
                <a:latin typeface="微软雅黑" pitchFamily="34" charset="-122"/>
                <a:ea typeface="微软雅黑" pitchFamily="34" charset="-122"/>
              </a:rPr>
              <a:t>——</a:t>
            </a:r>
            <a:r>
              <a:rPr lang="zh-CN" altLang="en-US" sz="4400" b="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chemeClr val="accent1"/>
                    </a:gs>
                    <a:gs pos="79000">
                      <a:srgbClr val="FFFFFF">
                        <a:tint val="52000"/>
                        <a:satMod val="300000"/>
                      </a:srgbClr>
                    </a:gs>
                    <a:gs pos="100000">
                      <a:srgbClr val="FFFFFF">
                        <a:tint val="40000"/>
                        <a:satMod val="250000"/>
                      </a:srgbClr>
                    </a:gs>
                  </a:gsLst>
                  <a:lin ang="5400000"/>
                </a:gradFill>
                <a:effectLst>
                  <a:outerShdw blurRad="50800" dist="38100" dir="2700000" algn="tl" rotWithShape="0">
                    <a:prstClr val="black">
                      <a:alpha val="40000"/>
                    </a:prstClr>
                  </a:outerShdw>
                </a:effectLst>
                <a:latin typeface="微软雅黑" pitchFamily="34" charset="-122"/>
                <a:ea typeface="微软雅黑" pitchFamily="34" charset="-122"/>
              </a:rPr>
              <a:t>林晨</a:t>
            </a:r>
            <a:r>
              <a:rPr lang="en-US" altLang="zh-CN"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chemeClr val="accent1"/>
                    </a:gs>
                    <a:gs pos="79000">
                      <a:srgbClr val="FFFFFF">
                        <a:tint val="52000"/>
                        <a:satMod val="300000"/>
                      </a:srgbClr>
                    </a:gs>
                    <a:gs pos="100000">
                      <a:srgbClr val="FFFFFF">
                        <a:tint val="40000"/>
                        <a:satMod val="250000"/>
                      </a:srgbClr>
                    </a:gs>
                  </a:gsLst>
                  <a:lin ang="5400000"/>
                </a:gradFill>
                <a:effectLst>
                  <a:outerShdw blurRad="50800" dist="38100" dir="2700000" algn="tl" rotWithShape="0">
                    <a:prstClr val="black">
                      <a:alpha val="40000"/>
                    </a:prstClr>
                  </a:outerShdw>
                </a:effectLst>
                <a:latin typeface="微软雅黑" pitchFamily="34" charset="-122"/>
                <a:ea typeface="微软雅黑" pitchFamily="34" charset="-122"/>
              </a:rPr>
              <a:t>(</a:t>
            </a:r>
            <a:r>
              <a:rPr lang="zh-CN" altLang="en-US"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chemeClr val="accent1"/>
                    </a:gs>
                    <a:gs pos="79000">
                      <a:srgbClr val="FFFFFF">
                        <a:tint val="52000"/>
                        <a:satMod val="300000"/>
                      </a:srgbClr>
                    </a:gs>
                    <a:gs pos="100000">
                      <a:srgbClr val="FFFFFF">
                        <a:tint val="40000"/>
                        <a:satMod val="250000"/>
                      </a:srgbClr>
                    </a:gs>
                  </a:gsLst>
                  <a:lin ang="5400000"/>
                </a:gradFill>
                <a:effectLst>
                  <a:outerShdw blurRad="50800" dist="38100" dir="2700000" algn="tl" rotWithShape="0">
                    <a:prstClr val="black">
                      <a:alpha val="40000"/>
                    </a:prstClr>
                  </a:outerShdw>
                </a:effectLst>
                <a:latin typeface="微软雅黑" pitchFamily="34" charset="-122"/>
                <a:ea typeface="微软雅黑" pitchFamily="34" charset="-122"/>
              </a:rPr>
              <a:t>ｋａｋａ</a:t>
            </a:r>
            <a:r>
              <a:rPr lang="en-US" altLang="zh-CN"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chemeClr val="accent1"/>
                    </a:gs>
                    <a:gs pos="79000">
                      <a:srgbClr val="FFFFFF">
                        <a:tint val="52000"/>
                        <a:satMod val="300000"/>
                      </a:srgbClr>
                    </a:gs>
                    <a:gs pos="100000">
                      <a:srgbClr val="FFFFFF">
                        <a:tint val="40000"/>
                        <a:satMod val="250000"/>
                      </a:srgbClr>
                    </a:gs>
                  </a:gsLst>
                  <a:lin ang="5400000"/>
                </a:gradFill>
                <a:effectLst>
                  <a:outerShdw blurRad="50800" dist="38100" dir="2700000" algn="tl" rotWithShape="0">
                    <a:prstClr val="black">
                      <a:alpha val="40000"/>
                    </a:prstClr>
                  </a:outerShdw>
                </a:effectLst>
                <a:latin typeface="微软雅黑" pitchFamily="34" charset="-122"/>
                <a:ea typeface="微软雅黑" pitchFamily="34" charset="-122"/>
              </a:rPr>
              <a:t>)</a:t>
            </a:r>
            <a:endParaRPr lang="zh-CN" altLang="en-US" sz="4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chemeClr val="accent1"/>
                  </a:gs>
                  <a:gs pos="79000">
                    <a:srgbClr val="FFFFFF">
                      <a:tint val="52000"/>
                      <a:satMod val="300000"/>
                    </a:srgbClr>
                  </a:gs>
                  <a:gs pos="100000">
                    <a:srgbClr val="FFFFFF">
                      <a:tint val="40000"/>
                      <a:satMod val="250000"/>
                    </a:srgbClr>
                  </a:gs>
                </a:gsLst>
                <a:lin ang="5400000"/>
              </a:gradFill>
              <a:effectLst>
                <a:outerShdw blurRad="50800" dist="38100" dir="2700000" algn="tl" rotWithShape="0">
                  <a:prstClr val="black">
                    <a:alpha val="40000"/>
                  </a:prst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363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en-US" dirty="0">
                <a:latin typeface="微软雅黑" pitchFamily="34" charset="-122"/>
                <a:ea typeface="微软雅黑" pitchFamily="34" charset="-122"/>
              </a:rPr>
              <a:t>显示对象的位图缓存</a:t>
            </a:r>
            <a:r>
              <a:rPr lang="zh-CN" altLang="zh-CN" dirty="0" smtClean="0"/>
              <a:t/>
            </a:r>
            <a:br>
              <a:rPr lang="zh-CN" altLang="zh-CN" dirty="0" smtClean="0"/>
            </a:br>
            <a:endParaRPr lang="zh-CN" altLang="en-US" dirty="0"/>
          </a:p>
        </p:txBody>
      </p:sp>
      <p:sp>
        <p:nvSpPr>
          <p:cNvPr id="5" name="内容占位符 4"/>
          <p:cNvSpPr>
            <a:spLocks noGrp="1"/>
          </p:cNvSpPr>
          <p:nvPr>
            <p:ph idx="1"/>
          </p:nvPr>
        </p:nvSpPr>
        <p:spPr>
          <a:xfrm>
            <a:off x="467544" y="1916832"/>
            <a:ext cx="8229600" cy="4525963"/>
          </a:xfrm>
        </p:spPr>
        <p:txBody>
          <a:bodyPr>
            <a:noAutofit/>
          </a:bodyPr>
          <a:lstStyle/>
          <a:p>
            <a:pPr marL="0" indent="0">
              <a:buNone/>
            </a:pPr>
            <a:r>
              <a:rPr lang="zh-CN" altLang="en-US" dirty="0">
                <a:latin typeface="微软雅黑" pitchFamily="34" charset="-122"/>
                <a:ea typeface="微软雅黑" pitchFamily="34" charset="-122"/>
              </a:rPr>
              <a:t>小结优化</a:t>
            </a:r>
            <a:r>
              <a:rPr lang="zh-CN" altLang="en-US" dirty="0" smtClean="0">
                <a:latin typeface="微软雅黑" pitchFamily="34" charset="-122"/>
                <a:ea typeface="微软雅黑" pitchFamily="34" charset="-122"/>
              </a:rPr>
              <a:t>原理：</a:t>
            </a:r>
            <a:endParaRPr lang="en-US" altLang="zh-CN" dirty="0" smtClean="0">
              <a:latin typeface="微软雅黑" pitchFamily="34" charset="-122"/>
              <a:ea typeface="微软雅黑" pitchFamily="34" charset="-122"/>
            </a:endParaRPr>
          </a:p>
          <a:p>
            <a:pPr marL="0" indent="0">
              <a:buNone/>
            </a:pPr>
            <a:r>
              <a:rPr lang="en-US" altLang="zh-CN" dirty="0" smtClean="0">
                <a:latin typeface="微软雅黑" pitchFamily="34" charset="-122"/>
                <a:ea typeface="微软雅黑" pitchFamily="34" charset="-122"/>
              </a:rPr>
              <a:t>	</a:t>
            </a:r>
          </a:p>
          <a:p>
            <a:pPr marL="0" indent="0">
              <a:buNone/>
            </a:pPr>
            <a:r>
              <a:rPr lang="en-US" altLang="zh-CN" dirty="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预先渲染好要播放的动画，将渲染结果缓存到内存中，需要用时直接从内存中获取交给</a:t>
            </a:r>
            <a:r>
              <a:rPr lang="en-US" altLang="zh-CN" sz="2800" dirty="0" smtClean="0">
                <a:latin typeface="微软雅黑" pitchFamily="34" charset="-122"/>
                <a:ea typeface="微软雅黑" pitchFamily="34" charset="-122"/>
              </a:rPr>
              <a:t>flash</a:t>
            </a:r>
            <a:r>
              <a:rPr lang="zh-CN" altLang="en-US" sz="2800" dirty="0" smtClean="0">
                <a:latin typeface="微软雅黑" pitchFamily="34" charset="-122"/>
                <a:ea typeface="微软雅黑" pitchFamily="34" charset="-122"/>
              </a:rPr>
              <a:t>去渲染，减少大量的重复计算。本质上就是以空间换时间的一种应用方式。</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408414636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en-US" dirty="0" smtClean="0">
                <a:latin typeface="微软雅黑" pitchFamily="34" charset="-122"/>
                <a:ea typeface="微软雅黑" pitchFamily="34" charset="-122"/>
              </a:rPr>
              <a:t>显示</a:t>
            </a:r>
            <a:r>
              <a:rPr lang="zh-CN" altLang="en-US" dirty="0">
                <a:latin typeface="微软雅黑" pitchFamily="34" charset="-122"/>
                <a:ea typeface="微软雅黑" pitchFamily="34" charset="-122"/>
              </a:rPr>
              <a:t>容器的鼠标优化</a:t>
            </a:r>
            <a:r>
              <a:rPr lang="zh-CN" altLang="zh-CN" dirty="0" smtClean="0"/>
              <a:t/>
            </a:r>
            <a:br>
              <a:rPr lang="zh-CN" altLang="zh-CN" dirty="0" smtClean="0"/>
            </a:br>
            <a:endParaRPr lang="zh-CN" altLang="en-US" dirty="0"/>
          </a:p>
        </p:txBody>
      </p:sp>
      <p:sp>
        <p:nvSpPr>
          <p:cNvPr id="5" name="内容占位符 4"/>
          <p:cNvSpPr>
            <a:spLocks noGrp="1"/>
          </p:cNvSpPr>
          <p:nvPr>
            <p:ph idx="1"/>
          </p:nvPr>
        </p:nvSpPr>
        <p:spPr/>
        <p:txBody>
          <a:bodyPr>
            <a:normAutofit lnSpcReduction="10000"/>
          </a:bodyPr>
          <a:lstStyle/>
          <a:p>
            <a:pPr marL="0" indent="0">
              <a:buNone/>
            </a:pPr>
            <a:r>
              <a:rPr lang="en-US" altLang="zh-CN" sz="2000" dirty="0" smtClean="0">
                <a:latin typeface="微软雅黑" pitchFamily="34" charset="-122"/>
                <a:ea typeface="微软雅黑" pitchFamily="34" charset="-122"/>
              </a:rPr>
              <a:t>	</a:t>
            </a:r>
          </a:p>
          <a:p>
            <a:pPr marL="0" indent="0">
              <a:buNone/>
            </a:pPr>
            <a:r>
              <a:rPr lang="en-US" altLang="zh-CN" sz="20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当一</a:t>
            </a:r>
            <a:r>
              <a:rPr lang="zh-CN" altLang="en-US" sz="2800" dirty="0" smtClean="0">
                <a:latin typeface="微软雅黑" pitchFamily="34" charset="-122"/>
                <a:ea typeface="微软雅黑" pitchFamily="34" charset="-122"/>
              </a:rPr>
              <a:t>个</a:t>
            </a:r>
            <a:r>
              <a:rPr lang="en-US" altLang="zh-CN" sz="2800" dirty="0" smtClean="0">
                <a:latin typeface="微软雅黑" pitchFamily="34" charset="-122"/>
                <a:ea typeface="微软雅黑" pitchFamily="34" charset="-122"/>
              </a:rPr>
              <a:t>Sprite</a:t>
            </a:r>
            <a:r>
              <a:rPr lang="zh-CN" altLang="en-US" sz="2800" dirty="0" smtClean="0">
                <a:latin typeface="微软雅黑" pitchFamily="34" charset="-122"/>
                <a:ea typeface="微软雅黑" pitchFamily="34" charset="-122"/>
              </a:rPr>
              <a:t>里面包含了成百上千个子显示对象时，会出现的问题是当鼠标在上面划过时</a:t>
            </a:r>
            <a:r>
              <a:rPr lang="en-US" altLang="zh-CN" sz="2800" dirty="0" err="1"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占用率很高。这是因为</a:t>
            </a:r>
            <a:r>
              <a:rPr lang="en-US" altLang="zh-CN" sz="2800" dirty="0" smtClean="0">
                <a:latin typeface="微软雅黑" pitchFamily="34" charset="-122"/>
                <a:ea typeface="微软雅黑" pitchFamily="34" charset="-122"/>
              </a:rPr>
              <a:t>flash player</a:t>
            </a:r>
            <a:r>
              <a:rPr lang="zh-CN" altLang="en-US" sz="2800" dirty="0" smtClean="0">
                <a:latin typeface="微软雅黑" pitchFamily="34" charset="-122"/>
                <a:ea typeface="微软雅黑" pitchFamily="34" charset="-122"/>
              </a:rPr>
              <a:t>会遍历这个容器中的所有对象以检查是否和鼠标重合，以便发出</a:t>
            </a:r>
            <a:r>
              <a:rPr lang="en-US" altLang="zh-CN" sz="2800" dirty="0" err="1" smtClean="0">
                <a:latin typeface="微软雅黑" pitchFamily="34" charset="-122"/>
                <a:ea typeface="微软雅黑" pitchFamily="34" charset="-122"/>
              </a:rPr>
              <a:t>MouseMove</a:t>
            </a:r>
            <a:r>
              <a:rPr lang="zh-CN" altLang="en-US" sz="2800" dirty="0" smtClean="0">
                <a:latin typeface="微软雅黑" pitchFamily="34" charset="-122"/>
                <a:ea typeface="微软雅黑" pitchFamily="34" charset="-122"/>
              </a:rPr>
              <a:t>、</a:t>
            </a:r>
            <a:r>
              <a:rPr lang="en-US" altLang="zh-CN" sz="2800" dirty="0" err="1" smtClean="0">
                <a:latin typeface="微软雅黑" pitchFamily="34" charset="-122"/>
                <a:ea typeface="微软雅黑" pitchFamily="34" charset="-122"/>
              </a:rPr>
              <a:t>Roll_Over</a:t>
            </a:r>
            <a:r>
              <a:rPr lang="zh-CN" altLang="en-US" sz="2800" dirty="0" smtClean="0">
                <a:latin typeface="微软雅黑" pitchFamily="34" charset="-122"/>
                <a:ea typeface="微软雅黑" pitchFamily="34" charset="-122"/>
              </a:rPr>
              <a:t>、</a:t>
            </a:r>
            <a:r>
              <a:rPr lang="en-US" altLang="zh-CN" sz="2800" dirty="0" err="1" smtClean="0">
                <a:latin typeface="微软雅黑" pitchFamily="34" charset="-122"/>
                <a:ea typeface="微软雅黑" pitchFamily="34" charset="-122"/>
              </a:rPr>
              <a:t>Roll_Out</a:t>
            </a:r>
            <a:r>
              <a:rPr lang="zh-CN" altLang="en-US" sz="2800" dirty="0" smtClean="0">
                <a:latin typeface="微软雅黑" pitchFamily="34" charset="-122"/>
                <a:ea typeface="微软雅黑" pitchFamily="34" charset="-122"/>
              </a:rPr>
              <a:t>这类事件，这类计算需要消耗较多的资源，当子对象很多，特别是子对象内部也有很复杂的层级关系时计算的次数就会成倍增加，而且鼠标每移动一点都会进行一次这样的大量计算，造成程序运行缓慢。</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a:t>
            </a:r>
            <a:r>
              <a:rPr lang="zh-CN" altLang="en-US" sz="2800" dirty="0">
                <a:latin typeface="微软雅黑" pitchFamily="34" charset="-122"/>
                <a:ea typeface="微软雅黑" pitchFamily="34" charset="-122"/>
              </a:rPr>
              <a:t>详</a:t>
            </a:r>
            <a:r>
              <a:rPr lang="zh-CN" altLang="en-US" sz="2800" dirty="0" smtClean="0">
                <a:latin typeface="微软雅黑" pitchFamily="34" charset="-122"/>
                <a:ea typeface="微软雅黑" pitchFamily="34" charset="-122"/>
              </a:rPr>
              <a:t>见</a:t>
            </a:r>
            <a:r>
              <a:rPr lang="en-US" altLang="zh-CN" sz="2800" dirty="0">
                <a:latin typeface="微软雅黑" pitchFamily="34" charset="-122"/>
                <a:ea typeface="微软雅黑" pitchFamily="34" charset="-122"/>
              </a:rPr>
              <a:t>demo_</a:t>
            </a:r>
            <a:r>
              <a:rPr lang="zh-CN" altLang="en-US" sz="2800" dirty="0">
                <a:latin typeface="微软雅黑" pitchFamily="34" charset="-122"/>
                <a:ea typeface="微软雅黑" pitchFamily="34" charset="-122"/>
              </a:rPr>
              <a:t>大量子显示对象</a:t>
            </a:r>
            <a:r>
              <a:rPr lang="en-US" altLang="zh-CN"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4032019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en-US" dirty="0" smtClean="0">
                <a:latin typeface="微软雅黑" pitchFamily="34" charset="-122"/>
                <a:ea typeface="微软雅黑" pitchFamily="34" charset="-122"/>
              </a:rPr>
              <a:t>显示</a:t>
            </a:r>
            <a:r>
              <a:rPr lang="zh-CN" altLang="en-US" dirty="0">
                <a:latin typeface="微软雅黑" pitchFamily="34" charset="-122"/>
                <a:ea typeface="微软雅黑" pitchFamily="34" charset="-122"/>
              </a:rPr>
              <a:t>容器的鼠标优化</a:t>
            </a:r>
            <a:r>
              <a:rPr lang="zh-CN" altLang="zh-CN" dirty="0" smtClean="0"/>
              <a:t/>
            </a:r>
            <a:br>
              <a:rPr lang="zh-CN" altLang="zh-CN" dirty="0" smtClean="0"/>
            </a:br>
            <a:endParaRPr lang="zh-CN" altLang="en-US" dirty="0"/>
          </a:p>
        </p:txBody>
      </p:sp>
      <p:sp>
        <p:nvSpPr>
          <p:cNvPr id="5" name="内容占位符 4"/>
          <p:cNvSpPr>
            <a:spLocks noGrp="1"/>
          </p:cNvSpPr>
          <p:nvPr>
            <p:ph idx="1"/>
          </p:nvPr>
        </p:nvSpPr>
        <p:spPr/>
        <p:txBody>
          <a:bodyPr>
            <a:normAutofit/>
          </a:bodyPr>
          <a:lstStyle/>
          <a:p>
            <a:r>
              <a:rPr lang="zh-CN" altLang="en-US" sz="2800" dirty="0" smtClean="0">
                <a:latin typeface="微软雅黑" pitchFamily="34" charset="-122"/>
                <a:ea typeface="微软雅黑" pitchFamily="34" charset="-122"/>
              </a:rPr>
              <a:t>禁用子对象很多的显示容器的鼠标事件</a:t>
            </a:r>
            <a:endParaRPr lang="en-US" altLang="zh-CN" sz="2800" dirty="0" smtClean="0">
              <a:latin typeface="微软雅黑" pitchFamily="34" charset="-122"/>
              <a:ea typeface="微软雅黑" pitchFamily="34" charset="-122"/>
            </a:endParaRPr>
          </a:p>
          <a:p>
            <a:pPr marL="0" indent="0">
              <a:buNone/>
            </a:pPr>
            <a:r>
              <a:rPr lang="en-US" altLang="zh-CN" sz="2000" dirty="0" smtClean="0">
                <a:latin typeface="微软雅黑" pitchFamily="34" charset="-122"/>
                <a:ea typeface="微软雅黑" pitchFamily="34" charset="-122"/>
              </a:rPr>
              <a:t>	</a:t>
            </a:r>
          </a:p>
          <a:p>
            <a:pPr marL="0" indent="0">
              <a:buNone/>
            </a:pPr>
            <a:r>
              <a:rPr lang="en-US" altLang="zh-CN" sz="20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当遇到这种情况时，将容器的</a:t>
            </a:r>
            <a:r>
              <a:rPr lang="en-US" altLang="zh-CN" sz="2000" dirty="0" err="1" smtClean="0">
                <a:latin typeface="Tahoma" pitchFamily="34" charset="0"/>
                <a:ea typeface="Tahoma" pitchFamily="34" charset="0"/>
                <a:cs typeface="Tahoma" pitchFamily="34" charset="0"/>
              </a:rPr>
              <a:t>MouseChildren</a:t>
            </a:r>
            <a:r>
              <a:rPr lang="zh-CN" altLang="en-US" sz="2400" dirty="0" smtClean="0">
                <a:latin typeface="微软雅黑" pitchFamily="34" charset="-122"/>
                <a:ea typeface="微软雅黑" pitchFamily="34" charset="-122"/>
              </a:rPr>
              <a:t>和</a:t>
            </a:r>
            <a:r>
              <a:rPr lang="en-US" altLang="zh-CN" sz="2000" dirty="0" err="1">
                <a:latin typeface="Tahoma" pitchFamily="34" charset="0"/>
                <a:ea typeface="Tahoma" pitchFamily="34" charset="0"/>
                <a:cs typeface="Tahoma" pitchFamily="34" charset="0"/>
              </a:rPr>
              <a:t>MouseEnabled</a:t>
            </a:r>
            <a:r>
              <a:rPr lang="zh-CN" altLang="en-US" sz="2400" dirty="0" smtClean="0">
                <a:latin typeface="微软雅黑" pitchFamily="34" charset="-122"/>
                <a:ea typeface="微软雅黑" pitchFamily="34" charset="-122"/>
              </a:rPr>
              <a:t>属性设置为</a:t>
            </a:r>
            <a:r>
              <a:rPr lang="en-US" altLang="zh-CN" sz="2400" dirty="0" smtClean="0">
                <a:latin typeface="微软雅黑" pitchFamily="34" charset="-122"/>
                <a:ea typeface="微软雅黑" pitchFamily="34" charset="-122"/>
              </a:rPr>
              <a:t>false</a:t>
            </a:r>
            <a:r>
              <a:rPr lang="zh-CN" altLang="en-US" sz="2400" dirty="0" smtClean="0">
                <a:latin typeface="微软雅黑" pitchFamily="34" charset="-122"/>
                <a:ea typeface="微软雅黑" pitchFamily="34" charset="-122"/>
              </a:rPr>
              <a:t>，这样</a:t>
            </a:r>
            <a:r>
              <a:rPr lang="en-US" altLang="zh-CN" sz="2400" dirty="0" smtClean="0">
                <a:latin typeface="微软雅黑" pitchFamily="34" charset="-122"/>
                <a:ea typeface="微软雅黑" pitchFamily="34" charset="-122"/>
              </a:rPr>
              <a:t>flash player</a:t>
            </a:r>
            <a:r>
              <a:rPr lang="zh-CN" altLang="en-US" sz="2400" dirty="0" smtClean="0">
                <a:latin typeface="微软雅黑" pitchFamily="34" charset="-122"/>
                <a:ea typeface="微软雅黑" pitchFamily="34" charset="-122"/>
              </a:rPr>
              <a:t>就不会对其子对象、孙对象进行鼠标检测计算，鼠标在上面移动时</a:t>
            </a:r>
            <a:r>
              <a:rPr lang="en-US" altLang="zh-CN" sz="2400" dirty="0" err="1"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没有再出现大幅波动的情况。</a:t>
            </a:r>
            <a:endParaRPr lang="en-US" altLang="zh-CN" sz="2400" dirty="0" smtClean="0">
              <a:latin typeface="微软雅黑" pitchFamily="34" charset="-122"/>
              <a:ea typeface="微软雅黑" pitchFamily="34" charset="-122"/>
            </a:endParaRPr>
          </a:p>
          <a:p>
            <a:pPr marL="0" indent="0">
              <a:buNone/>
            </a:pPr>
            <a:endParaRPr lang="en-US" altLang="zh-CN" sz="2400" dirty="0">
              <a:latin typeface="微软雅黑" pitchFamily="34" charset="-122"/>
              <a:ea typeface="微软雅黑" pitchFamily="34" charset="-122"/>
            </a:endParaRPr>
          </a:p>
          <a:p>
            <a:pPr marL="0" indent="0">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但是带来的问题是这样就不能获得子对象的鼠标事件。替代办法是在需要的时候使用</a:t>
            </a:r>
            <a:r>
              <a:rPr lang="en-US" altLang="zh-CN" sz="2400" dirty="0" err="1" smtClean="0">
                <a:latin typeface="Tahoma" pitchFamily="34" charset="0"/>
                <a:ea typeface="Tahoma" pitchFamily="34" charset="0"/>
                <a:cs typeface="Tahoma" pitchFamily="34" charset="0"/>
              </a:rPr>
              <a:t>getObjectsUnderPoint</a:t>
            </a:r>
            <a:r>
              <a:rPr lang="en-US" altLang="zh-CN" sz="2400" dirty="0" smtClean="0">
                <a:latin typeface="Tahoma" pitchFamily="34" charset="0"/>
                <a:ea typeface="Tahoma" pitchFamily="34" charset="0"/>
                <a:cs typeface="Tahoma" pitchFamily="34" charset="0"/>
              </a:rPr>
              <a:t>()</a:t>
            </a:r>
            <a:r>
              <a:rPr lang="zh-CN" altLang="en-US" sz="2400" dirty="0" smtClean="0">
                <a:latin typeface="微软雅黑" pitchFamily="34" charset="-122"/>
                <a:ea typeface="微软雅黑" pitchFamily="34" charset="-122"/>
                <a:cs typeface="Tahoma" pitchFamily="34" charset="0"/>
              </a:rPr>
              <a:t>方法获取一个数组，返回目前处于鼠标位置的显示对象，然后对其进行处理。</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详</a:t>
            </a:r>
            <a:r>
              <a:rPr lang="zh-CN" altLang="en-US" sz="2400" dirty="0" smtClean="0">
                <a:latin typeface="微软雅黑" pitchFamily="34" charset="-122"/>
                <a:ea typeface="微软雅黑" pitchFamily="34" charset="-122"/>
              </a:rPr>
              <a:t>见</a:t>
            </a:r>
            <a:r>
              <a:rPr lang="en-US" altLang="zh-CN" sz="2400" dirty="0">
                <a:latin typeface="微软雅黑" pitchFamily="34" charset="-122"/>
                <a:ea typeface="微软雅黑" pitchFamily="34" charset="-122"/>
              </a:rPr>
              <a:t>demo_</a:t>
            </a:r>
            <a:r>
              <a:rPr lang="zh-CN" altLang="en-US" sz="2400" dirty="0">
                <a:latin typeface="微软雅黑" pitchFamily="34" charset="-122"/>
                <a:ea typeface="微软雅黑" pitchFamily="34" charset="-122"/>
              </a:rPr>
              <a:t>大量子显示对象</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52823036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67544" y="332656"/>
            <a:ext cx="8229600" cy="1143000"/>
          </a:xfrm>
        </p:spPr>
        <p:txBody>
          <a:bodyPr>
            <a:normAutofit fontScale="90000"/>
          </a:bodyPr>
          <a:lstStyle/>
          <a:p>
            <a:pPr lvl="0"/>
            <a:r>
              <a:rPr lang="en-US" altLang="zh-CN" sz="4900" dirty="0" smtClean="0">
                <a:latin typeface="Tahoma" pitchFamily="34" charset="0"/>
                <a:ea typeface="Tahoma" pitchFamily="34" charset="0"/>
                <a:cs typeface="Tahoma" pitchFamily="34" charset="0"/>
              </a:rPr>
              <a:t>Flash Player10.1</a:t>
            </a:r>
            <a:r>
              <a:rPr lang="zh-CN" altLang="zh-CN" dirty="0" smtClean="0"/>
              <a:t/>
            </a:r>
            <a:br>
              <a:rPr lang="zh-CN" altLang="zh-CN" dirty="0" smtClean="0"/>
            </a:br>
            <a:endParaRPr lang="zh-CN" altLang="en-US" dirty="0"/>
          </a:p>
        </p:txBody>
      </p:sp>
      <p:sp>
        <p:nvSpPr>
          <p:cNvPr id="5" name="内容占位符 4"/>
          <p:cNvSpPr>
            <a:spLocks noGrp="1"/>
          </p:cNvSpPr>
          <p:nvPr>
            <p:ph idx="1"/>
          </p:nvPr>
        </p:nvSpPr>
        <p:spPr/>
        <p:txBody>
          <a:bodyPr>
            <a:normAutofit/>
          </a:bodyPr>
          <a:lstStyle/>
          <a:p>
            <a:pPr marL="0" indent="0">
              <a:buNone/>
            </a:pPr>
            <a:r>
              <a:rPr lang="en-US" altLang="zh-CN" sz="2000" dirty="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marL="0" indent="0">
              <a:buNone/>
            </a:pPr>
            <a:endParaRPr lang="en-US" altLang="zh-CN" sz="2000" dirty="0">
              <a:latin typeface="微软雅黑" pitchFamily="34" charset="-122"/>
              <a:ea typeface="微软雅黑" pitchFamily="34" charset="-122"/>
            </a:endParaRPr>
          </a:p>
          <a:p>
            <a:pPr marL="0" indent="0">
              <a:buNone/>
            </a:pPr>
            <a:r>
              <a:rPr lang="en-US" altLang="zh-CN" dirty="0" smtClean="0">
                <a:latin typeface="微软雅黑" pitchFamily="34" charset="-122"/>
                <a:ea typeface="微软雅黑" pitchFamily="34" charset="-122"/>
              </a:rPr>
              <a:t>	adobe</a:t>
            </a:r>
            <a:r>
              <a:rPr lang="zh-CN" altLang="en-US" dirty="0" smtClean="0">
                <a:latin typeface="微软雅黑" pitchFamily="34" charset="-122"/>
                <a:ea typeface="微软雅黑" pitchFamily="34" charset="-122"/>
              </a:rPr>
              <a:t>公司将要发布的</a:t>
            </a:r>
            <a:r>
              <a:rPr lang="en-US" altLang="zh-CN" dirty="0" smtClean="0">
                <a:latin typeface="微软雅黑" pitchFamily="34" charset="-122"/>
                <a:ea typeface="微软雅黑" pitchFamily="34" charset="-122"/>
              </a:rPr>
              <a:t>flash player10.1</a:t>
            </a:r>
            <a:r>
              <a:rPr lang="zh-CN" altLang="en-US" dirty="0">
                <a:latin typeface="微软雅黑" pitchFamily="34" charset="-122"/>
                <a:ea typeface="微软雅黑" pitchFamily="34" charset="-122"/>
              </a:rPr>
              <a:t>集中</a:t>
            </a:r>
            <a:r>
              <a:rPr lang="zh-CN" altLang="en-US" dirty="0" smtClean="0">
                <a:latin typeface="微软雅黑" pitchFamily="34" charset="-122"/>
                <a:ea typeface="微软雅黑" pitchFamily="34" charset="-122"/>
              </a:rPr>
              <a:t>了主要力量改进显示性能，视频和位图都可以直接调用</a:t>
            </a:r>
            <a:r>
              <a:rPr lang="en-US" altLang="zh-CN" dirty="0" smtClean="0">
                <a:latin typeface="微软雅黑" pitchFamily="34" charset="-122"/>
                <a:ea typeface="微软雅黑" pitchFamily="34" charset="-122"/>
              </a:rPr>
              <a:t>GPU</a:t>
            </a:r>
            <a:r>
              <a:rPr lang="zh-CN" altLang="en-US" dirty="0" smtClean="0">
                <a:latin typeface="微软雅黑" pitchFamily="34" charset="-122"/>
                <a:ea typeface="微软雅黑" pitchFamily="34" charset="-122"/>
              </a:rPr>
              <a:t>进行渲染。目前已经到</a:t>
            </a:r>
            <a:r>
              <a:rPr lang="en-US" altLang="zh-CN" dirty="0" smtClean="0">
                <a:latin typeface="微软雅黑" pitchFamily="34" charset="-122"/>
                <a:ea typeface="微软雅黑" pitchFamily="34" charset="-122"/>
              </a:rPr>
              <a:t>RC6</a:t>
            </a:r>
            <a:r>
              <a:rPr lang="zh-CN" altLang="en-US" dirty="0" smtClean="0">
                <a:latin typeface="微软雅黑" pitchFamily="34" charset="-122"/>
                <a:ea typeface="微软雅黑" pitchFamily="34" charset="-122"/>
              </a:rPr>
              <a:t>了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相信离正式发布也不远了。。</a:t>
            </a:r>
            <a:endParaRPr lang="en-US" altLang="zh-CN" dirty="0" smtClean="0">
              <a:latin typeface="微软雅黑" pitchFamily="34" charset="-122"/>
              <a:ea typeface="微软雅黑" pitchFamily="34" charset="-122"/>
            </a:endParaRPr>
          </a:p>
          <a:p>
            <a:pPr marL="0" indent="0">
              <a:buNone/>
            </a:pPr>
            <a:r>
              <a:rPr lang="zh-CN" altLang="en-US" dirty="0" smtClean="0">
                <a:latin typeface="微软雅黑" pitchFamily="34" charset="-122"/>
                <a:ea typeface="微软雅黑" pitchFamily="34" charset="-122"/>
              </a:rPr>
              <a:t>到时候位图渲染的性能又将获得极大的提高，显示渲染将不再是</a:t>
            </a:r>
            <a:r>
              <a:rPr lang="en-US" altLang="zh-CN" dirty="0" smtClean="0">
                <a:latin typeface="微软雅黑" pitchFamily="34" charset="-122"/>
                <a:ea typeface="微软雅黑" pitchFamily="34" charset="-122"/>
              </a:rPr>
              <a:t>flash</a:t>
            </a:r>
            <a:r>
              <a:rPr lang="zh-CN" altLang="en-US" dirty="0" smtClean="0">
                <a:latin typeface="微软雅黑" pitchFamily="34" charset="-122"/>
                <a:ea typeface="微软雅黑" pitchFamily="34" charset="-122"/>
              </a:rPr>
              <a:t>程序性能的瓶颈。</a:t>
            </a:r>
            <a:endParaRPr lang="en-US" altLang="zh-CN" dirty="0" smtClean="0">
              <a:latin typeface="微软雅黑" pitchFamily="34" charset="-122"/>
              <a:ea typeface="微软雅黑" pitchFamily="34" charset="-122"/>
            </a:endParaRPr>
          </a:p>
          <a:p>
            <a:pPr marL="0" indent="0">
              <a:buNone/>
            </a:pPr>
            <a:endParaRPr lang="en-US" altLang="zh-CN" sz="2400" dirty="0">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16632"/>
            <a:ext cx="952500" cy="952500"/>
          </a:xfrm>
          <a:prstGeom prst="rect">
            <a:avLst/>
          </a:prstGeom>
        </p:spPr>
      </p:pic>
    </p:spTree>
    <p:extLst>
      <p:ext uri="{BB962C8B-B14F-4D97-AF65-F5344CB8AC3E}">
        <p14:creationId xmlns:p14="http://schemas.microsoft.com/office/powerpoint/2010/main" val="3332508869"/>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3977" y="4365104"/>
            <a:ext cx="2448272" cy="2448272"/>
          </a:xfrm>
          <a:prstGeom prst="rect">
            <a:avLst/>
          </a:prstGeom>
        </p:spPr>
      </p:pic>
      <p:sp>
        <p:nvSpPr>
          <p:cNvPr id="5" name="内容占位符 4"/>
          <p:cNvSpPr>
            <a:spLocks noGrp="1"/>
          </p:cNvSpPr>
          <p:nvPr>
            <p:ph idx="1"/>
          </p:nvPr>
        </p:nvSpPr>
        <p:spPr>
          <a:xfrm>
            <a:off x="1907704" y="0"/>
            <a:ext cx="5688632" cy="1440159"/>
          </a:xfrm>
        </p:spPr>
        <p:txBody>
          <a:bodyPr>
            <a:normAutofit fontScale="85000" lnSpcReduction="20000"/>
          </a:bodyPr>
          <a:lstStyle/>
          <a:p>
            <a:pPr marL="0" indent="0">
              <a:buNone/>
            </a:pPr>
            <a:r>
              <a:rPr lang="en-US" altLang="zh-CN" sz="2000" dirty="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marL="0" indent="0">
              <a:buNone/>
            </a:pPr>
            <a:endParaRPr lang="en-US" altLang="zh-CN" sz="2000" dirty="0">
              <a:latin typeface="微软雅黑" pitchFamily="34" charset="-122"/>
              <a:ea typeface="微软雅黑" pitchFamily="34" charset="-122"/>
            </a:endParaRPr>
          </a:p>
          <a:p>
            <a:pPr marL="0" indent="0">
              <a:buNone/>
            </a:pPr>
            <a:r>
              <a:rPr lang="en-US" altLang="zh-CN" dirty="0" smtClean="0">
                <a:latin typeface="微软雅黑" pitchFamily="34" charset="-122"/>
                <a:ea typeface="微软雅黑" pitchFamily="34" charset="-122"/>
              </a:rPr>
              <a:t>	</a:t>
            </a:r>
            <a:r>
              <a:rPr lang="zh-CN" altLang="en-US" sz="6600" dirty="0">
                <a:latin typeface="微软雅黑" pitchFamily="34" charset="-122"/>
                <a:ea typeface="微软雅黑" pitchFamily="34" charset="-122"/>
              </a:rPr>
              <a:t>谢谢大家</a:t>
            </a:r>
            <a:endParaRPr lang="en-US" altLang="zh-CN" sz="6600" dirty="0" smtClean="0">
              <a:latin typeface="微软雅黑" pitchFamily="34" charset="-122"/>
              <a:ea typeface="微软雅黑" pitchFamily="34" charset="-122"/>
            </a:endParaRPr>
          </a:p>
          <a:p>
            <a:pPr marL="0" indent="0">
              <a:buNone/>
            </a:pPr>
            <a:endParaRPr lang="en-US" altLang="zh-CN" sz="2400" dirty="0">
              <a:latin typeface="微软雅黑" pitchFamily="34" charset="-122"/>
              <a:ea typeface="微软雅黑"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1854801"/>
            <a:ext cx="2169097" cy="2366287"/>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992" y="1854800"/>
            <a:ext cx="2952328" cy="4007687"/>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2058566"/>
            <a:ext cx="1219200" cy="1247775"/>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7152" y="2058566"/>
            <a:ext cx="1143000" cy="1143000"/>
          </a:xfrm>
          <a:prstGeom prst="rect">
            <a:avLst/>
          </a:prstGeom>
        </p:spPr>
      </p:pic>
    </p:spTree>
    <p:extLst>
      <p:ext uri="{BB962C8B-B14F-4D97-AF65-F5344CB8AC3E}">
        <p14:creationId xmlns:p14="http://schemas.microsoft.com/office/powerpoint/2010/main" val="37333886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683568" y="1196752"/>
            <a:ext cx="7920880" cy="5632311"/>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我们开发游戏时经常会遇到这样的情况：</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当</a:t>
            </a:r>
            <a:r>
              <a:rPr lang="en-US" altLang="zh-CN" sz="2400" dirty="0" smtClean="0">
                <a:latin typeface="微软雅黑" pitchFamily="34" charset="-122"/>
                <a:ea typeface="微软雅黑" pitchFamily="34" charset="-122"/>
              </a:rPr>
              <a:t>flash</a:t>
            </a:r>
            <a:r>
              <a:rPr lang="zh-CN" altLang="en-US" sz="2400" dirty="0" smtClean="0">
                <a:latin typeface="微软雅黑" pitchFamily="34" charset="-122"/>
                <a:ea typeface="微软雅黑" pitchFamily="34" charset="-122"/>
              </a:rPr>
              <a:t>画面中同时出现多个动画在播放时，画面就会变得很卡，鼠标的操作也变得很不连贯，特别是矢量图做的动画很轻易的就使</a:t>
            </a:r>
            <a:r>
              <a:rPr lang="en-US" altLang="zh-CN" sz="2400" dirty="0" err="1"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占满。这样就给用户体验带来了不好的影响。一般我们想到、采取的做法就是减少动画数量、降低动画品质，或者干脆停止动画。这样虽然可以起到一定的效果，但是治标不治本，游戏的观赏性大打折扣，很多好的设想没法实现，实在是一种遗憾。</a:t>
            </a:r>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详</a:t>
            </a:r>
            <a:r>
              <a:rPr lang="zh-CN" altLang="en-US" sz="2400" dirty="0" smtClean="0">
                <a:latin typeface="微软雅黑" pitchFamily="34" charset="-122"/>
                <a:ea typeface="微软雅黑" pitchFamily="34" charset="-122"/>
              </a:rPr>
              <a:t>见</a:t>
            </a:r>
            <a:r>
              <a:rPr lang="en-US" altLang="zh-CN" sz="2400" dirty="0">
                <a:latin typeface="微软雅黑" pitchFamily="34" charset="-122"/>
                <a:ea typeface="微软雅黑" pitchFamily="34" charset="-122"/>
              </a:rPr>
              <a:t>demo_</a:t>
            </a:r>
            <a:r>
              <a:rPr lang="zh-CN" altLang="en-US" sz="2400" dirty="0">
                <a:latin typeface="微软雅黑" pitchFamily="34" charset="-122"/>
                <a:ea typeface="微软雅黑" pitchFamily="34" charset="-122"/>
              </a:rPr>
              <a:t>大量子显示对象</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因此，优化</a:t>
            </a:r>
            <a:r>
              <a:rPr lang="en-US" altLang="zh-CN" sz="2400" dirty="0" smtClean="0">
                <a:latin typeface="微软雅黑" pitchFamily="34" charset="-122"/>
                <a:ea typeface="微软雅黑" pitchFamily="34" charset="-122"/>
              </a:rPr>
              <a:t>flash</a:t>
            </a:r>
            <a:r>
              <a:rPr lang="zh-CN" altLang="en-US" sz="2400" dirty="0" smtClean="0">
                <a:latin typeface="微软雅黑" pitchFamily="34" charset="-122"/>
                <a:ea typeface="微软雅黑" pitchFamily="34" charset="-122"/>
              </a:rPr>
              <a:t>画面渲染势在必行。</a:t>
            </a:r>
            <a:endParaRPr lang="en-US" altLang="zh-CN" sz="2400" dirty="0" smtClean="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2869555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24402363"/>
              </p:ext>
            </p:extLst>
          </p:nvPr>
        </p:nvGraphicFramePr>
        <p:xfrm>
          <a:off x="323528" y="116632"/>
          <a:ext cx="7632848" cy="6552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754826394"/>
              </p:ext>
            </p:extLst>
          </p:nvPr>
        </p:nvGraphicFramePr>
        <p:xfrm>
          <a:off x="5580112" y="548680"/>
          <a:ext cx="3563888" cy="50405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022792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zh-CN" dirty="0" smtClean="0">
                <a:latin typeface="微软雅黑" pitchFamily="34" charset="-122"/>
                <a:ea typeface="微软雅黑" pitchFamily="34" charset="-122"/>
              </a:rPr>
              <a:t>显示列表的淘汰机制</a:t>
            </a:r>
            <a:r>
              <a:rPr lang="zh-CN" altLang="zh-CN" dirty="0" smtClean="0"/>
              <a:t/>
            </a:r>
            <a:br>
              <a:rPr lang="zh-CN" altLang="zh-CN" dirty="0" smtClean="0"/>
            </a:br>
            <a:endParaRPr lang="zh-CN" altLang="en-US" dirty="0"/>
          </a:p>
        </p:txBody>
      </p:sp>
      <p:sp>
        <p:nvSpPr>
          <p:cNvPr id="5" name="内容占位符 4"/>
          <p:cNvSpPr>
            <a:spLocks noGrp="1"/>
          </p:cNvSpPr>
          <p:nvPr>
            <p:ph idx="1"/>
          </p:nvPr>
        </p:nvSpPr>
        <p:spPr>
          <a:xfrm>
            <a:off x="467544" y="1124744"/>
            <a:ext cx="8568952" cy="5472608"/>
          </a:xfrm>
        </p:spPr>
        <p:txBody>
          <a:bodyPr>
            <a:noAutofit/>
          </a:bodyPr>
          <a:lstStyle/>
          <a:p>
            <a:r>
              <a:rPr lang="zh-CN" altLang="en-US" sz="2400" dirty="0" smtClean="0">
                <a:latin typeface="微软雅黑" pitchFamily="34" charset="-122"/>
                <a:ea typeface="微软雅黑" pitchFamily="34" charset="-122"/>
              </a:rPr>
              <a:t>由于</a:t>
            </a:r>
            <a:r>
              <a:rPr lang="en-US" altLang="zh-CN" sz="2400" dirty="0" smtClean="0">
                <a:latin typeface="微软雅黑" pitchFamily="34" charset="-122"/>
                <a:ea typeface="微软雅黑" pitchFamily="34" charset="-122"/>
              </a:rPr>
              <a:t>flash</a:t>
            </a:r>
            <a:r>
              <a:rPr lang="zh-CN" altLang="en-US" sz="2400" dirty="0" smtClean="0">
                <a:latin typeface="微软雅黑" pitchFamily="34" charset="-122"/>
                <a:ea typeface="微软雅黑" pitchFamily="34" charset="-122"/>
              </a:rPr>
              <a:t>虚拟机的显示渲染效率</a:t>
            </a:r>
            <a:r>
              <a:rPr lang="zh-CN" altLang="en-US" sz="2400" dirty="0">
                <a:latin typeface="微软雅黑" pitchFamily="34" charset="-122"/>
                <a:ea typeface="微软雅黑" pitchFamily="34" charset="-122"/>
              </a:rPr>
              <a:t>比较低</a:t>
            </a:r>
            <a:r>
              <a:rPr lang="zh-CN" altLang="en-US" sz="2400" dirty="0" smtClean="0">
                <a:latin typeface="微软雅黑" pitchFamily="34" charset="-122"/>
                <a:ea typeface="微软雅黑" pitchFamily="34" charset="-122"/>
              </a:rPr>
              <a:t>，一般游戏</a:t>
            </a:r>
            <a:r>
              <a:rPr lang="en-US" altLang="zh-CN" sz="2400" dirty="0" smtClean="0">
                <a:latin typeface="微软雅黑" pitchFamily="34" charset="-122"/>
                <a:ea typeface="微软雅黑" pitchFamily="34" charset="-122"/>
              </a:rPr>
              <a:t>90%</a:t>
            </a:r>
            <a:r>
              <a:rPr lang="zh-CN" altLang="en-US" sz="2400" dirty="0" smtClean="0">
                <a:latin typeface="微软雅黑" pitchFamily="34" charset="-122"/>
                <a:ea typeface="微软雅黑" pitchFamily="34" charset="-122"/>
              </a:rPr>
              <a:t>的性能消耗都用在了动画渲染上，因此如果我们集中主要力量去优化显示，就能获得较好的程序流畅度。</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一般来说，同一时间处在显示列表中的动画越多，</a:t>
            </a:r>
            <a:r>
              <a:rPr lang="en-US" altLang="zh-CN" sz="2400" dirty="0" err="1"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资源消耗就越大，当我们在做一个比较大的场景的时候，肯定有很多显示对象是处在屏幕外的，虽然在屏幕外，但是</a:t>
            </a:r>
            <a:r>
              <a:rPr lang="en-US" altLang="zh-CN" sz="2400" dirty="0" smtClean="0">
                <a:latin typeface="微软雅黑" pitchFamily="34" charset="-122"/>
                <a:ea typeface="微软雅黑" pitchFamily="34" charset="-122"/>
              </a:rPr>
              <a:t>flash player</a:t>
            </a:r>
            <a:r>
              <a:rPr lang="zh-CN" altLang="en-US" sz="2400" dirty="0" smtClean="0">
                <a:latin typeface="微软雅黑" pitchFamily="34" charset="-122"/>
                <a:ea typeface="微软雅黑" pitchFamily="34" charset="-122"/>
              </a:rPr>
              <a:t>并不像我们想象当中的那么聪明，不对其进行处理。那么当场景很大的时候，程序就会变得很卡，因为有很多看不见的动画在消耗着</a:t>
            </a:r>
            <a:r>
              <a:rPr lang="en-US" altLang="zh-CN" sz="2400" dirty="0" err="1"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资源。</a:t>
            </a:r>
            <a:endParaRPr lang="en-US" altLang="zh-CN" sz="2400" dirty="0" smtClean="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优化</a:t>
            </a:r>
            <a:r>
              <a:rPr lang="zh-CN" altLang="en-US" sz="2400" dirty="0">
                <a:latin typeface="微软雅黑" pitchFamily="34" charset="-122"/>
                <a:ea typeface="微软雅黑" pitchFamily="34" charset="-122"/>
              </a:rPr>
              <a:t>原理</a:t>
            </a:r>
            <a:r>
              <a:rPr lang="zh-CN" altLang="en-US" sz="2400" dirty="0" smtClean="0">
                <a:latin typeface="微软雅黑" pitchFamily="34" charset="-122"/>
                <a:ea typeface="微软雅黑" pitchFamily="34" charset="-122"/>
              </a:rPr>
              <a:t>：计算出当前可见的对象，及时从显示列表中移除当前看不见的对象，只显示需要显示的，这样就可以让</a:t>
            </a:r>
            <a:r>
              <a:rPr lang="en-US" altLang="zh-CN" sz="2400" dirty="0" smtClean="0">
                <a:latin typeface="微软雅黑" pitchFamily="34" charset="-122"/>
                <a:ea typeface="微软雅黑" pitchFamily="34" charset="-122"/>
              </a:rPr>
              <a:t>player</a:t>
            </a:r>
            <a:r>
              <a:rPr lang="zh-CN" altLang="en-US" sz="2400" dirty="0" smtClean="0">
                <a:latin typeface="微软雅黑" pitchFamily="34" charset="-122"/>
                <a:ea typeface="微软雅黑" pitchFamily="34" charset="-122"/>
              </a:rPr>
              <a:t>减少很多不必要的计算量。</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详见</a:t>
            </a:r>
            <a:r>
              <a:rPr lang="en-US" altLang="zh-CN" sz="2400" dirty="0">
                <a:latin typeface="微软雅黑" pitchFamily="34" charset="-122"/>
                <a:ea typeface="微软雅黑" pitchFamily="34" charset="-122"/>
              </a:rPr>
              <a:t>demo_</a:t>
            </a:r>
            <a:r>
              <a:rPr lang="zh-CN" altLang="en-US" sz="2400" dirty="0">
                <a:latin typeface="微软雅黑" pitchFamily="34" charset="-122"/>
                <a:ea typeface="微软雅黑" pitchFamily="34" charset="-122"/>
              </a:rPr>
              <a:t>淘汰机制</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115078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zh-CN" dirty="0" smtClean="0">
                <a:latin typeface="微软雅黑" pitchFamily="34" charset="-122"/>
                <a:ea typeface="微软雅黑" pitchFamily="34" charset="-122"/>
              </a:rPr>
              <a:t>显示列表的淘汰机制</a:t>
            </a:r>
            <a:r>
              <a:rPr lang="zh-CN" altLang="zh-CN" dirty="0" smtClean="0"/>
              <a:t/>
            </a:r>
            <a:br>
              <a:rPr lang="zh-CN" altLang="zh-CN" dirty="0" smtClean="0"/>
            </a:br>
            <a:endParaRPr lang="zh-CN" altLang="en-US" dirty="0"/>
          </a:p>
        </p:txBody>
      </p:sp>
      <p:sp>
        <p:nvSpPr>
          <p:cNvPr id="5" name="内容占位符 4"/>
          <p:cNvSpPr>
            <a:spLocks noGrp="1"/>
          </p:cNvSpPr>
          <p:nvPr>
            <p:ph idx="1"/>
          </p:nvPr>
        </p:nvSpPr>
        <p:spPr>
          <a:xfrm>
            <a:off x="467544" y="1340768"/>
            <a:ext cx="8229600" cy="4525963"/>
          </a:xfrm>
        </p:spPr>
        <p:txBody>
          <a:bodyPr>
            <a:noAutofit/>
          </a:bodyPr>
          <a:lstStyle/>
          <a:p>
            <a:r>
              <a:rPr lang="zh-CN" altLang="en-US" sz="2400" dirty="0">
                <a:latin typeface="微软雅黑" pitchFamily="34" charset="-122"/>
                <a:ea typeface="微软雅黑" pitchFamily="34" charset="-122"/>
              </a:rPr>
              <a:t>显示</a:t>
            </a:r>
            <a:r>
              <a:rPr lang="zh-CN" altLang="en-US" sz="2400" dirty="0" smtClean="0">
                <a:latin typeface="微软雅黑" pitchFamily="34" charset="-122"/>
                <a:ea typeface="微软雅黑" pitchFamily="34" charset="-122"/>
              </a:rPr>
              <a:t>对象仅仅移出显示列表确实达到了一定的效果，但是这些存在于内存中的对象仍然在运行，它们身上的事件侦听、脚本、动画的播放都在悄悄消耗着</a:t>
            </a:r>
            <a:r>
              <a:rPr lang="en-US" altLang="zh-CN" sz="2400" dirty="0" err="1"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资源。</a:t>
            </a:r>
            <a:endParaRPr lang="en-US" altLang="zh-CN" sz="2400" dirty="0" smtClean="0">
              <a:latin typeface="微软雅黑" pitchFamily="34" charset="-122"/>
              <a:ea typeface="微软雅黑" pitchFamily="34" charset="-122"/>
            </a:endParaRPr>
          </a:p>
          <a:p>
            <a:pPr marL="0" indent="0">
              <a:buNone/>
            </a:pPr>
            <a:endParaRPr lang="en-US" altLang="zh-CN" sz="2400" dirty="0" smtClean="0">
              <a:latin typeface="微软雅黑" pitchFamily="34" charset="-122"/>
              <a:ea typeface="微软雅黑" pitchFamily="34" charset="-122"/>
            </a:endParaRPr>
          </a:p>
          <a:p>
            <a:pPr marL="0" indent="0">
              <a:buNone/>
            </a:pPr>
            <a:endParaRPr lang="en-US" altLang="zh-CN" sz="2400" dirty="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当我们确定一个显示对象，比如</a:t>
            </a:r>
            <a:r>
              <a:rPr lang="en-US" altLang="zh-CN" sz="2400" dirty="0" err="1" smtClean="0">
                <a:latin typeface="微软雅黑" pitchFamily="34" charset="-122"/>
                <a:ea typeface="微软雅黑" pitchFamily="34" charset="-122"/>
              </a:rPr>
              <a:t>MovieClip</a:t>
            </a:r>
            <a:r>
              <a:rPr lang="zh-CN" altLang="en-US" sz="2400" dirty="0" smtClean="0">
                <a:latin typeface="微软雅黑" pitchFamily="34" charset="-122"/>
                <a:ea typeface="微软雅黑" pitchFamily="34" charset="-122"/>
              </a:rPr>
              <a:t>已经处于淘汰列表时，不光要将它移出显示列表，还要调用它的</a:t>
            </a:r>
            <a:r>
              <a:rPr lang="en-US" altLang="zh-CN" sz="2400" dirty="0" smtClean="0">
                <a:latin typeface="微软雅黑" pitchFamily="34" charset="-122"/>
                <a:ea typeface="微软雅黑" pitchFamily="34" charset="-122"/>
              </a:rPr>
              <a:t>stop()</a:t>
            </a:r>
            <a:r>
              <a:rPr lang="zh-CN" altLang="en-US" sz="2400" dirty="0" smtClean="0">
                <a:latin typeface="微软雅黑" pitchFamily="34" charset="-122"/>
                <a:ea typeface="微软雅黑" pitchFamily="34" charset="-122"/>
              </a:rPr>
              <a:t>方法让它处于停止状态，如果它对</a:t>
            </a:r>
            <a:r>
              <a:rPr lang="en-US" altLang="zh-CN" sz="2400" dirty="0" err="1" smtClean="0">
                <a:latin typeface="微软雅黑" pitchFamily="34" charset="-122"/>
                <a:ea typeface="微软雅黑" pitchFamily="34" charset="-122"/>
              </a:rPr>
              <a:t>EnterFrame</a:t>
            </a:r>
            <a:r>
              <a:rPr lang="zh-CN" altLang="en-US" sz="2400" dirty="0" smtClean="0">
                <a:latin typeface="微软雅黑" pitchFamily="34" charset="-122"/>
                <a:ea typeface="微软雅黑" pitchFamily="34" charset="-122"/>
              </a:rPr>
              <a:t>进行了侦听，而且侦听处理函数很复杂的话，一定要暂时移除这个事件侦听。因为即使</a:t>
            </a:r>
            <a:r>
              <a:rPr lang="en-US" altLang="zh-CN" sz="2400" dirty="0" smtClean="0">
                <a:latin typeface="微软雅黑" pitchFamily="34" charset="-122"/>
                <a:ea typeface="微软雅黑" pitchFamily="34" charset="-122"/>
              </a:rPr>
              <a:t>stop</a:t>
            </a:r>
            <a:r>
              <a:rPr lang="zh-CN" altLang="en-US" sz="2400" dirty="0" smtClean="0">
                <a:latin typeface="微软雅黑" pitchFamily="34" charset="-122"/>
                <a:ea typeface="微软雅黑" pitchFamily="34" charset="-122"/>
              </a:rPr>
              <a:t>了，仍然会发出</a:t>
            </a:r>
            <a:r>
              <a:rPr lang="en-US" altLang="zh-CN" sz="2400" dirty="0" err="1" smtClean="0">
                <a:latin typeface="微软雅黑" pitchFamily="34" charset="-122"/>
                <a:ea typeface="微软雅黑" pitchFamily="34" charset="-122"/>
              </a:rPr>
              <a:t>EnterFrame</a:t>
            </a:r>
            <a:r>
              <a:rPr lang="zh-CN" altLang="en-US" sz="2400" dirty="0" smtClean="0">
                <a:latin typeface="微软雅黑" pitchFamily="34" charset="-122"/>
                <a:ea typeface="微软雅黑" pitchFamily="34" charset="-122"/>
              </a:rPr>
              <a:t>事件。</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详</a:t>
            </a:r>
            <a:r>
              <a:rPr lang="zh-CN" altLang="en-US" sz="2400" dirty="0" smtClean="0">
                <a:latin typeface="微软雅黑" pitchFamily="34" charset="-122"/>
                <a:ea typeface="微软雅黑" pitchFamily="34" charset="-122"/>
              </a:rPr>
              <a:t>见</a:t>
            </a:r>
            <a:r>
              <a:rPr lang="en-US" altLang="zh-CN" sz="2400" dirty="0">
                <a:latin typeface="微软雅黑" pitchFamily="34" charset="-122"/>
                <a:ea typeface="微软雅黑" pitchFamily="34" charset="-122"/>
              </a:rPr>
              <a:t>demo_</a:t>
            </a:r>
            <a:r>
              <a:rPr lang="zh-CN" altLang="en-US" sz="2400" dirty="0">
                <a:latin typeface="微软雅黑" pitchFamily="34" charset="-122"/>
                <a:ea typeface="微软雅黑" pitchFamily="34" charset="-122"/>
              </a:rPr>
              <a:t>淘汰机制加强版</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marL="0" indent="0">
              <a:buNone/>
            </a:pP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44005838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zh-CN" dirty="0" smtClean="0">
                <a:latin typeface="微软雅黑" pitchFamily="34" charset="-122"/>
                <a:ea typeface="微软雅黑" pitchFamily="34" charset="-122"/>
              </a:rPr>
              <a:t>显示列表的淘汰机制</a:t>
            </a:r>
            <a:r>
              <a:rPr lang="zh-CN" altLang="zh-CN" dirty="0" smtClean="0"/>
              <a:t/>
            </a:r>
            <a:br>
              <a:rPr lang="zh-CN" altLang="zh-CN" dirty="0" smtClean="0"/>
            </a:br>
            <a:endParaRPr lang="zh-CN" altLang="en-US" dirty="0"/>
          </a:p>
        </p:txBody>
      </p:sp>
      <p:sp>
        <p:nvSpPr>
          <p:cNvPr id="5" name="内容占位符 4"/>
          <p:cNvSpPr>
            <a:spLocks noGrp="1"/>
          </p:cNvSpPr>
          <p:nvPr>
            <p:ph idx="1"/>
          </p:nvPr>
        </p:nvSpPr>
        <p:spPr>
          <a:xfrm>
            <a:off x="467544" y="1916832"/>
            <a:ext cx="8229600" cy="4525963"/>
          </a:xfrm>
        </p:spPr>
        <p:txBody>
          <a:bodyPr>
            <a:noAutofit/>
          </a:bodyPr>
          <a:lstStyle/>
          <a:p>
            <a:pPr marL="0" indent="0">
              <a:buNone/>
            </a:pPr>
            <a:r>
              <a:rPr lang="zh-CN" altLang="en-US" dirty="0" smtClean="0">
                <a:latin typeface="微软雅黑" pitchFamily="34" charset="-122"/>
                <a:ea typeface="微软雅黑" pitchFamily="34" charset="-122"/>
              </a:rPr>
              <a:t>小结：</a:t>
            </a:r>
            <a:endParaRPr lang="en-US" altLang="zh-CN" dirty="0" smtClean="0">
              <a:latin typeface="微软雅黑" pitchFamily="34" charset="-122"/>
              <a:ea typeface="微软雅黑" pitchFamily="34" charset="-122"/>
            </a:endParaRPr>
          </a:p>
          <a:p>
            <a:pPr marL="0" inden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移除不可见对象</a:t>
            </a:r>
            <a:r>
              <a:rPr lang="zh-CN" altLang="en-US" dirty="0">
                <a:latin typeface="微软雅黑" pitchFamily="34" charset="-122"/>
                <a:ea typeface="微软雅黑" pitchFamily="34" charset="-122"/>
              </a:rPr>
              <a:t>，只</a:t>
            </a:r>
            <a:r>
              <a:rPr lang="zh-CN" altLang="en-US" dirty="0" smtClean="0">
                <a:latin typeface="微软雅黑" pitchFamily="34" charset="-122"/>
                <a:ea typeface="微软雅黑" pitchFamily="34" charset="-122"/>
              </a:rPr>
              <a:t>显示当前可见对象。</a:t>
            </a:r>
            <a:endParaRPr lang="en-US" altLang="zh-CN" dirty="0" smtClean="0">
              <a:latin typeface="微软雅黑" pitchFamily="34" charset="-122"/>
              <a:ea typeface="微软雅黑" pitchFamily="34" charset="-122"/>
            </a:endParaRPr>
          </a:p>
          <a:p>
            <a:pPr marL="0" inden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停止显示列表外显示对象的动画，移除</a:t>
            </a:r>
            <a:r>
              <a:rPr lang="en-US" altLang="zh-CN" dirty="0" err="1" smtClean="0">
                <a:latin typeface="微软雅黑" pitchFamily="34" charset="-122"/>
                <a:ea typeface="微软雅黑" pitchFamily="34" charset="-122"/>
              </a:rPr>
              <a:t>EnterFrame</a:t>
            </a:r>
            <a:r>
              <a:rPr lang="zh-CN" altLang="en-US" dirty="0" smtClean="0">
                <a:latin typeface="微软雅黑" pitchFamily="34" charset="-122"/>
                <a:ea typeface="微软雅黑" pitchFamily="34" charset="-122"/>
              </a:rPr>
              <a:t>等仍然会触发的事件侦听器。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1601622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en-US" dirty="0">
                <a:latin typeface="微软雅黑" pitchFamily="34" charset="-122"/>
                <a:ea typeface="微软雅黑" pitchFamily="34" charset="-122"/>
              </a:rPr>
              <a:t>显示对象的位图缓存</a:t>
            </a:r>
            <a:r>
              <a:rPr lang="zh-CN" altLang="zh-CN" dirty="0" smtClean="0"/>
              <a:t/>
            </a:r>
            <a:br>
              <a:rPr lang="zh-CN" altLang="zh-CN" dirty="0" smtClean="0"/>
            </a:br>
            <a:endParaRPr lang="zh-CN" altLang="en-US" dirty="0"/>
          </a:p>
        </p:txBody>
      </p:sp>
      <p:sp>
        <p:nvSpPr>
          <p:cNvPr id="5" name="内容占位符 4"/>
          <p:cNvSpPr>
            <a:spLocks noGrp="1"/>
          </p:cNvSpPr>
          <p:nvPr>
            <p:ph idx="1"/>
          </p:nvPr>
        </p:nvSpPr>
        <p:spPr>
          <a:xfrm>
            <a:off x="395536" y="1484784"/>
            <a:ext cx="8229600" cy="4525963"/>
          </a:xfrm>
        </p:spPr>
        <p:txBody>
          <a:bodyPr>
            <a:normAutofit/>
          </a:bodyPr>
          <a:lstStyle/>
          <a:p>
            <a:r>
              <a:rPr lang="zh-CN" altLang="en-US" sz="3600" dirty="0" smtClean="0">
                <a:latin typeface="微软雅黑" pitchFamily="34" charset="-122"/>
                <a:ea typeface="微软雅黑" pitchFamily="34" charset="-122"/>
              </a:rPr>
              <a:t>矢量图和位图优劣比较：</a:t>
            </a:r>
            <a:endParaRPr lang="en-US" altLang="zh-CN" sz="3600" dirty="0" smtClean="0">
              <a:latin typeface="微软雅黑" pitchFamily="34" charset="-122"/>
              <a:ea typeface="微软雅黑" pitchFamily="34" charset="-122"/>
            </a:endParaRPr>
          </a:p>
          <a:p>
            <a:pPr marL="0" indent="0">
              <a:buNone/>
            </a:pPr>
            <a:endParaRPr lang="en-US" altLang="zh-CN" sz="2000" dirty="0" smtClean="0">
              <a:latin typeface="微软雅黑" pitchFamily="34" charset="-122"/>
              <a:ea typeface="微软雅黑" pitchFamily="34" charset="-122"/>
            </a:endParaRPr>
          </a:p>
          <a:p>
            <a:pPr marL="0" indent="0">
              <a:buNone/>
            </a:pPr>
            <a:endParaRPr lang="en-US" altLang="zh-CN" sz="2000" dirty="0">
              <a:latin typeface="微软雅黑" pitchFamily="34" charset="-122"/>
              <a:ea typeface="微软雅黑" pitchFamily="34" charset="-122"/>
            </a:endParaRPr>
          </a:p>
          <a:p>
            <a:pPr>
              <a:buFont typeface="Wingdings" pitchFamily="2" charset="2"/>
              <a:buChar char="l"/>
            </a:pPr>
            <a:r>
              <a:rPr lang="zh-CN" altLang="en-US" sz="2800" dirty="0" smtClean="0">
                <a:latin typeface="微软雅黑" pitchFamily="34" charset="-122"/>
                <a:ea typeface="微软雅黑" pitchFamily="34" charset="-122"/>
              </a:rPr>
              <a:t>矢量图</a:t>
            </a:r>
            <a:endParaRPr lang="en-US" altLang="zh-CN" sz="2800" dirty="0" smtClean="0">
              <a:latin typeface="微软雅黑" pitchFamily="34" charset="-122"/>
              <a:ea typeface="微软雅黑" pitchFamily="34" charset="-122"/>
            </a:endParaRPr>
          </a:p>
          <a:p>
            <a:pPr marL="0" indent="0">
              <a:buNone/>
            </a:pPr>
            <a:endParaRPr lang="en-US" altLang="zh-CN" sz="2800" dirty="0" smtClean="0">
              <a:latin typeface="微软雅黑" pitchFamily="34" charset="-122"/>
              <a:ea typeface="微软雅黑" pitchFamily="34" charset="-122"/>
            </a:endParaRPr>
          </a:p>
          <a:p>
            <a:pPr marL="0" indent="0">
              <a:buNone/>
            </a:pPr>
            <a:r>
              <a:rPr lang="en-US" altLang="zh-CN" sz="20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矢量图体积较小，可以进行任意的放大和缩小仍能保持其画面品质而不出现锯齿、变模糊或粗糙。</a:t>
            </a:r>
            <a:endParaRPr lang="en-US" altLang="zh-CN" sz="2800" dirty="0" smtClean="0">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但是矢量图的呈现是完全通过</a:t>
            </a:r>
            <a:r>
              <a:rPr lang="en-US" altLang="zh-CN" sz="2800" dirty="0" err="1"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计算得出的，因此大量的矢量动画对</a:t>
            </a:r>
            <a:r>
              <a:rPr lang="en-US" altLang="zh-CN" sz="2800" dirty="0" err="1"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消耗比较大。</a:t>
            </a:r>
            <a:endParaRPr lang="en-US" altLang="zh-CN" sz="2800" dirty="0" smtClean="0">
              <a:latin typeface="微软雅黑" pitchFamily="34" charset="-122"/>
              <a:ea typeface="微软雅黑" pitchFamily="34" charset="-122"/>
            </a:endParaRPr>
          </a:p>
          <a:p>
            <a:pPr marL="0" indent="0">
              <a:buNone/>
            </a:pP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8238791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en-US" dirty="0">
                <a:latin typeface="微软雅黑" pitchFamily="34" charset="-122"/>
                <a:ea typeface="微软雅黑" pitchFamily="34" charset="-122"/>
              </a:rPr>
              <a:t>显示对象的位图缓存</a:t>
            </a:r>
            <a:r>
              <a:rPr lang="zh-CN" altLang="zh-CN" dirty="0" smtClean="0"/>
              <a:t/>
            </a:r>
            <a:br>
              <a:rPr lang="zh-CN" altLang="zh-CN" dirty="0" smtClean="0"/>
            </a:br>
            <a:endParaRPr lang="zh-CN" altLang="en-US" dirty="0"/>
          </a:p>
        </p:txBody>
      </p:sp>
      <p:sp>
        <p:nvSpPr>
          <p:cNvPr id="5" name="内容占位符 4"/>
          <p:cNvSpPr>
            <a:spLocks noGrp="1"/>
          </p:cNvSpPr>
          <p:nvPr>
            <p:ph idx="1"/>
          </p:nvPr>
        </p:nvSpPr>
        <p:spPr/>
        <p:txBody>
          <a:bodyPr>
            <a:normAutofit lnSpcReduction="10000"/>
          </a:bodyPr>
          <a:lstStyle/>
          <a:p>
            <a:r>
              <a:rPr lang="zh-CN" altLang="en-US" sz="2800" dirty="0" smtClean="0">
                <a:latin typeface="微软雅黑" pitchFamily="34" charset="-122"/>
                <a:ea typeface="微软雅黑" pitchFamily="34" charset="-122"/>
              </a:rPr>
              <a:t>位图</a:t>
            </a:r>
            <a:endParaRPr lang="en-US" altLang="zh-CN" sz="2800" dirty="0" smtClean="0">
              <a:latin typeface="微软雅黑" pitchFamily="34" charset="-122"/>
              <a:ea typeface="微软雅黑" pitchFamily="34" charset="-122"/>
            </a:endParaRPr>
          </a:p>
          <a:p>
            <a:pPr marL="0" indent="0">
              <a:buNone/>
            </a:pPr>
            <a:endParaRPr lang="en-US" altLang="zh-CN" sz="2000" dirty="0">
              <a:latin typeface="微软雅黑" pitchFamily="34" charset="-122"/>
              <a:ea typeface="微软雅黑" pitchFamily="34" charset="-122"/>
            </a:endParaRPr>
          </a:p>
          <a:p>
            <a:pPr marL="0" indent="0">
              <a:buNone/>
            </a:pPr>
            <a:r>
              <a:rPr lang="en-US" altLang="zh-CN" sz="20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位图是</a:t>
            </a:r>
            <a:r>
              <a:rPr lang="en-US" altLang="zh-CN" sz="2800" dirty="0" smtClean="0">
                <a:latin typeface="微软雅黑" pitchFamily="34" charset="-122"/>
                <a:ea typeface="微软雅黑" pitchFamily="34" charset="-122"/>
              </a:rPr>
              <a:t>flash</a:t>
            </a:r>
            <a:r>
              <a:rPr lang="zh-CN" altLang="en-US" sz="2800" dirty="0" smtClean="0">
                <a:latin typeface="微软雅黑" pitchFamily="34" charset="-122"/>
                <a:ea typeface="微软雅黑" pitchFamily="34" charset="-122"/>
              </a:rPr>
              <a:t>中渲染速度最快的对象类型，一般的机器至少可以支持超过</a:t>
            </a:r>
            <a:r>
              <a:rPr lang="en-US" altLang="zh-CN" sz="2800" dirty="0" smtClean="0">
                <a:latin typeface="微软雅黑" pitchFamily="34" charset="-122"/>
                <a:ea typeface="微软雅黑" pitchFamily="34" charset="-122"/>
              </a:rPr>
              <a:t>1000</a:t>
            </a:r>
            <a:r>
              <a:rPr lang="zh-CN" altLang="en-US" sz="2800" dirty="0" smtClean="0">
                <a:latin typeface="微软雅黑" pitchFamily="34" charset="-122"/>
                <a:ea typeface="微软雅黑" pitchFamily="34" charset="-122"/>
              </a:rPr>
              <a:t>个</a:t>
            </a:r>
            <a:r>
              <a:rPr lang="en-US" altLang="zh-CN" sz="2800" dirty="0" smtClean="0">
                <a:latin typeface="微软雅黑" pitchFamily="34" charset="-122"/>
                <a:ea typeface="微软雅黑" pitchFamily="34" charset="-122"/>
              </a:rPr>
              <a:t>50*50</a:t>
            </a:r>
            <a:r>
              <a:rPr lang="zh-CN" altLang="en-US" sz="2800" dirty="0" smtClean="0">
                <a:latin typeface="微软雅黑" pitchFamily="34" charset="-122"/>
                <a:ea typeface="微软雅黑" pitchFamily="34" charset="-122"/>
              </a:rPr>
              <a:t>的位图动画同时在舞台上播放。</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详</a:t>
            </a:r>
            <a:r>
              <a:rPr lang="zh-CN" altLang="en-US" sz="2800" dirty="0" smtClean="0">
                <a:latin typeface="微软雅黑" pitchFamily="34" charset="-122"/>
                <a:ea typeface="微软雅黑" pitchFamily="34" charset="-122"/>
              </a:rPr>
              <a:t>见</a:t>
            </a:r>
            <a:r>
              <a:rPr lang="en-US" altLang="zh-CN" sz="2800" dirty="0">
                <a:latin typeface="微软雅黑" pitchFamily="34" charset="-122"/>
                <a:ea typeface="微软雅黑" pitchFamily="34" charset="-122"/>
              </a:rPr>
              <a:t>demo_</a:t>
            </a:r>
            <a:r>
              <a:rPr lang="zh-CN" altLang="en-US" sz="2800" dirty="0">
                <a:latin typeface="微软雅黑" pitchFamily="34" charset="-122"/>
                <a:ea typeface="微软雅黑" pitchFamily="34" charset="-122"/>
              </a:rPr>
              <a:t>位图缓存</a:t>
            </a:r>
            <a:r>
              <a:rPr lang="en-US" altLang="zh-CN" sz="2800" dirty="0">
                <a:latin typeface="微软雅黑" pitchFamily="34" charset="-122"/>
                <a:ea typeface="微软雅黑" pitchFamily="34" charset="-122"/>
              </a:rPr>
              <a:t>_</a:t>
            </a:r>
            <a:r>
              <a:rPr lang="zh-CN" altLang="en-US" sz="2800" dirty="0">
                <a:latin typeface="微软雅黑" pitchFamily="34" charset="-122"/>
                <a:ea typeface="微软雅黑" pitchFamily="34" charset="-122"/>
              </a:rPr>
              <a:t>多显示对象</a:t>
            </a:r>
            <a:r>
              <a:rPr lang="en-US" altLang="zh-CN"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a:p>
            <a:pPr marL="0" indent="0">
              <a:buNone/>
            </a:pP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但是位图体积较大，大量使用会大幅增加</a:t>
            </a:r>
            <a:r>
              <a:rPr lang="en-US" altLang="zh-CN" sz="2800" dirty="0" smtClean="0">
                <a:latin typeface="微软雅黑" pitchFamily="34" charset="-122"/>
                <a:ea typeface="微软雅黑" pitchFamily="34" charset="-122"/>
              </a:rPr>
              <a:t>flash</a:t>
            </a:r>
            <a:r>
              <a:rPr lang="zh-CN" altLang="en-US" sz="2800" dirty="0" smtClean="0">
                <a:latin typeface="微软雅黑" pitchFamily="34" charset="-122"/>
                <a:ea typeface="微软雅黑" pitchFamily="34" charset="-122"/>
              </a:rPr>
              <a:t>文件体积。并且缩放之后会产生锯齿，虽然可以对其设置</a:t>
            </a:r>
            <a:r>
              <a:rPr lang="en-US" altLang="zh-CN" sz="2800" dirty="0" smtClean="0">
                <a:latin typeface="微软雅黑" pitchFamily="34" charset="-122"/>
                <a:ea typeface="微软雅黑" pitchFamily="34" charset="-122"/>
              </a:rPr>
              <a:t>smooth</a:t>
            </a:r>
            <a:r>
              <a:rPr lang="zh-CN" altLang="en-US" sz="2800" dirty="0" smtClean="0">
                <a:latin typeface="微软雅黑" pitchFamily="34" charset="-122"/>
                <a:ea typeface="微软雅黑" pitchFamily="34" charset="-122"/>
              </a:rPr>
              <a:t>属性避免，但是这样会增加</a:t>
            </a:r>
            <a:r>
              <a:rPr lang="en-US" altLang="zh-CN" sz="2800" dirty="0" err="1"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占用。</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717621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tile tx="0" ty="0" sx="100000" sy="100000" flip="none" algn="tl"/>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lvl="0"/>
            <a:r>
              <a:rPr lang="zh-CN" altLang="en-US" dirty="0">
                <a:latin typeface="微软雅黑" pitchFamily="34" charset="-122"/>
                <a:ea typeface="微软雅黑" pitchFamily="34" charset="-122"/>
              </a:rPr>
              <a:t>显示对象的位图缓存</a:t>
            </a:r>
            <a:r>
              <a:rPr lang="zh-CN" altLang="zh-CN" dirty="0" smtClean="0"/>
              <a:t/>
            </a:r>
            <a:br>
              <a:rPr lang="zh-CN" altLang="zh-CN" dirty="0" smtClean="0"/>
            </a:br>
            <a:endParaRPr lang="zh-CN" altLang="en-US" dirty="0"/>
          </a:p>
        </p:txBody>
      </p:sp>
      <p:sp>
        <p:nvSpPr>
          <p:cNvPr id="5" name="内容占位符 4"/>
          <p:cNvSpPr>
            <a:spLocks noGrp="1"/>
          </p:cNvSpPr>
          <p:nvPr>
            <p:ph idx="1"/>
          </p:nvPr>
        </p:nvSpPr>
        <p:spPr/>
        <p:txBody>
          <a:bodyPr>
            <a:normAutofit lnSpcReduction="10000"/>
          </a:bodyPr>
          <a:lstStyle/>
          <a:p>
            <a:r>
              <a:rPr lang="zh-CN" altLang="en-US" sz="2800" dirty="0" smtClean="0">
                <a:latin typeface="微软雅黑" pitchFamily="34" charset="-122"/>
                <a:ea typeface="微软雅黑" pitchFamily="34" charset="-122"/>
              </a:rPr>
              <a:t>巧用位图</a:t>
            </a:r>
            <a:r>
              <a:rPr lang="en-US" altLang="zh-CN" sz="2800" dirty="0" smtClean="0">
                <a:latin typeface="微软雅黑" pitchFamily="34" charset="-122"/>
                <a:ea typeface="微软雅黑" pitchFamily="34" charset="-122"/>
              </a:rPr>
              <a:t>(Bitmap)</a:t>
            </a:r>
          </a:p>
          <a:p>
            <a:pPr marL="0" indent="0">
              <a:buNone/>
            </a:pPr>
            <a:r>
              <a:rPr lang="en-US" altLang="zh-CN" sz="2000" dirty="0" smtClean="0">
                <a:latin typeface="微软雅黑" pitchFamily="34" charset="-122"/>
                <a:ea typeface="微软雅黑" pitchFamily="34" charset="-122"/>
              </a:rPr>
              <a:t>	</a:t>
            </a:r>
          </a:p>
          <a:p>
            <a:pPr marL="0" indent="0">
              <a:buNone/>
            </a:pPr>
            <a:r>
              <a:rPr lang="en-US" altLang="zh-CN" sz="20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Bitmap</a:t>
            </a:r>
            <a:r>
              <a:rPr lang="zh-CN" altLang="en-US" sz="2400" dirty="0" smtClean="0">
                <a:latin typeface="微软雅黑" pitchFamily="34" charset="-122"/>
                <a:ea typeface="微软雅黑" pitchFamily="34" charset="-122"/>
              </a:rPr>
              <a:t>对象</a:t>
            </a:r>
            <a:r>
              <a:rPr lang="zh-CN" altLang="en-US" sz="2400" dirty="0">
                <a:latin typeface="微软雅黑" pitchFamily="34" charset="-122"/>
                <a:ea typeface="微软雅黑" pitchFamily="34" charset="-122"/>
              </a:rPr>
              <a:t>是</a:t>
            </a:r>
            <a:r>
              <a:rPr lang="en-US" altLang="zh-CN" sz="2400" dirty="0">
                <a:latin typeface="微软雅黑" pitchFamily="34" charset="-122"/>
                <a:ea typeface="微软雅黑" pitchFamily="34" charset="-122"/>
              </a:rPr>
              <a:t>flash</a:t>
            </a:r>
            <a:r>
              <a:rPr lang="zh-CN" altLang="en-US" sz="2400" dirty="0">
                <a:latin typeface="微软雅黑" pitchFamily="34" charset="-122"/>
                <a:ea typeface="微软雅黑" pitchFamily="34" charset="-122"/>
              </a:rPr>
              <a:t>中渲染速度最快</a:t>
            </a:r>
            <a:r>
              <a:rPr lang="zh-CN" altLang="en-US" sz="2400" dirty="0" smtClean="0">
                <a:latin typeface="微软雅黑" pitchFamily="34" charset="-122"/>
                <a:ea typeface="微软雅黑" pitchFamily="34" charset="-122"/>
              </a:rPr>
              <a:t>的，同时它还有一个特点是多个</a:t>
            </a:r>
            <a:r>
              <a:rPr lang="en-US" altLang="zh-CN" sz="2400" dirty="0" smtClean="0">
                <a:latin typeface="微软雅黑" pitchFamily="34" charset="-122"/>
                <a:ea typeface="微软雅黑" pitchFamily="34" charset="-122"/>
              </a:rPr>
              <a:t>Bitmap</a:t>
            </a:r>
            <a:r>
              <a:rPr lang="zh-CN" altLang="en-US" sz="2400" dirty="0" smtClean="0">
                <a:latin typeface="微软雅黑" pitchFamily="34" charset="-122"/>
                <a:ea typeface="微软雅黑" pitchFamily="34" charset="-122"/>
              </a:rPr>
              <a:t>实例可以共用同一个</a:t>
            </a:r>
            <a:r>
              <a:rPr lang="en-US" altLang="zh-CN" sz="2400" dirty="0" err="1" smtClean="0">
                <a:latin typeface="微软雅黑" pitchFamily="34" charset="-122"/>
                <a:ea typeface="微软雅黑" pitchFamily="34" charset="-122"/>
              </a:rPr>
              <a:t>BitmapData</a:t>
            </a:r>
            <a:r>
              <a:rPr lang="zh-CN" altLang="en-US" sz="2400" dirty="0" smtClean="0">
                <a:latin typeface="微软雅黑" pitchFamily="34" charset="-122"/>
                <a:ea typeface="微软雅黑" pitchFamily="34" charset="-122"/>
              </a:rPr>
              <a:t>对象，在这种情况下，</a:t>
            </a:r>
            <a:r>
              <a:rPr lang="zh-CN" altLang="en-US" sz="2400" dirty="0">
                <a:latin typeface="微软雅黑" pitchFamily="34" charset="-122"/>
                <a:ea typeface="微软雅黑" pitchFamily="34" charset="-122"/>
              </a:rPr>
              <a:t>多个</a:t>
            </a:r>
            <a:r>
              <a:rPr lang="en-US" altLang="zh-CN" sz="2400" dirty="0">
                <a:latin typeface="微软雅黑" pitchFamily="34" charset="-122"/>
                <a:ea typeface="微软雅黑" pitchFamily="34" charset="-122"/>
              </a:rPr>
              <a:t>Bitmap</a:t>
            </a:r>
            <a:r>
              <a:rPr lang="zh-CN" altLang="en-US" sz="2400" dirty="0" smtClean="0">
                <a:latin typeface="微软雅黑" pitchFamily="34" charset="-122"/>
                <a:ea typeface="微软雅黑" pitchFamily="34" charset="-122"/>
              </a:rPr>
              <a:t>实例和单个</a:t>
            </a:r>
            <a:r>
              <a:rPr lang="en-US" altLang="zh-CN" sz="2400" dirty="0">
                <a:latin typeface="微软雅黑" pitchFamily="34" charset="-122"/>
                <a:ea typeface="微软雅黑" pitchFamily="34" charset="-122"/>
              </a:rPr>
              <a:t>Bitmap</a:t>
            </a:r>
            <a:r>
              <a:rPr lang="zh-CN" altLang="en-US" sz="2400" dirty="0" smtClean="0">
                <a:latin typeface="微软雅黑" pitchFamily="34" charset="-122"/>
                <a:ea typeface="微软雅黑" pitchFamily="34" charset="-122"/>
              </a:rPr>
              <a:t>实例所占用的内存相差无几。</a:t>
            </a:r>
            <a:endParaRPr lang="en-US" altLang="zh-CN" sz="2400" dirty="0" smtClean="0">
              <a:latin typeface="微软雅黑" pitchFamily="34" charset="-122"/>
              <a:ea typeface="微软雅黑" pitchFamily="34" charset="-122"/>
            </a:endParaRPr>
          </a:p>
          <a:p>
            <a:pPr marL="0" indent="0">
              <a:buNone/>
            </a:pPr>
            <a:endParaRPr lang="en-US" altLang="zh-CN" sz="2400" dirty="0">
              <a:latin typeface="微软雅黑" pitchFamily="34" charset="-122"/>
              <a:ea typeface="微软雅黑" pitchFamily="34" charset="-122"/>
            </a:endParaRPr>
          </a:p>
          <a:p>
            <a:pPr marL="0" indent="0">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综合以上特性，我们可以使用</a:t>
            </a:r>
            <a:r>
              <a:rPr lang="en-US" altLang="zh-CN" sz="2400" dirty="0" smtClean="0">
                <a:latin typeface="微软雅黑" pitchFamily="34" charset="-122"/>
                <a:ea typeface="微软雅黑" pitchFamily="34" charset="-122"/>
              </a:rPr>
              <a:t>Bitmap</a:t>
            </a:r>
            <a:r>
              <a:rPr lang="zh-CN" altLang="en-US" sz="2400" dirty="0" smtClean="0">
                <a:latin typeface="微软雅黑" pitchFamily="34" charset="-122"/>
                <a:ea typeface="微软雅黑" pitchFamily="34" charset="-122"/>
              </a:rPr>
              <a:t>将矢量图动画缓存为位图动画，多个相同的对象共用同一份</a:t>
            </a:r>
            <a:r>
              <a:rPr lang="en-US" altLang="zh-CN" sz="2400" dirty="0" err="1" smtClean="0">
                <a:latin typeface="微软雅黑" pitchFamily="34" charset="-122"/>
                <a:ea typeface="微软雅黑" pitchFamily="34" charset="-122"/>
              </a:rPr>
              <a:t>BitmapData</a:t>
            </a:r>
            <a:r>
              <a:rPr lang="zh-CN" altLang="en-US" sz="2400" dirty="0" smtClean="0">
                <a:latin typeface="微软雅黑" pitchFamily="34" charset="-122"/>
                <a:ea typeface="微软雅黑" pitchFamily="34" charset="-122"/>
              </a:rPr>
              <a:t>数据，这样既可以大幅降低</a:t>
            </a:r>
            <a:r>
              <a:rPr lang="en-US" altLang="zh-CN" sz="2400" dirty="0" err="1"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占用，又可以节省内存，同时还避免了直接在库里面使用图片而造成</a:t>
            </a:r>
            <a:r>
              <a:rPr lang="en-US" altLang="zh-CN" sz="2400" dirty="0" smtClean="0">
                <a:latin typeface="微软雅黑" pitchFamily="34" charset="-122"/>
                <a:ea typeface="微软雅黑" pitchFamily="34" charset="-122"/>
              </a:rPr>
              <a:t>flash</a:t>
            </a:r>
            <a:r>
              <a:rPr lang="zh-CN" altLang="en-US" sz="2400" dirty="0" smtClean="0">
                <a:latin typeface="微软雅黑" pitchFamily="34" charset="-122"/>
                <a:ea typeface="微软雅黑" pitchFamily="34" charset="-122"/>
              </a:rPr>
              <a:t>文件变大的问题。</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详</a:t>
            </a:r>
            <a:r>
              <a:rPr lang="zh-CN" altLang="en-US" sz="2400" dirty="0" smtClean="0">
                <a:latin typeface="微软雅黑" pitchFamily="34" charset="-122"/>
                <a:ea typeface="微软雅黑" pitchFamily="34" charset="-122"/>
              </a:rPr>
              <a:t>见</a:t>
            </a:r>
            <a:r>
              <a:rPr lang="en-US" altLang="zh-CN" sz="2400" dirty="0">
                <a:latin typeface="微软雅黑" pitchFamily="34" charset="-122"/>
                <a:ea typeface="微软雅黑" pitchFamily="34" charset="-122"/>
              </a:rPr>
              <a:t>demo_</a:t>
            </a:r>
            <a:r>
              <a:rPr lang="zh-CN" altLang="en-US" sz="2400" dirty="0">
                <a:latin typeface="微软雅黑" pitchFamily="34" charset="-122"/>
                <a:ea typeface="微软雅黑" pitchFamily="34" charset="-122"/>
              </a:rPr>
              <a:t>淘汰机制</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位图缓存</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683474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1010</TotalTime>
  <Words>426</Words>
  <Application>Microsoft Office PowerPoint</Application>
  <PresentationFormat>全屏显示(4:3)</PresentationFormat>
  <Paragraphs>75</Paragraphs>
  <Slides>14</Slides>
  <Notes>0</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Office 主题​​</vt:lpstr>
      <vt:lpstr>1_Office 主题​​</vt:lpstr>
      <vt:lpstr>人人农场 优化显示优化方案经验总结</vt:lpstr>
      <vt:lpstr>PowerPoint 演示文稿</vt:lpstr>
      <vt:lpstr>PowerPoint 演示文稿</vt:lpstr>
      <vt:lpstr>显示列表的淘汰机制 </vt:lpstr>
      <vt:lpstr>显示列表的淘汰机制 </vt:lpstr>
      <vt:lpstr>显示列表的淘汰机制 </vt:lpstr>
      <vt:lpstr>显示对象的位图缓存 </vt:lpstr>
      <vt:lpstr>显示对象的位图缓存 </vt:lpstr>
      <vt:lpstr>显示对象的位图缓存 </vt:lpstr>
      <vt:lpstr>显示对象的位图缓存 </vt:lpstr>
      <vt:lpstr>显示容器的鼠标优化 </vt:lpstr>
      <vt:lpstr>显示容器的鼠标优化 </vt:lpstr>
      <vt:lpstr>Flash Player10.1 </vt:lpstr>
      <vt:lpstr>PowerPoint 演示文稿</vt:lpstr>
    </vt:vector>
  </TitlesOfParts>
  <Company>kaka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人人农场经验总结</dc:title>
  <dc:creator>kaka</dc:creator>
  <cp:lastModifiedBy>kaka</cp:lastModifiedBy>
  <cp:revision>53</cp:revision>
  <dcterms:created xsi:type="dcterms:W3CDTF">2010-06-08T02:37:50Z</dcterms:created>
  <dcterms:modified xsi:type="dcterms:W3CDTF">2010-06-09T08:16:58Z</dcterms:modified>
</cp:coreProperties>
</file>