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1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8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8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0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9FAB-B5BA-4428-9CEE-1180725E9015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7D8C-1D19-45AE-A0C8-2F8441C9C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" TargetMode="External"/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api_do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chuming/ImageSR-Tensor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 smtClean="0"/>
              <a:t>cmlin17@fudan.edu.cn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Tensor + Flow</a:t>
            </a:r>
          </a:p>
          <a:p>
            <a:r>
              <a:rPr lang="en-US" altLang="zh-CN" dirty="0" smtClean="0"/>
              <a:t>Graph + Run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构造计算图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将数据注入得到某个节点的输出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多看代码、多写代码、多参考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文档、多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en-US" altLang="zh-CN" dirty="0"/>
              <a:t>Python: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www.liaoxuefeng.com/wiki/0014316089557264a6b348958f449949df42a6d3a2e542c000</a:t>
            </a:r>
            <a:endParaRPr lang="en-US" altLang="zh-CN" dirty="0" smtClean="0"/>
          </a:p>
          <a:p>
            <a:r>
              <a:rPr lang="zh-CN" altLang="en-US" dirty="0" smtClean="0"/>
              <a:t>计算机视觉基础：</a:t>
            </a:r>
            <a:r>
              <a:rPr lang="en-US" altLang="zh-CN" smtClean="0"/>
              <a:t>CS231N</a:t>
            </a:r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 smtClean="0">
                <a:hlinkClick r:id="rId3"/>
              </a:rPr>
              <a:t>https://www.tensorflow.org/install/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文档：</a:t>
            </a:r>
            <a:r>
              <a:rPr lang="en-US" altLang="zh-CN" dirty="0" smtClean="0">
                <a:hlinkClick r:id="rId4"/>
              </a:rPr>
              <a:t>https://www.tensorflow.org/api_docs/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的设计上有相似之处，可共同学习</a:t>
            </a:r>
            <a:endParaRPr lang="en-US" altLang="zh-CN" dirty="0" smtClean="0"/>
          </a:p>
          <a:p>
            <a:r>
              <a:rPr lang="zh-CN" altLang="en-US" dirty="0" smtClean="0"/>
              <a:t>不需要死记硬背，用心理解，清楚有什么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可以使用即可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计算矩阵乘法： </a:t>
            </a:r>
            <a:r>
              <a:rPr lang="en-US" altLang="zh-CN" dirty="0" smtClean="0"/>
              <a:t>np &amp; </a:t>
            </a:r>
            <a:r>
              <a:rPr lang="en-US" altLang="zh-CN" dirty="0" err="1" smtClean="0"/>
              <a:t>tf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45630"/>
            <a:ext cx="3491523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np_matmul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np.float32)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np.float32)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(a, b)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[[3. 3. 3.]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[3. 3. 3.]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[3. 3. 3.]]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14648" y="2445630"/>
            <a:ext cx="4587630" cy="32316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tf_matmul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(p1, p2)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np.float32)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np.float32)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{p1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a, p2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[[3. 3. 3.]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[3. 3. 3.]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[3. 3. 3.]]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38200" y="1532427"/>
            <a:ext cx="2452077" cy="45720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tensorflow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3095"/>
            <a:ext cx="6383215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tf_matmul_2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(a, b)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What is c?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Tensor("MatMul:0", shape=(3, 3),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=float32)</a:t>
            </a:r>
          </a:p>
        </p:txBody>
      </p:sp>
    </p:spTree>
    <p:extLst>
      <p:ext uri="{BB962C8B-B14F-4D97-AF65-F5344CB8AC3E}">
        <p14:creationId xmlns:p14="http://schemas.microsoft.com/office/powerpoint/2010/main" val="16437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3154" y="1690688"/>
            <a:ext cx="4155831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tf_demo_1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assign_op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init_op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(init_op)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Out: 3.0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78231" y="1685438"/>
            <a:ext cx="4316047" cy="24929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tf_demo_2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assign_op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init_op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(init_op)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out, _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([c, assign_op])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Out: ?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理解计算图构建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计算图的构建必须全部由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 smtClean="0"/>
              <a:t>计算图为静态图，在运行过程中不允许修改</a:t>
            </a:r>
            <a:endParaRPr lang="en-US" altLang="zh-CN" dirty="0" smtClean="0"/>
          </a:p>
          <a:p>
            <a:r>
              <a:rPr lang="zh-CN" altLang="en-US" dirty="0" smtClean="0"/>
              <a:t>例子：实现输入数字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则加一，否则减一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533022"/>
            <a:ext cx="3923323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tf_demo_3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Run error!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63661" y="3533022"/>
            <a:ext cx="5279293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tf_demo_3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-2.0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训练图像超分模型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下采样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倍的小图直接</a:t>
            </a:r>
            <a:r>
              <a:rPr lang="en-US" altLang="zh-CN" dirty="0" err="1" smtClean="0"/>
              <a:t>bicubic</a:t>
            </a:r>
            <a:r>
              <a:rPr lang="zh-CN" altLang="en-US" dirty="0" smtClean="0"/>
              <a:t>放大到原图大小，缺乏很多高频信息，利用深度学习来学习补充这些高频信息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22" y="2664623"/>
            <a:ext cx="684102" cy="684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2" y="4001294"/>
            <a:ext cx="2438740" cy="2438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1" y="3975830"/>
            <a:ext cx="2438740" cy="2438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41" y="2664623"/>
            <a:ext cx="684102" cy="684102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2678850" y="3439539"/>
            <a:ext cx="328246" cy="445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591669" y="3435075"/>
            <a:ext cx="328246" cy="445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98163" y="3471561"/>
            <a:ext cx="93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Bicubic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83035" y="3471561"/>
            <a:ext cx="9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ConvNet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5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训练图像超分模型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处理训练数据，构造训练样本（输入，输出）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构造网络模型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训练模型，训练过程可视化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在测试集上测试模型性能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github.com/linchuming/ImageSR-Tensorflow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288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Consolas</vt:lpstr>
      <vt:lpstr>Office 主题</vt:lpstr>
      <vt:lpstr>简介</vt:lpstr>
      <vt:lpstr>Tensorflow</vt:lpstr>
      <vt:lpstr>如何学习？</vt:lpstr>
      <vt:lpstr>计算矩阵乘法： np &amp; tf</vt:lpstr>
      <vt:lpstr>理解Tensor</vt:lpstr>
      <vt:lpstr>理解Tensor</vt:lpstr>
      <vt:lpstr>理解计算图构建</vt:lpstr>
      <vt:lpstr>训练图像超分模型</vt:lpstr>
      <vt:lpstr>训练图像超分模型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简介</dc:title>
  <dc:creator>Windows 用户</dc:creator>
  <cp:lastModifiedBy>Windows 用户</cp:lastModifiedBy>
  <cp:revision>56</cp:revision>
  <dcterms:created xsi:type="dcterms:W3CDTF">2018-07-10T04:31:18Z</dcterms:created>
  <dcterms:modified xsi:type="dcterms:W3CDTF">2018-07-14T13:03:59Z</dcterms:modified>
</cp:coreProperties>
</file>