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18E2-EFBD-46B0-8D2C-A141BE1707A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F2C4-D609-4D3B-A984-DE6437A6F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13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18E2-EFBD-46B0-8D2C-A141BE1707A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F2C4-D609-4D3B-A984-DE6437A6F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61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18E2-EFBD-46B0-8D2C-A141BE1707A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F2C4-D609-4D3B-A984-DE6437A6F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75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18E2-EFBD-46B0-8D2C-A141BE1707A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F2C4-D609-4D3B-A984-DE6437A6F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2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18E2-EFBD-46B0-8D2C-A141BE1707A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F2C4-D609-4D3B-A984-DE6437A6F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42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18E2-EFBD-46B0-8D2C-A141BE1707A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F2C4-D609-4D3B-A984-DE6437A6F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54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18E2-EFBD-46B0-8D2C-A141BE1707A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F2C4-D609-4D3B-A984-DE6437A6F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47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18E2-EFBD-46B0-8D2C-A141BE1707A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F2C4-D609-4D3B-A984-DE6437A6F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82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18E2-EFBD-46B0-8D2C-A141BE1707A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F2C4-D609-4D3B-A984-DE6437A6F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22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18E2-EFBD-46B0-8D2C-A141BE1707A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F2C4-D609-4D3B-A984-DE6437A6F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56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18E2-EFBD-46B0-8D2C-A141BE1707A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F2C4-D609-4D3B-A984-DE6437A6F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09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A18E2-EFBD-46B0-8D2C-A141BE1707A5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4F2C4-D609-4D3B-A984-DE6437A6F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81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模型建立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endParaRPr lang="en-US" altLang="zh-CN" dirty="0" smtClean="0"/>
          </a:p>
          <a:p>
            <a:r>
              <a:rPr lang="zh-CN" altLang="en-US" dirty="0" smtClean="0"/>
              <a:t>林楚铭</a:t>
            </a:r>
            <a:endParaRPr lang="en-US" altLang="zh-CN" dirty="0" smtClean="0"/>
          </a:p>
          <a:p>
            <a:r>
              <a:rPr lang="en-US" altLang="zh-CN" dirty="0"/>
              <a:t>cmlin17@fudan.edu.cn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46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搭建</a:t>
            </a:r>
            <a:r>
              <a:rPr lang="en-US" altLang="zh-CN" dirty="0" smtClean="0"/>
              <a:t>EDSR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03385" y="1453662"/>
            <a:ext cx="10650415" cy="523911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EDSR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__init__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.scale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scale</a:t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res2d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num_output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variable_scope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x0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x</a:t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num_output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num_output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act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tf.identity)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x0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scale</a:t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x</a:t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__call__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bic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variable_scope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'EDSR'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reuse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tf.AUTO_REUSE)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b, h, w, c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unstack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scale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.scale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bic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bic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tf_resize_image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scale)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    bic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bic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[b, h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scale, w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scale,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.bic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bic</a:t>
            </a:r>
            <a:b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x0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res2d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'res2d_%d'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x0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deconv2d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scale,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stride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scale)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bic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567" y="107744"/>
            <a:ext cx="8987693" cy="680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</a:t>
            </a:r>
            <a:r>
              <a:rPr lang="en-US" altLang="zh-CN" dirty="0" smtClean="0"/>
              <a:t>VDSR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8651" y="1690688"/>
            <a:ext cx="5276850" cy="23812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19753" y="4525108"/>
            <a:ext cx="6815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输入图为</a:t>
            </a:r>
            <a:r>
              <a:rPr lang="en-US" altLang="zh-CN" dirty="0" err="1" smtClean="0"/>
              <a:t>bicubic</a:t>
            </a:r>
            <a:r>
              <a:rPr lang="zh-CN" altLang="en-US" dirty="0" smtClean="0"/>
              <a:t>图像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20</a:t>
            </a:r>
            <a:r>
              <a:rPr lang="zh-CN" altLang="en-US" dirty="0" smtClean="0"/>
              <a:t>层卷积层，都为</a:t>
            </a:r>
            <a:r>
              <a:rPr lang="en-US" altLang="zh-CN" dirty="0" smtClean="0"/>
              <a:t>3x3</a:t>
            </a:r>
            <a:r>
              <a:rPr lang="zh-CN" altLang="en-US" dirty="0" smtClean="0"/>
              <a:t>卷积，前</a:t>
            </a:r>
            <a:r>
              <a:rPr lang="en-US" altLang="zh-CN" dirty="0" smtClean="0"/>
              <a:t>19</a:t>
            </a:r>
            <a:r>
              <a:rPr lang="zh-CN" altLang="en-US" dirty="0" smtClean="0"/>
              <a:t>层的激活函数为</a:t>
            </a:r>
            <a:r>
              <a:rPr lang="en-US" altLang="zh-CN" dirty="0" err="1" smtClean="0"/>
              <a:t>ReLU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92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tf.layers.conv2d</a:t>
            </a:r>
            <a:endParaRPr lang="zh-CN" alt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646193"/>
            <a:ext cx="3288322" cy="4710205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2046" rIns="0" bIns="9204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tf.layers.conv2d(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inputs,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filters,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kernel_size,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strides=(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BC02D"/>
                </a:solidFill>
                <a:effectLst/>
                <a:latin typeface="Arial Unicode MS" panose="020B0604020202020204" pitchFamily="34" charset="-122"/>
                <a:ea typeface="Roboto Mono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BC02D"/>
                </a:solidFill>
                <a:effectLst/>
                <a:latin typeface="Arial Unicode MS" panose="020B0604020202020204" pitchFamily="34" charset="-122"/>
                <a:ea typeface="Roboto Mono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),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padding=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Arial Unicode MS" panose="020B0604020202020204" pitchFamily="34" charset="-122"/>
                <a:ea typeface="Roboto Mono"/>
              </a:rPr>
              <a:t>'valid'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data_format=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Arial Unicode MS" panose="020B0604020202020204" pitchFamily="34" charset="-122"/>
                <a:ea typeface="Roboto Mono"/>
              </a:rPr>
              <a:t>'channels_last'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dilation_rate=(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BC02D"/>
                </a:solidFill>
                <a:effectLst/>
                <a:latin typeface="Arial Unicode MS" panose="020B0604020202020204" pitchFamily="34" charset="-122"/>
                <a:ea typeface="Roboto Mono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BC02D"/>
                </a:solidFill>
                <a:effectLst/>
                <a:latin typeface="Arial Unicode MS" panose="020B0604020202020204" pitchFamily="34" charset="-122"/>
                <a:ea typeface="Roboto Mono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),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activation=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DD0E1"/>
                </a:solidFill>
                <a:effectLst/>
                <a:latin typeface="Arial Unicode MS" panose="020B0604020202020204" pitchFamily="34" charset="-122"/>
                <a:ea typeface="Roboto Mono"/>
              </a:rPr>
              <a:t>None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use_bias=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DD0E1"/>
                </a:solidFill>
                <a:effectLst/>
                <a:latin typeface="Arial Unicode MS" panose="020B0604020202020204" pitchFamily="34" charset="-122"/>
                <a:ea typeface="Roboto Mono"/>
              </a:rPr>
              <a:t>True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kernel_initializer=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DD0E1"/>
                </a:solidFill>
                <a:effectLst/>
                <a:latin typeface="Arial Unicode MS" panose="020B0604020202020204" pitchFamily="34" charset="-122"/>
                <a:ea typeface="Roboto Mono"/>
              </a:rPr>
              <a:t>None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bias_initializer=tf.zeros_initializer(),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kernel_regularizer=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DD0E1"/>
                </a:solidFill>
                <a:effectLst/>
                <a:latin typeface="Arial Unicode MS" panose="020B0604020202020204" pitchFamily="34" charset="-122"/>
                <a:ea typeface="Roboto Mono"/>
              </a:rPr>
              <a:t>None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bias_regularizer=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DD0E1"/>
                </a:solidFill>
                <a:effectLst/>
                <a:latin typeface="Arial Unicode MS" panose="020B0604020202020204" pitchFamily="34" charset="-122"/>
                <a:ea typeface="Roboto Mono"/>
              </a:rPr>
              <a:t>None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activity_regularizer=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DD0E1"/>
                </a:solidFill>
                <a:effectLst/>
                <a:latin typeface="Arial Unicode MS" panose="020B0604020202020204" pitchFamily="34" charset="-122"/>
                <a:ea typeface="Roboto Mono"/>
              </a:rPr>
              <a:t>None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kernel_constraint=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DD0E1"/>
                </a:solidFill>
                <a:effectLst/>
                <a:latin typeface="Arial Unicode MS" panose="020B0604020202020204" pitchFamily="34" charset="-122"/>
                <a:ea typeface="Roboto Mono"/>
              </a:rPr>
              <a:t>None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bias_constraint=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DD0E1"/>
                </a:solidFill>
                <a:effectLst/>
                <a:latin typeface="Arial Unicode MS" panose="020B0604020202020204" pitchFamily="34" charset="-122"/>
                <a:ea typeface="Roboto Mono"/>
              </a:rPr>
              <a:t>None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trainable=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DD0E1"/>
                </a:solidFill>
                <a:effectLst/>
                <a:latin typeface="Arial Unicode MS" panose="020B0604020202020204" pitchFamily="34" charset="-122"/>
                <a:ea typeface="Roboto Mono"/>
              </a:rPr>
              <a:t>True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name=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DD0E1"/>
                </a:solidFill>
                <a:effectLst/>
                <a:latin typeface="Arial Unicode MS" panose="020B0604020202020204" pitchFamily="34" charset="-122"/>
                <a:ea typeface="Roboto Mono"/>
              </a:rPr>
              <a:t>None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reuse=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DD0E1"/>
                </a:solidFill>
                <a:effectLst/>
                <a:latin typeface="Arial Unicode MS" panose="020B0604020202020204" pitchFamily="34" charset="-122"/>
                <a:ea typeface="Roboto Mono"/>
              </a:rPr>
              <a:t>None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134337" y="3354710"/>
            <a:ext cx="7963877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num_output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stride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tf.nn.relu,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tf.layers.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num_output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stride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'same'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kernel_regularizer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tf.contrib.layers.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l2_regularizer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1e-5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0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搭建</a:t>
            </a:r>
            <a:r>
              <a:rPr lang="en-US" altLang="zh-CN" dirty="0" smtClean="0"/>
              <a:t>VDSR</a:t>
            </a:r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VDSR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__init__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.scale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scale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__call__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bic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variable_scope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'VDSR'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reuse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tf.AUTO_REUSE)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b, h, w, c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unstack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scale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.scale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layer_num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20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bic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bic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tf_resize_image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scale)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    bic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bic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[b, h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scale, 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scale,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.bic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bic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bic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(layer_num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x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act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tf.identity)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bic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22585" y="4009109"/>
            <a:ext cx="4712677" cy="562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82616" y="3270739"/>
            <a:ext cx="4446953" cy="211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0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tf_resize_image</a:t>
            </a:r>
            <a:endParaRPr lang="zh-CN" alt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tf_resize_image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imgs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resize_image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imgs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imgs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.shape[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c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imgs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.shape[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res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(b)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img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imgs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[i]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tar_img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(c)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tar_img.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(misc.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imresize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(img[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j],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scale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'bicubic'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img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(tar_img,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res.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(img)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(res)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py_func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lambda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resize_image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), [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imgs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 tf.float32)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3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测试模型是否可运行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96433"/>
            <a:ext cx="10345615" cy="267765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__name__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os.environ[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'CUDA_VISIBLE_DEVICES'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'-1'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model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VDSR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model = EDSR()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(lr)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sess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sess.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global_variables_initializer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out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sess.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(res)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(out.shape)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Out: (1, 96, 96, 1)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98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</a:t>
            </a:r>
            <a:r>
              <a:rPr lang="en-US" altLang="zh-CN" dirty="0" smtClean="0"/>
              <a:t>EDSR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构造一个类似</a:t>
            </a:r>
            <a:r>
              <a:rPr lang="en-US" altLang="zh-CN" dirty="0" smtClean="0"/>
              <a:t>EDSR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zh-CN" altLang="en-US" dirty="0" smtClean="0"/>
              <a:t>用一个反卷积层作为上采样层</a:t>
            </a:r>
            <a:endParaRPr lang="en-US" altLang="zh-CN" dirty="0" smtClean="0"/>
          </a:p>
          <a:p>
            <a:r>
              <a:rPr lang="zh-CN" altLang="en-US" dirty="0" smtClean="0"/>
              <a:t>反卷积层直接输出结果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098" y="1690688"/>
            <a:ext cx="5168807" cy="364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4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tf.layers.conv2d_transpose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6754" y="1753914"/>
            <a:ext cx="2960747" cy="4494762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2046" rIns="0" bIns="9204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tf.layers.conv2d_transpose(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inputs,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filters,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kernel_size,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strides=(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BC02D"/>
                </a:solidFill>
                <a:effectLst/>
                <a:latin typeface="Arial Unicode MS" panose="020B0604020202020204" pitchFamily="34" charset="-122"/>
                <a:ea typeface="Roboto Mono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BC02D"/>
                </a:solidFill>
                <a:effectLst/>
                <a:latin typeface="Arial Unicode MS" panose="020B0604020202020204" pitchFamily="34" charset="-122"/>
                <a:ea typeface="Roboto Mono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),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padding=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Arial Unicode MS" panose="020B0604020202020204" pitchFamily="34" charset="-122"/>
                <a:ea typeface="Roboto Mono"/>
              </a:rPr>
              <a:t>'valid'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data_format=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CCC65"/>
                </a:solidFill>
                <a:effectLst/>
                <a:latin typeface="Arial Unicode MS" panose="020B0604020202020204" pitchFamily="34" charset="-122"/>
                <a:ea typeface="Roboto Mono"/>
              </a:rPr>
              <a:t>'channels_last'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activation=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DD0E1"/>
                </a:solidFill>
                <a:effectLst/>
                <a:latin typeface="Arial Unicode MS" panose="020B0604020202020204" pitchFamily="34" charset="-122"/>
                <a:ea typeface="Roboto Mono"/>
              </a:rPr>
              <a:t>None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use_bias=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DD0E1"/>
                </a:solidFill>
                <a:effectLst/>
                <a:latin typeface="Arial Unicode MS" panose="020B0604020202020204" pitchFamily="34" charset="-122"/>
                <a:ea typeface="Roboto Mono"/>
              </a:rPr>
              <a:t>True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kernel_initializer=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DD0E1"/>
                </a:solidFill>
                <a:effectLst/>
                <a:latin typeface="Arial Unicode MS" panose="020B0604020202020204" pitchFamily="34" charset="-122"/>
                <a:ea typeface="Roboto Mono"/>
              </a:rPr>
              <a:t>None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bias_initializer=tf.zeros_initializer(),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kernel_regularizer=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DD0E1"/>
                </a:solidFill>
                <a:effectLst/>
                <a:latin typeface="Arial Unicode MS" panose="020B0604020202020204" pitchFamily="34" charset="-122"/>
                <a:ea typeface="Roboto Mono"/>
              </a:rPr>
              <a:t>None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bias_regularizer=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DD0E1"/>
                </a:solidFill>
                <a:effectLst/>
                <a:latin typeface="Arial Unicode MS" panose="020B0604020202020204" pitchFamily="34" charset="-122"/>
                <a:ea typeface="Roboto Mono"/>
              </a:rPr>
              <a:t>None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activity_regularizer=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DD0E1"/>
                </a:solidFill>
                <a:effectLst/>
                <a:latin typeface="Arial Unicode MS" panose="020B0604020202020204" pitchFamily="34" charset="-122"/>
                <a:ea typeface="Roboto Mono"/>
              </a:rPr>
              <a:t>None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kernel_constraint=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DD0E1"/>
                </a:solidFill>
                <a:effectLst/>
                <a:latin typeface="Arial Unicode MS" panose="020B0604020202020204" pitchFamily="34" charset="-122"/>
                <a:ea typeface="Roboto Mono"/>
              </a:rPr>
              <a:t>None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bias_constraint=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DD0E1"/>
                </a:solidFill>
                <a:effectLst/>
                <a:latin typeface="Arial Unicode MS" panose="020B0604020202020204" pitchFamily="34" charset="-122"/>
                <a:ea typeface="Roboto Mono"/>
              </a:rPr>
              <a:t>None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trainable=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DD0E1"/>
                </a:solidFill>
                <a:effectLst/>
                <a:latin typeface="Arial Unicode MS" panose="020B0604020202020204" pitchFamily="34" charset="-122"/>
                <a:ea typeface="Roboto Mono"/>
              </a:rPr>
              <a:t>True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name=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DD0E1"/>
                </a:solidFill>
                <a:effectLst/>
                <a:latin typeface="Arial Unicode MS" panose="020B0604020202020204" pitchFamily="34" charset="-122"/>
                <a:ea typeface="Roboto Mono"/>
              </a:rPr>
              <a:t>None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,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    reuse=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DD0E1"/>
                </a:solidFill>
                <a:effectLst/>
                <a:latin typeface="Arial Unicode MS" panose="020B0604020202020204" pitchFamily="34" charset="-122"/>
                <a:ea typeface="Roboto Mono"/>
              </a:rPr>
              <a:t>None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ECEFF1"/>
                </a:solidFill>
                <a:effectLst/>
                <a:latin typeface="Arial Unicode MS" panose="020B0604020202020204" pitchFamily="34" charset="-122"/>
                <a:ea typeface="Roboto Mono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29356" y="3136288"/>
            <a:ext cx="8823569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deconv2d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num_output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stride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tf.layers.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conv2d_transpose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num_output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kernel_size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stride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'same'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          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          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kernel_regularizer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tf.contrib.layers.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l2_regularizer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1e-5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69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176</Words>
  <Application>Microsoft Office PowerPoint</Application>
  <PresentationFormat>宽屏</PresentationFormat>
  <Paragraphs>27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 Unicode MS</vt:lpstr>
      <vt:lpstr>Roboto Mono</vt:lpstr>
      <vt:lpstr>宋体</vt:lpstr>
      <vt:lpstr>Arial</vt:lpstr>
      <vt:lpstr>Calibri</vt:lpstr>
      <vt:lpstr>Calibri Light</vt:lpstr>
      <vt:lpstr>Consolas</vt:lpstr>
      <vt:lpstr>Office 主题</vt:lpstr>
      <vt:lpstr>模型建立</vt:lpstr>
      <vt:lpstr>PowerPoint 演示文稿</vt:lpstr>
      <vt:lpstr>构造VDSR模型</vt:lpstr>
      <vt:lpstr>tf.layers.conv2d</vt:lpstr>
      <vt:lpstr>搭建VDSR</vt:lpstr>
      <vt:lpstr>tf_resize_image</vt:lpstr>
      <vt:lpstr>测试模型是否可运行</vt:lpstr>
      <vt:lpstr>构造EDSR模型</vt:lpstr>
      <vt:lpstr>tf.layers.conv2d_transpose</vt:lpstr>
      <vt:lpstr>搭建EDSR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模型建立</dc:title>
  <dc:creator>Windows 用户</dc:creator>
  <cp:lastModifiedBy>Windows 用户</cp:lastModifiedBy>
  <cp:revision>41</cp:revision>
  <dcterms:created xsi:type="dcterms:W3CDTF">2018-07-10T05:58:28Z</dcterms:created>
  <dcterms:modified xsi:type="dcterms:W3CDTF">2018-07-26T12:05:39Z</dcterms:modified>
</cp:coreProperties>
</file>