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DA9-FD56-4609-9B5F-20549AA632C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F23-172D-48B1-8F95-012A20C28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71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DA9-FD56-4609-9B5F-20549AA632C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F23-172D-48B1-8F95-012A20C28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6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DA9-FD56-4609-9B5F-20549AA632C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F23-172D-48B1-8F95-012A20C28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35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DA9-FD56-4609-9B5F-20549AA632C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F23-172D-48B1-8F95-012A20C28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2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DA9-FD56-4609-9B5F-20549AA632C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F23-172D-48B1-8F95-012A20C28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03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DA9-FD56-4609-9B5F-20549AA632C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F23-172D-48B1-8F95-012A20C28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4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DA9-FD56-4609-9B5F-20549AA632C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F23-172D-48B1-8F95-012A20C28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55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DA9-FD56-4609-9B5F-20549AA632C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F23-172D-48B1-8F95-012A20C28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3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DA9-FD56-4609-9B5F-20549AA632C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F23-172D-48B1-8F95-012A20C28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9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DA9-FD56-4609-9B5F-20549AA632C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F23-172D-48B1-8F95-012A20C28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9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DA9-FD56-4609-9B5F-20549AA632C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F23-172D-48B1-8F95-012A20C28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16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3DA9-FD56-4609-9B5F-20549AA632C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49F23-172D-48B1-8F95-012A20C28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3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模型训练与测试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r>
              <a:rPr lang="zh-CN" altLang="en-US" dirty="0" smtClean="0"/>
              <a:t>林楚铭</a:t>
            </a:r>
            <a:endParaRPr lang="en-US" altLang="zh-CN" dirty="0" smtClean="0"/>
          </a:p>
          <a:p>
            <a:r>
              <a:rPr lang="en-US" altLang="zh-CN" dirty="0" smtClean="0"/>
              <a:t>cmlin17@fudan.edu.cn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0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训练可视化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当前目录下执行 </a:t>
            </a:r>
            <a:r>
              <a:rPr lang="en-US" altLang="zh-CN" dirty="0" err="1" smtClean="0"/>
              <a:t>tensorboard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logdir</a:t>
            </a:r>
            <a:r>
              <a:rPr lang="en-US" altLang="zh-CN" dirty="0" smtClean="0"/>
              <a:t>=output</a:t>
            </a:r>
          </a:p>
          <a:p>
            <a:r>
              <a:rPr lang="zh-CN" altLang="en-US" dirty="0" smtClean="0"/>
              <a:t>执行后会启动，查找该目录下所有的</a:t>
            </a:r>
            <a:r>
              <a:rPr lang="en-US" altLang="zh-CN" dirty="0" smtClean="0"/>
              <a:t>log</a:t>
            </a:r>
          </a:p>
          <a:p>
            <a:r>
              <a:rPr lang="zh-CN" altLang="en-US" dirty="0" smtClean="0"/>
              <a:t>浏览器访问指定地址即可查看训练信息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68" y="3564880"/>
            <a:ext cx="6182588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训练可视化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30" y="1690688"/>
            <a:ext cx="8677340" cy="4351338"/>
          </a:xfrm>
        </p:spPr>
      </p:pic>
    </p:spTree>
    <p:extLst>
      <p:ext uri="{BB962C8B-B14F-4D97-AF65-F5344CB8AC3E}">
        <p14:creationId xmlns:p14="http://schemas.microsoft.com/office/powerpoint/2010/main" val="361778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训练可视化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915" y="1825625"/>
            <a:ext cx="9028170" cy="4351338"/>
          </a:xfrm>
        </p:spPr>
      </p:pic>
    </p:spTree>
    <p:extLst>
      <p:ext uri="{BB962C8B-B14F-4D97-AF65-F5344CB8AC3E}">
        <p14:creationId xmlns:p14="http://schemas.microsoft.com/office/powerpoint/2010/main" val="214622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模型测试</a:t>
            </a:r>
            <a:endParaRPr lang="zh-CN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589775"/>
            <a:ext cx="10611338" cy="470898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TEST_DIR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'test_data/Set5'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'VDSR'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'VDSR' or 'EDSR' or 'BICUBIC'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MODEL_CKPT_PATH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'model/{}/checkpoint.ckpt-50000'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(MODEL)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OUTPUT_DIR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'result/calendar/{}'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(MODEL)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DEVICE_MODE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'GPU'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'CPU' or 'GPU'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DEVICE_GPU_ID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'0'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SCALE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DEVICE_MODE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'CPU'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os.environ[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'CUDA_VISIBLE_DEVICES'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'-1'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os.environ[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'CUDA_VISIBLE_DEVICES'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DEVICE_GPU_ID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os.path.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(OUTPUT_DIR)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makedirs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(OUTPUT_DIR)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'VDSR'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VDSR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'EDSR'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EDSR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BICUBIC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(tf.float32, [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(lr)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4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64308" y="127611"/>
            <a:ext cx="10689492" cy="65556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'BICUBIC'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saver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tf.train.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Saver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ConfigProto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config.gpu_options.allow_growth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sess.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global_variables_initializer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'BICUBIC'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saver.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restore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(sess, MODEL_CKPT_PATH)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glob.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glob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(os.path.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(TEST_DIR,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'*.png'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psnrs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misc.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imread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(f)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lr_img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misc.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imresize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(img,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SCALE,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'bicubic'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lr_y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utils.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rgb2ycbcr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(lr_img)[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lr_y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expand_dims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(lr_y,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(np.float32)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255.0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res_y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sess.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feed_dict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{lr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lr_y})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res_y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clip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(res_y,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255.0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bic_img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misc.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imresize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(lr_img, SCALE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'bicubic'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bic_ycbcr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utils.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rgb2ycbcr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(bic_img)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bic_ycbcr[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res_y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res_img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utils.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img_to_uint8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(utils.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ycbcr2rgb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(bic_ycbcr))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img_name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(os.sep)[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misc.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imsave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(os.path.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(OUTPUT_DIR, img_name), res_img)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gt_y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utils.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rgb2ycbcr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(img)[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psnr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utils.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psnr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(res_y[SCALE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SCALE, SCALE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SCALE], gt_y[SCALE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SCALE, SCALE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SCALE])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psnrs.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(psnr)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(img_name,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'PSNR:'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psnr)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'AVG PSNR:'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np.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(psnrs))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8524" y="1578708"/>
            <a:ext cx="3259015" cy="211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8523" y="3405431"/>
            <a:ext cx="3673231" cy="211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78522" y="5605461"/>
            <a:ext cx="7299570" cy="211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3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需要思考的一些问题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如何确保训练的过程中是几乎完全利用了</a:t>
            </a:r>
            <a:r>
              <a:rPr lang="en-US" altLang="zh-CN" dirty="0" smtClean="0"/>
              <a:t>GPU</a:t>
            </a:r>
            <a:r>
              <a:rPr lang="zh-CN" altLang="en-US" dirty="0" smtClean="0"/>
              <a:t>？如果没有完全利用，有哪些步骤影响了其训练计算过程？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如何将自己的模型与他人的模型进行混合利用，如通过预训练好的</a:t>
            </a:r>
            <a:r>
              <a:rPr lang="en-US" altLang="zh-CN" dirty="0" smtClean="0"/>
              <a:t>VGG16</a:t>
            </a:r>
            <a:r>
              <a:rPr lang="zh-CN" altLang="en-US" dirty="0" smtClean="0"/>
              <a:t>网络进行一部分特征计算？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如何将不同的网络参数以不同的学习率进行训练，或者部分网络参数不参与训练？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如何将模型的部分参数用预训练好的参数进行初始化？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为了增大</a:t>
            </a:r>
            <a:r>
              <a:rPr lang="en-US" altLang="zh-CN" dirty="0" smtClean="0"/>
              <a:t>batch size</a:t>
            </a:r>
            <a:r>
              <a:rPr lang="zh-CN" altLang="en-US" dirty="0" smtClean="0"/>
              <a:t>，有时候使用多张卡进行并行训练，具体怎么做？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0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567" y="107744"/>
            <a:ext cx="8987693" cy="680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7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结合之前的数据读取与模型建立模块，进行模型的训练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Adam</a:t>
            </a:r>
            <a:r>
              <a:rPr lang="zh-CN" altLang="en-US" dirty="0" smtClean="0"/>
              <a:t>优化器进行训练</a:t>
            </a:r>
            <a:endParaRPr lang="en-US" altLang="zh-CN" dirty="0" smtClean="0"/>
          </a:p>
          <a:p>
            <a:r>
              <a:rPr lang="zh-CN" altLang="en-US" dirty="0" smtClean="0"/>
              <a:t>训练中可以定时保存训练结果</a:t>
            </a:r>
            <a:endParaRPr lang="en-US" altLang="zh-CN" dirty="0" smtClean="0"/>
          </a:p>
          <a:p>
            <a:r>
              <a:rPr lang="zh-CN" altLang="en-US" dirty="0" smtClean="0"/>
              <a:t>训练过程可视化</a:t>
            </a:r>
            <a:endParaRPr lang="en-US" altLang="zh-CN" dirty="0" smtClean="0"/>
          </a:p>
          <a:p>
            <a:r>
              <a:rPr lang="zh-CN" altLang="en-US" dirty="0" smtClean="0"/>
              <a:t>将训练好的模型在测试集上测试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2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基础参数与准备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22400"/>
            <a:ext cx="10744200" cy="487179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'VDSR'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'VDSR' or 'EDSR'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TRAIN_DIR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'output/{}/model'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(MODEL)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LOG_DIR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'output/{}/log'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(MODEL)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BATCH_SIZE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64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SHUFFLE_NUM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20000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PREFETCH_NUM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10000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MAX_TRAIN_STEP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50000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LR_BOUNDS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45000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LR_VALS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1e-4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1e-5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SAVE_PER_STEP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2000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TRAIN_PNG_PATH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'DIV2K/DIV2K_train_HR'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TRAIN_TFRECORD_PATH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'DIV2K/tfrecords'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DATA_LOADER_MODE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'RAW'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'TFRECORD' or 'RAW'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DEVICE_MODE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'GPU'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'CPU' or 'GPU'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DEVICE_GPU_ID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'0'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os.path.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(TRAIN_DIR)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os.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makedirs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(TRAIN_DIR)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os.path.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(LOG_DIR)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os.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makedirs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(LOG_DIR)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DEVICE_MODE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'CPU'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os.environ[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'CUDA_VISIBLE_DEVICES'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'-1'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os.environ[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'CUDA_VISIBLE_DEVICES'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DEVICE_GPU_ID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3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配置数据与模型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'VDSR'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VDSR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EDSR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data_loader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data_dir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TRAIN_PNG_PATH,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BATCH_SIZE,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shuffle_num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SHUFFLE_NUM,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prefetch_num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PREFETCH_NUM)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DATA_LOADER_MODE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'TFRECORD'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(os.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listdir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(TRAIN_TFRECORD_PATH))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data_loader.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gen_tfrecords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(TRAIN_TFRECORD_PATH)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lrs, bics, gts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data_loader.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read_tfrecords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(TRAIN_TFRECORD_PATH)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lrs, bics, gts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data_loader.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read_pngs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(lrs, bics)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2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配置训练操作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name_scope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'train'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global_step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trainable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'global_step'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mse_loss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reduce_sum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gts))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BATCH_SIZE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reg_loss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tf.losses.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get_regularization_loss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loss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mse_loss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reg_loss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learning_rate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tf.train.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piecewise_constant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(global_step, LR_BOUNDS, LR_VALS)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optimizer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tf.train.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AdamOptimizer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(learning_rate)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train_op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optimizer.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minimize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(loss, global_step)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7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配置训练可视化操作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name_scope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'summaries'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tf.summary.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scalar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'learning_rate'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learning_rate)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tf.summary.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scalar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'mse_loss'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mse_loss)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tf.summary.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scalar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'reg_loss'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reg_loss)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tf.summary.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scalar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'loss'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loss)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tf.summary.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'lr'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lrs,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tf.summary.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'bic'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model.bic,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tf.summary.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'out'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clip_by_value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tf.summary.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'gt'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gts,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summary_op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tf.summary.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merge_all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启动训练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86423" y="1524001"/>
            <a:ext cx="10619154" cy="502810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saver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tf.train.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Saver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max_to_keep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ConfigProto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config.gpu_options.allow_growth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sess.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global_variables_initializer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restore_session_from_checkpoint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(sess, saver)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start_time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datetime.datetime.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writer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tf.summary.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FileWriter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(LOG_DIR, sess.graph)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_, loss_value, step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sess.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([train_op, loss, global_step])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step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end_time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datetime.datetime.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'[{}] Step:{}, loss:{}'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end_time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start_time, step, loss_value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summary_value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sess.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(summary_op)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writer.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add_summary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(summary_value, step)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start_time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end_time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step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SAVE_PER_STEP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saver.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(sess, os.path.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(TRAIN_DIR,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'checkpoint.ckpt'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global_step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step)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step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MAX_TRAIN_STEP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'Done train.'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break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635981"/>
            <a:ext cx="3460262" cy="218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861286"/>
            <a:ext cx="3460262" cy="545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8200" y="2740148"/>
            <a:ext cx="3811954" cy="273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151315" y="1628693"/>
            <a:ext cx="6022731" cy="138499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restore_session_from_checkpoint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sess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saver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checkpoint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tf.train.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latest_checkpoint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(TRAIN_DIR)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checkpoint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saver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restore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sess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checkpoint)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False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8168" y="3837354"/>
            <a:ext cx="5191369" cy="225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25953" y="4968934"/>
            <a:ext cx="3483709" cy="361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25953" y="5691858"/>
            <a:ext cx="6625493" cy="225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5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490" y="602761"/>
            <a:ext cx="90106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315</Words>
  <Application>Microsoft Office PowerPoint</Application>
  <PresentationFormat>宽屏</PresentationFormat>
  <Paragraphs>36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Consolas</vt:lpstr>
      <vt:lpstr>Office 主题</vt:lpstr>
      <vt:lpstr>模型训练与测试</vt:lpstr>
      <vt:lpstr>PowerPoint 演示文稿</vt:lpstr>
      <vt:lpstr>简介</vt:lpstr>
      <vt:lpstr>基础参数与准备</vt:lpstr>
      <vt:lpstr>配置数据与模型</vt:lpstr>
      <vt:lpstr>配置训练操作</vt:lpstr>
      <vt:lpstr>配置训练可视化操作</vt:lpstr>
      <vt:lpstr>Session启动训练</vt:lpstr>
      <vt:lpstr>PowerPoint 演示文稿</vt:lpstr>
      <vt:lpstr>训练可视化</vt:lpstr>
      <vt:lpstr>训练可视化</vt:lpstr>
      <vt:lpstr>训练可视化</vt:lpstr>
      <vt:lpstr>模型测试</vt:lpstr>
      <vt:lpstr>PowerPoint 演示文稿</vt:lpstr>
      <vt:lpstr>需要思考的一些问题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模型训练与测试</dc:title>
  <dc:creator>Windows 用户</dc:creator>
  <cp:lastModifiedBy>Windows 用户</cp:lastModifiedBy>
  <cp:revision>30</cp:revision>
  <dcterms:created xsi:type="dcterms:W3CDTF">2018-07-14T09:59:49Z</dcterms:created>
  <dcterms:modified xsi:type="dcterms:W3CDTF">2018-07-26T12:07:31Z</dcterms:modified>
</cp:coreProperties>
</file>