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ED8-E606-4E9E-A15A-EF1C16FFB6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5333-D974-4085-AD73-937B34F9C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1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ED8-E606-4E9E-A15A-EF1C16FFB6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5333-D974-4085-AD73-937B34F9C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ED8-E606-4E9E-A15A-EF1C16FFB6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5333-D974-4085-AD73-937B34F9C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36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ED8-E606-4E9E-A15A-EF1C16FFB6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5333-D974-4085-AD73-937B34F9C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7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ED8-E606-4E9E-A15A-EF1C16FFB6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5333-D974-4085-AD73-937B34F9C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4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ED8-E606-4E9E-A15A-EF1C16FFB6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5333-D974-4085-AD73-937B34F9C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6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ED8-E606-4E9E-A15A-EF1C16FFB6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5333-D974-4085-AD73-937B34F9C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65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ED8-E606-4E9E-A15A-EF1C16FFB6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5333-D974-4085-AD73-937B34F9C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35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ED8-E606-4E9E-A15A-EF1C16FFB6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5333-D974-4085-AD73-937B34F9C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80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ED8-E606-4E9E-A15A-EF1C16FFB6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5333-D974-4085-AD73-937B34F9C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8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BED8-E606-4E9E-A15A-EF1C16FFB6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15333-D974-4085-AD73-937B34F9C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93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BED8-E606-4E9E-A15A-EF1C16FFB684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15333-D974-4085-AD73-937B34F9C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4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ensorflow/models/tree/master/research/sli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分类器训练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zh-CN" altLang="en-US" dirty="0" smtClean="0"/>
              <a:t>林楚铭</a:t>
            </a:r>
            <a:endParaRPr lang="en-US" altLang="zh-CN" dirty="0" smtClean="0"/>
          </a:p>
          <a:p>
            <a:r>
              <a:rPr lang="en-US" altLang="zh-CN" dirty="0" smtClean="0"/>
              <a:t>cmlin17@fudan.edu.cn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69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</a:t>
            </a:r>
            <a:r>
              <a:rPr lang="zh-CN" altLang="en-US" dirty="0" smtClean="0"/>
              <a:t>分类交叉熵损失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80677"/>
            <a:ext cx="10515600" cy="3496286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adam</a:t>
            </a:r>
            <a:r>
              <a:rPr lang="zh-CN" altLang="en-US" dirty="0" smtClean="0"/>
              <a:t>优化器</a:t>
            </a:r>
            <a:endParaRPr lang="en-US" altLang="zh-CN" dirty="0" smtClean="0"/>
          </a:p>
          <a:p>
            <a:r>
              <a:rPr lang="zh-CN" altLang="en-US" dirty="0" smtClean="0"/>
              <a:t>学习率设置为</a:t>
            </a:r>
            <a:r>
              <a:rPr lang="en-US" altLang="zh-CN" dirty="0" smtClean="0"/>
              <a:t>1e-5</a:t>
            </a:r>
          </a:p>
          <a:p>
            <a:r>
              <a:rPr lang="en-US" altLang="zh-CN" dirty="0" smtClean="0"/>
              <a:t>Batch size</a:t>
            </a:r>
            <a:r>
              <a:rPr lang="zh-CN" altLang="en-US" dirty="0" smtClean="0"/>
              <a:t>设置为</a:t>
            </a:r>
            <a:r>
              <a:rPr lang="en-US" altLang="zh-CN" dirty="0" smtClean="0"/>
              <a:t>32</a:t>
            </a:r>
          </a:p>
          <a:p>
            <a:r>
              <a:rPr lang="zh-CN" altLang="en-US" dirty="0" smtClean="0"/>
              <a:t>训练</a:t>
            </a:r>
            <a:r>
              <a:rPr lang="en-US" altLang="zh-CN" dirty="0" smtClean="0"/>
              <a:t>6000</a:t>
            </a:r>
            <a:r>
              <a:rPr lang="zh-CN" altLang="en-US" dirty="0" smtClean="0"/>
              <a:t>次左右即完成训练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PS</a:t>
            </a:r>
            <a:r>
              <a:rPr lang="zh-CN" altLang="en-US" dirty="0" smtClean="0"/>
              <a:t>：输入</a:t>
            </a:r>
            <a:r>
              <a:rPr lang="en-US" altLang="zh-CN" dirty="0" smtClean="0"/>
              <a:t>RGB</a:t>
            </a:r>
            <a:r>
              <a:rPr lang="zh-CN" altLang="en-US" dirty="0" smtClean="0"/>
              <a:t>图需减去平均值</a:t>
            </a:r>
            <a:r>
              <a:rPr lang="en-US" altLang="zh-CN" dirty="0" smtClean="0"/>
              <a:t>[123.68, 116.78, 103.94]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8307" y="1794365"/>
            <a:ext cx="10355385" cy="45720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logits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sigmoid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(logits)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reduce_mean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(gt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(logits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1e-8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gt)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logits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1e-8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7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如果不想使用</a:t>
            </a:r>
            <a:r>
              <a:rPr lang="en-US" altLang="zh-CN" dirty="0" smtClean="0"/>
              <a:t>slim</a:t>
            </a:r>
            <a:r>
              <a:rPr lang="zh-CN" altLang="en-US" dirty="0" smtClean="0"/>
              <a:t>框架，想自己重新搭建网络</a:t>
            </a:r>
            <a:endParaRPr lang="en-US" altLang="zh-CN" dirty="0" smtClean="0"/>
          </a:p>
          <a:p>
            <a:r>
              <a:rPr lang="zh-CN" altLang="en-US" dirty="0" smtClean="0"/>
              <a:t>或者网络权值来源于其他框架，不能使用</a:t>
            </a:r>
            <a:r>
              <a:rPr lang="en-US" altLang="zh-CN" dirty="0" smtClean="0"/>
              <a:t>saver</a:t>
            </a:r>
            <a:r>
              <a:rPr lang="zh-CN" altLang="en-US" dirty="0" smtClean="0"/>
              <a:t>直接复用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保存权值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训练前对权值重新赋值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20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保存权值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inp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(tf.float32, [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net, _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our_vgg_16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(inp,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var_list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trainable_variables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trainable_variables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'vgg_16/m_fc8'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saver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tf.train.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Saver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var_list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var_list)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saver.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restore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(sess,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'vgg16_model/vgg_16.ckpt'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out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{}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var_list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out[v.name]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'vgg16_model/vgg16.npy'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out)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9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建立自己的</a:t>
            </a:r>
            <a:r>
              <a:rPr lang="en-US" altLang="zh-CN" dirty="0" smtClean="0"/>
              <a:t>VGG16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52205"/>
            <a:ext cx="10697308" cy="544764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vgg16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variable_scope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reuse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tf.AUTO_REUSE)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'conv1_1'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'conv1_2'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tf.layers.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max_pooling2d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'same'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'conv2_1'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'conv2_2'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tf.layers.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max_pooling2d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'same'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'conv3_1'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'conv3_2'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'conv3_3'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tf.layers.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max_pooling2d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'same'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'conv4_1'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'conv4_2'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'conv4_3'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tf.layers.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max_pooling2d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'same'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'conv5_1'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'conv5_2'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512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'conv5_3'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tf.layers.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max_pooling2d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'same'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'valid'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'fc6'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tf.layers.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4096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'fc7'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tf.layers.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'fc8'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act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[-1, 1, 1, num_classes] to [-1, num_classes]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squeeze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(x, [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12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构建权值名称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映射矩阵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12508" y="458909"/>
            <a:ext cx="6041292" cy="602065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v2k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'vgg16/conv1_1/kernel:0'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'vgg_16/conv1/conv1_1/weights:0'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'vgg16/conv1_1/bias:0'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'vgg_16/conv1/conv1_1/biases:0'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'vgg16/conv1_2/kernel:0'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'vgg_16/conv1/conv1_2/weights:0'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'vgg16/conv1_2/bias:0'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'vgg_16/conv1/conv1_2/biases:0'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'vgg16/conv2_1/kernel:0'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'vgg_16/conv2/conv2_1/weights:0'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'vgg16/conv2_1/bias:0'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'vgg_16/conv2/conv2_1/biases:0'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'vgg16/conv2_2/kernel:0'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'vgg_16/conv2/conv2_2/weights:0'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'vgg16/conv2_2/bias:0'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'vgg_16/conv2/conv2_2/biases:0'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'vgg16/conv3_1/kernel:0'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'vgg_16/conv3/conv3_1/weights:0'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'vgg16/conv3_1/bias:0'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'vgg_16/conv3/conv3_1/biases:0'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'vgg16/conv3_2/kernel:0'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'vgg_16/conv3/conv3_2/weights:0'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'vgg16/conv3_2/bias:0'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'vgg_16/conv3/conv3_2/biases:0'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'vgg16/conv3_3/kernel:0'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'vgg_16/conv3/conv3_3/weights:0'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'vgg16/conv3_3/bias:0'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'vgg_16/conv3/conv3_3/biases:0'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'vgg16/conv4_1/kernel:0'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'vgg_16/conv4/conv4_1/weights:0'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'vgg16/conv4_1/bias:0'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'vgg_16/conv4/conv4_1/biases:0'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'vgg16/conv4_2/kernel:0'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'vgg_16/conv4/conv4_2/weights:0'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'vgg16/conv4_2/bias:0'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'vgg_16/conv4/conv4_2/biases:0'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'vgg16/conv4_3/kernel:0'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'vgg_16/conv4/conv4_3/weights:0'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'vgg16/conv4_3/bias:0'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'vgg_16/conv4/conv4_3/biases:0'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'vgg16/conv5_1/kernel:0'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'vgg_16/conv5/conv5_1/weights:0'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'vgg16/conv5_1/bias:0'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'vgg_16/conv5/conv5_1/biases:0'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'vgg16/conv5_2/kernel:0'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'vgg_16/conv5/conv5_2/weights:0'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'vgg16/conv5_2/bias:0'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'vgg_16/conv5/conv5_2/biases:0'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'vgg16/conv5_3/kernel:0'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'vgg_16/conv5/conv5_3/weights:0'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'vgg16/conv5_3/bias:0'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'vgg_16/conv5/conv5_3/biases:0'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'vgg16/fc6/kernel:0'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'vgg_16/fc6/weights:0'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'vgg16/fc6/bias:0'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'vgg_16/fc6/biases:0'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'vgg16/fc7/kernel:0'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'vgg_16/fc7/weights:0'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'vgg16/fc7/bias:0'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'vgg_16/fc7/biases:0'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2545906"/>
            <a:ext cx="388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通过使用</a:t>
            </a:r>
            <a:r>
              <a:rPr lang="en-US" altLang="zh-CN" dirty="0" err="1" smtClean="0"/>
              <a:t>trainable_variables</a:t>
            </a:r>
            <a:r>
              <a:rPr lang="zh-CN" altLang="en-US" dirty="0" smtClean="0"/>
              <a:t>获取可训练的变量，输出变量的名称，然后编写变量与变量之间对应名称的映射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82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网络权值赋值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with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name_scope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'vgg16/restore'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np.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npy_path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vals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vals.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var_list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trainable_variables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trainable_variables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'vgg16/fc8'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var_list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v_name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(v.name)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'restore:'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v_name)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k_name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v2k[v_name]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assert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(k_name)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vals[k_name]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inp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(tf.float32, val.shape)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(v, inp,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validate_shape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feed_dict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{inp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val})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'restore finish.'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3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利用在</a:t>
            </a:r>
            <a:r>
              <a:rPr lang="en-US" altLang="zh-CN" dirty="0" smtClean="0"/>
              <a:t>ImageNet</a:t>
            </a:r>
            <a:r>
              <a:rPr lang="zh-CN" altLang="en-US" dirty="0" smtClean="0"/>
              <a:t>上训练好的分类器模型，加以修改，利用</a:t>
            </a:r>
            <a:r>
              <a:rPr lang="en-US" altLang="zh-CN" dirty="0" smtClean="0"/>
              <a:t>fine-tune</a:t>
            </a:r>
            <a:r>
              <a:rPr lang="zh-CN" altLang="en-US" dirty="0" smtClean="0"/>
              <a:t>机制训练一个属于自己的分类器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VOC2007</a:t>
            </a:r>
            <a:r>
              <a:rPr lang="zh-CN" altLang="en-US" smtClean="0"/>
              <a:t>数据集上</a:t>
            </a:r>
            <a:r>
              <a:rPr lang="zh-CN" altLang="en-US" dirty="0" smtClean="0"/>
              <a:t>训练一个</a:t>
            </a:r>
            <a:r>
              <a:rPr lang="en-US" altLang="zh-CN" dirty="0" smtClean="0"/>
              <a:t>1-k</a:t>
            </a:r>
            <a:r>
              <a:rPr lang="zh-CN" altLang="en-US" dirty="0" smtClean="0"/>
              <a:t>分类器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6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下载预训练模型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https://github.com/tensorflow/models/tree/master/research/slim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038" y="2416824"/>
            <a:ext cx="6200653" cy="38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VGG16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训练一个新的分类器</a:t>
            </a:r>
            <a:endParaRPr lang="en-US" altLang="zh-CN" dirty="0" smtClean="0"/>
          </a:p>
          <a:p>
            <a:r>
              <a:rPr lang="zh-CN" altLang="en-US" dirty="0" smtClean="0"/>
              <a:t>去除最后一层全连接层</a:t>
            </a:r>
            <a:endParaRPr lang="en-US" altLang="zh-CN" dirty="0" smtClean="0"/>
          </a:p>
          <a:p>
            <a:r>
              <a:rPr lang="zh-CN" altLang="en-US" dirty="0" smtClean="0"/>
              <a:t>新建一层全连接层</a:t>
            </a:r>
            <a:endParaRPr lang="en-US" altLang="zh-CN" dirty="0" smtClean="0"/>
          </a:p>
          <a:p>
            <a:r>
              <a:rPr lang="en-US" altLang="zh-CN" dirty="0" smtClean="0"/>
              <a:t>VOC2007</a:t>
            </a:r>
            <a:r>
              <a:rPr lang="zh-CN" altLang="en-US" dirty="0" smtClean="0"/>
              <a:t>一共有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分类，所以新建的全连接层的输出长度为</a:t>
            </a:r>
            <a:r>
              <a:rPr lang="en-US" altLang="zh-CN" dirty="0" smtClean="0"/>
              <a:t>20</a:t>
            </a:r>
            <a:endParaRPr lang="zh-CN" altLang="en-US" dirty="0"/>
          </a:p>
        </p:txBody>
      </p:sp>
      <p:pic>
        <p:nvPicPr>
          <p:cNvPr id="1028" name="Picture 4" descr="https://www.cs.toronto.edu/~frossard/post/vgg16/vgg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97" y="376238"/>
            <a:ext cx="4476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2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修改</a:t>
            </a:r>
            <a:r>
              <a:rPr lang="en-US" altLang="zh-CN" dirty="0" smtClean="0"/>
              <a:t>VGG16</a:t>
            </a:r>
            <a:r>
              <a:rPr lang="zh-CN" altLang="en-US" dirty="0" smtClean="0"/>
              <a:t>网络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94507" y="1690688"/>
            <a:ext cx="8845062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slim.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(net,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dropout_keep_prob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is_training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is_training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'dropout7'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net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slim.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(net, 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activation_fn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normalizer_fn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'fc8'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4508" y="3350012"/>
            <a:ext cx="8845062" cy="138499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slim.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(net,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dropout_keep_prob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is_training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is_training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'dropout7'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net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slim.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conv2d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(net,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activation_fn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normalizer_fn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'm_fc8'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4507" y="5091946"/>
            <a:ext cx="8845062" cy="2769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logits, end_points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our_vgg_16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(img, 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读取预训练权值参数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2369" y="3235569"/>
            <a:ext cx="1438031" cy="51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vgg_16.ckpt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15855" y="3235569"/>
            <a:ext cx="1566984" cy="51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Saver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1930400" y="3493477"/>
            <a:ext cx="785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22986" y="1896507"/>
            <a:ext cx="1566984" cy="51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V_A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22986" y="2821348"/>
            <a:ext cx="1566984" cy="51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V_B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22986" y="3714927"/>
            <a:ext cx="1566984" cy="51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V_C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22986" y="4603315"/>
            <a:ext cx="1566984" cy="51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V_D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5" idx="3"/>
            <a:endCxn id="8" idx="1"/>
          </p:cNvCxnSpPr>
          <p:nvPr/>
        </p:nvCxnSpPr>
        <p:spPr>
          <a:xfrm flipV="1">
            <a:off x="4282839" y="2154415"/>
            <a:ext cx="840147" cy="13390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5" idx="3"/>
            <a:endCxn id="9" idx="1"/>
          </p:cNvCxnSpPr>
          <p:nvPr/>
        </p:nvCxnSpPr>
        <p:spPr>
          <a:xfrm flipV="1">
            <a:off x="4282839" y="3079256"/>
            <a:ext cx="840147" cy="4142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5" idx="3"/>
            <a:endCxn id="10" idx="1"/>
          </p:cNvCxnSpPr>
          <p:nvPr/>
        </p:nvCxnSpPr>
        <p:spPr>
          <a:xfrm>
            <a:off x="4282839" y="3493477"/>
            <a:ext cx="840147" cy="4793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5" idx="3"/>
            <a:endCxn id="11" idx="1"/>
          </p:cNvCxnSpPr>
          <p:nvPr/>
        </p:nvCxnSpPr>
        <p:spPr>
          <a:xfrm>
            <a:off x="4282839" y="3493477"/>
            <a:ext cx="840147" cy="13677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530117" y="1896507"/>
            <a:ext cx="1566984" cy="51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V_A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530117" y="2821348"/>
            <a:ext cx="1566984" cy="51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V_B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530117" y="3714927"/>
            <a:ext cx="1566984" cy="515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V_C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8" idx="3"/>
            <a:endCxn id="20" idx="1"/>
          </p:cNvCxnSpPr>
          <p:nvPr/>
        </p:nvCxnSpPr>
        <p:spPr>
          <a:xfrm>
            <a:off x="6689970" y="2154415"/>
            <a:ext cx="84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21" idx="1"/>
          </p:cNvCxnSpPr>
          <p:nvPr/>
        </p:nvCxnSpPr>
        <p:spPr>
          <a:xfrm>
            <a:off x="6689970" y="3079256"/>
            <a:ext cx="84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0" idx="3"/>
            <a:endCxn id="22" idx="1"/>
          </p:cNvCxnSpPr>
          <p:nvPr/>
        </p:nvCxnSpPr>
        <p:spPr>
          <a:xfrm>
            <a:off x="6689970" y="3972835"/>
            <a:ext cx="840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873993" y="1368553"/>
            <a:ext cx="156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Var_list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2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读取预训练权值参数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9216" y="2392217"/>
            <a:ext cx="8170827" cy="110799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var_list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trainable_variables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trainable_variables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'vgg_16/m_fc8'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saver_init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tf.train.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Saver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var_list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var_list)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sess.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(tf.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global_variables_initializer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saver_init.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restore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(sess,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'vgg16_model/vgg_16.ckpt'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数据准备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：输入图片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VOC2007</a:t>
            </a:r>
            <a:r>
              <a:rPr lang="zh-CN" altLang="en-US" dirty="0" smtClean="0"/>
              <a:t>图片全都缩放为</a:t>
            </a:r>
            <a:r>
              <a:rPr lang="en-US" altLang="zh-CN" dirty="0" smtClean="0"/>
              <a:t>224x224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54" y="2620107"/>
            <a:ext cx="2133600" cy="2133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63378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5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数据准备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标签使用</a:t>
            </a:r>
            <a:r>
              <a:rPr lang="en-US" altLang="zh-CN" dirty="0" smtClean="0"/>
              <a:t>one hot</a:t>
            </a:r>
            <a:r>
              <a:rPr lang="zh-CN" altLang="en-US" dirty="0" smtClean="0"/>
              <a:t>编码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90645" y="2394072"/>
            <a:ext cx="372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Person	Car	Bicycle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85" y="2763404"/>
            <a:ext cx="1402861" cy="14028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85" y="4360983"/>
            <a:ext cx="1406771" cy="14067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90645" y="3212801"/>
            <a:ext cx="372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	1	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90645" y="4716257"/>
            <a:ext cx="372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	0	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35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372</Words>
  <Application>Microsoft Office PowerPoint</Application>
  <PresentationFormat>宽屏</PresentationFormat>
  <Paragraphs>62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Consolas</vt:lpstr>
      <vt:lpstr>Office 主题</vt:lpstr>
      <vt:lpstr>分类器训练</vt:lpstr>
      <vt:lpstr>简介</vt:lpstr>
      <vt:lpstr>下载预训练模型</vt:lpstr>
      <vt:lpstr>修改VGG16网络</vt:lpstr>
      <vt:lpstr>修改VGG16网络</vt:lpstr>
      <vt:lpstr>读取预训练权值参数</vt:lpstr>
      <vt:lpstr>读取预训练权值参数</vt:lpstr>
      <vt:lpstr>数据准备1：输入图片</vt:lpstr>
      <vt:lpstr>数据准备2：标签</vt:lpstr>
      <vt:lpstr>K分类交叉熵损失</vt:lpstr>
      <vt:lpstr>进阶</vt:lpstr>
      <vt:lpstr>保存权值</vt:lpstr>
      <vt:lpstr>建立自己的VGG16网络</vt:lpstr>
      <vt:lpstr>构建权值名称 映射矩阵</vt:lpstr>
      <vt:lpstr>网络权值赋值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分类器训练</dc:title>
  <dc:creator>Windows 用户</dc:creator>
  <cp:lastModifiedBy>Windows 用户</cp:lastModifiedBy>
  <cp:revision>60</cp:revision>
  <dcterms:created xsi:type="dcterms:W3CDTF">2018-08-06T02:40:58Z</dcterms:created>
  <dcterms:modified xsi:type="dcterms:W3CDTF">2018-08-06T10:39:14Z</dcterms:modified>
</cp:coreProperties>
</file>