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4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9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9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636E-F88D-49E5-B99E-A515DBA78C5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0F81-0194-4402-8282-7DECA4D08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flow/tree/master/tensorflow/contrib/cma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模型保存与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 smtClean="0"/>
              <a:t>cmlin17@fudan.edu.cn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保存训练好的模型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++ library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++ API</a:t>
            </a:r>
            <a:r>
              <a:rPr lang="zh-CN" altLang="en-US" dirty="0" smtClean="0"/>
              <a:t>运行模型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7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声明好，导入训练好的</a:t>
            </a:r>
            <a:r>
              <a:rPr lang="en-US" altLang="zh-CN" dirty="0" err="1" smtClean="0"/>
              <a:t>ckpt</a:t>
            </a:r>
            <a:r>
              <a:rPr lang="zh-CN" altLang="en-US" dirty="0" smtClean="0"/>
              <a:t>，保存</a:t>
            </a:r>
            <a:r>
              <a:rPr lang="en-US" altLang="zh-CN" dirty="0" err="1" smtClean="0"/>
              <a:t>sess</a:t>
            </a:r>
            <a:r>
              <a:rPr lang="zh-CN" altLang="en-US" dirty="0" smtClean="0"/>
              <a:t>，导出模型</a:t>
            </a:r>
            <a:endParaRPr lang="en-US" altLang="zh-CN" dirty="0" smtClean="0"/>
          </a:p>
          <a:p>
            <a:r>
              <a:rPr lang="zh-CN" altLang="en-US" dirty="0" smtClean="0"/>
              <a:t>注意：模型内的所有操作必须均是由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提供，例如不能含有</a:t>
            </a:r>
            <a:r>
              <a:rPr lang="en-US" altLang="zh-CN" dirty="0" err="1" smtClean="0"/>
              <a:t>tf.py_func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7" y="3528156"/>
            <a:ext cx="6102814" cy="17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C++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>
                <a:hlinkClick r:id="rId2"/>
              </a:rPr>
              <a:t>https://github.com/tensorflow/tensorflow/tree/master/tensorflow/contrib/cmake</a:t>
            </a:r>
            <a:endParaRPr lang="en-US" altLang="zh-CN" dirty="0" smtClean="0"/>
          </a:p>
          <a:p>
            <a:r>
              <a:rPr lang="zh-CN" altLang="en-US" dirty="0" smtClean="0"/>
              <a:t>准备好源码以及各种依赖工具（</a:t>
            </a:r>
            <a:r>
              <a:rPr lang="en-US" altLang="zh-CN" dirty="0" smtClean="0"/>
              <a:t>vs2015,python3.5,swig,cmake)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cmake</a:t>
            </a:r>
            <a:r>
              <a:rPr lang="en-US" altLang="zh-CN" dirty="0" smtClean="0">
                <a:effectLst/>
              </a:rPr>
              <a:t> .. -A x64 -DCMAKE_BUILD_TYPE=Release ^</a:t>
            </a:r>
          </a:p>
          <a:p>
            <a:r>
              <a:rPr lang="en-US" altLang="zh-CN" dirty="0" smtClean="0">
                <a:effectLst/>
              </a:rPr>
              <a:t>-DSWIG_EXECUTABLE=E:/tflib/swigwin/swig.exe ^</a:t>
            </a:r>
          </a:p>
          <a:p>
            <a:r>
              <a:rPr lang="en-US" altLang="zh-CN" dirty="0" smtClean="0">
                <a:effectLst/>
              </a:rPr>
              <a:t>-DPYTHON_EXECUTABLE=E:/tflib/Anaconda3/python.exe ^</a:t>
            </a:r>
          </a:p>
          <a:p>
            <a:r>
              <a:rPr lang="en-US" altLang="zh-CN" dirty="0" smtClean="0">
                <a:effectLst/>
              </a:rPr>
              <a:t>-DPYTHON_LIBRARIES=E:/tflib/Anaconda3/libs/python35.lib ^</a:t>
            </a:r>
          </a:p>
          <a:p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Dtensorflow_ENABLE_GPU</a:t>
            </a:r>
            <a:r>
              <a:rPr lang="en-US" altLang="zh-CN" dirty="0" smtClean="0">
                <a:effectLst/>
              </a:rPr>
              <a:t>=ON ^</a:t>
            </a:r>
          </a:p>
          <a:p>
            <a:r>
              <a:rPr lang="en-US" altLang="zh-CN" dirty="0" smtClean="0">
                <a:effectLst/>
              </a:rPr>
              <a:t>-DCUDNN_HOME="C:\Program Files\NVIDIA GPU Computing Toolkit\CUDA\v9.0" ^</a:t>
            </a:r>
          </a:p>
          <a:p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Dtensorflow_BUILD_PYTHON_BINDINGS</a:t>
            </a:r>
            <a:r>
              <a:rPr lang="en-US" altLang="zh-CN" dirty="0" smtClean="0">
                <a:effectLst/>
              </a:rPr>
              <a:t>=OFF ^</a:t>
            </a:r>
          </a:p>
          <a:p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Dtensorflow_ENABLE_GRPC_SUPPORT</a:t>
            </a:r>
            <a:r>
              <a:rPr lang="en-US" altLang="zh-CN" dirty="0" smtClean="0">
                <a:effectLst/>
              </a:rPr>
              <a:t>=OFF ^</a:t>
            </a:r>
          </a:p>
          <a:p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Dtensorflow_BUILD_SHARED_LIB</a:t>
            </a:r>
            <a:r>
              <a:rPr lang="en-US" altLang="zh-CN" dirty="0" smtClean="0">
                <a:effectLst/>
              </a:rPr>
              <a:t>=ON</a:t>
            </a:r>
          </a:p>
          <a:p>
            <a:r>
              <a:rPr lang="zh-CN" altLang="en-US" dirty="0" smtClean="0">
                <a:effectLst/>
              </a:rPr>
              <a:t>一些引用路径请根据实际情况修改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9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C++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effectLst/>
              </a:rPr>
              <a:t>添加</a:t>
            </a:r>
            <a:r>
              <a:rPr lang="en-US" altLang="zh-CN" dirty="0" err="1" smtClean="0">
                <a:effectLst/>
              </a:rPr>
              <a:t>MSBuild</a:t>
            </a:r>
            <a:r>
              <a:rPr lang="zh-CN" altLang="en-US" dirty="0" smtClean="0">
                <a:effectLst/>
              </a:rPr>
              <a:t>指令</a:t>
            </a:r>
          </a:p>
          <a:p>
            <a:r>
              <a:rPr lang="zh-CN" altLang="en-US" dirty="0" smtClean="0">
                <a:effectLst/>
              </a:rPr>
              <a:t>“</a:t>
            </a:r>
            <a:r>
              <a:rPr lang="en-US" altLang="zh-CN" dirty="0" smtClean="0">
                <a:effectLst/>
              </a:rPr>
              <a:t>C:\Program Files (x86)\Microsoft Visual Studio 14.0\VC\vcvarsall.bat"</a:t>
            </a:r>
          </a:p>
          <a:p>
            <a:r>
              <a:rPr lang="zh-CN" altLang="en-US" dirty="0" smtClean="0">
                <a:effectLst/>
              </a:rPr>
              <a:t>编译代码</a:t>
            </a:r>
          </a:p>
          <a:p>
            <a:r>
              <a:rPr lang="en-US" altLang="zh-CN" dirty="0" err="1" smtClean="0">
                <a:effectLst/>
              </a:rPr>
              <a:t>MSBuild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p:Configuration</a:t>
            </a:r>
            <a:r>
              <a:rPr lang="en-US" altLang="zh-CN" dirty="0" smtClean="0">
                <a:effectLst/>
              </a:rPr>
              <a:t>=Release ^</a:t>
            </a: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p:Platform</a:t>
            </a:r>
            <a:r>
              <a:rPr lang="en-US" altLang="zh-CN" dirty="0" smtClean="0">
                <a:effectLst/>
              </a:rPr>
              <a:t>=x64 ^</a:t>
            </a: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p:PreferredToolArchitecture</a:t>
            </a:r>
            <a:r>
              <a:rPr lang="en-US" altLang="zh-CN" dirty="0" smtClean="0">
                <a:effectLst/>
              </a:rPr>
              <a:t>=x64 </a:t>
            </a:r>
            <a:r>
              <a:rPr lang="en-US" altLang="zh-CN" dirty="0" err="1" smtClean="0">
                <a:effectLst/>
              </a:rPr>
              <a:t>ALL_BUILD.vcxproj</a:t>
            </a:r>
            <a:r>
              <a:rPr lang="en-US" altLang="zh-CN" dirty="0" smtClean="0">
                <a:effectLst/>
              </a:rPr>
              <a:t> ^</a:t>
            </a: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filelogger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大约三个小时后就编译好了，会得到</a:t>
            </a:r>
            <a:r>
              <a:rPr lang="en-US" altLang="zh-CN" dirty="0" smtClean="0"/>
              <a:t>tensorflow.dll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tensorflow.lib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21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C++ </a:t>
            </a:r>
            <a:r>
              <a:rPr lang="zh-CN" altLang="en-US" dirty="0" smtClean="0"/>
              <a:t>工程依赖设置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effectLst/>
              </a:rPr>
              <a:t>首先将工程平台更换为</a:t>
            </a:r>
            <a:r>
              <a:rPr lang="en-US" altLang="zh-CN" dirty="0" smtClean="0">
                <a:effectLst/>
              </a:rPr>
              <a:t>Release x64</a:t>
            </a:r>
          </a:p>
          <a:p>
            <a:r>
              <a:rPr lang="en-US" altLang="zh-CN" dirty="0" smtClean="0">
                <a:effectLst/>
              </a:rPr>
              <a:t>include</a:t>
            </a:r>
            <a:r>
              <a:rPr lang="zh-CN" altLang="en-US" dirty="0" smtClean="0">
                <a:effectLst/>
              </a:rPr>
              <a:t>目录：</a:t>
            </a:r>
          </a:p>
          <a:p>
            <a:r>
              <a:rPr lang="en-US" altLang="zh-CN" dirty="0" smtClean="0">
                <a:effectLst/>
              </a:rPr>
              <a:t>E:\tflib\tensorflow\tensorflow\contrib\cmake\build</a:t>
            </a:r>
          </a:p>
          <a:p>
            <a:r>
              <a:rPr lang="en-US" altLang="zh-CN" dirty="0" smtClean="0">
                <a:effectLst/>
              </a:rPr>
              <a:t>E:\tflib\tensorflow\tensorflow\contrib\cmake\build\external\eigen_archive</a:t>
            </a:r>
          </a:p>
          <a:p>
            <a:r>
              <a:rPr lang="en-US" altLang="zh-CN" dirty="0" smtClean="0">
                <a:effectLst/>
              </a:rPr>
              <a:t>E:\tflib\tensorflow\tensorflow\contrib\cmake\build\protobuf\src\protobuf\src</a:t>
            </a:r>
          </a:p>
          <a:p>
            <a:r>
              <a:rPr lang="en-US" altLang="zh-CN" dirty="0" smtClean="0">
                <a:effectLst/>
              </a:rPr>
              <a:t>E:\tflib\tensorflow\third_party\eigen3</a:t>
            </a:r>
          </a:p>
          <a:p>
            <a:r>
              <a:rPr lang="en-US" altLang="zh-CN" dirty="0" smtClean="0">
                <a:effectLst/>
              </a:rPr>
              <a:t>E:\tflib\tensorflow</a:t>
            </a:r>
          </a:p>
          <a:p>
            <a:r>
              <a:rPr lang="en-US" altLang="zh-CN" dirty="0" smtClean="0">
                <a:effectLst/>
              </a:rPr>
              <a:t>lib</a:t>
            </a:r>
            <a:r>
              <a:rPr lang="zh-CN" altLang="en-US" dirty="0" smtClean="0">
                <a:effectLst/>
              </a:rPr>
              <a:t>目录：</a:t>
            </a:r>
          </a:p>
          <a:p>
            <a:r>
              <a:rPr lang="en-US" altLang="zh-CN" dirty="0" smtClean="0">
                <a:effectLst/>
              </a:rPr>
              <a:t>E:\tflib\tensorflow\tensorflow\contrib\cmake\build\Release</a:t>
            </a:r>
          </a:p>
          <a:p>
            <a:r>
              <a:rPr lang="zh-CN" altLang="en-US" dirty="0" smtClean="0">
                <a:effectLst/>
              </a:rPr>
              <a:t>链接器输入添加</a:t>
            </a:r>
          </a:p>
          <a:p>
            <a:r>
              <a:rPr lang="en-US" altLang="zh-CN" dirty="0" smtClean="0">
                <a:effectLst/>
              </a:rPr>
              <a:t>tensorflow.lib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2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运行模型实例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0" y="1389795"/>
            <a:ext cx="3697849" cy="5222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69" y="1389795"/>
            <a:ext cx="7762875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69" y="3501291"/>
            <a:ext cx="7506170" cy="29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230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模型保存与C++调用</vt:lpstr>
      <vt:lpstr>简介</vt:lpstr>
      <vt:lpstr>模型打包</vt:lpstr>
      <vt:lpstr>编译C++ Library</vt:lpstr>
      <vt:lpstr>编译C++ Library</vt:lpstr>
      <vt:lpstr>VS C++ 工程依赖设置</vt:lpstr>
      <vt:lpstr>C++运行模型实例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模型保存与C++调用</dc:title>
  <dc:creator>Windows 用户</dc:creator>
  <cp:lastModifiedBy>Windows 用户</cp:lastModifiedBy>
  <cp:revision>20</cp:revision>
  <dcterms:created xsi:type="dcterms:W3CDTF">2018-08-07T12:23:59Z</dcterms:created>
  <dcterms:modified xsi:type="dcterms:W3CDTF">2018-08-07T12:38:51Z</dcterms:modified>
</cp:coreProperties>
</file>