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Slab"/>
      <p:regular r:id="rId40"/>
      <p:bold r:id="rId41"/>
    </p:embeddedFont>
    <p:embeddedFont>
      <p:font typeface="Nixie One"/>
      <p:regular r:id="rId42"/>
    </p:embeddedFont>
    <p:embeddedFont>
      <p:font typeface="Roboto Slab Regular"/>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EC9282-9629-4B15-986F-0C7347EE1AE2}">
  <a:tblStyle styleId="{BAEC9282-9629-4B15-986F-0C7347EE1AE2}"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Slab-regular.fntdata"/><Relationship Id="rId20" Type="http://schemas.openxmlformats.org/officeDocument/2006/relationships/slide" Target="slides/slide15.xml"/><Relationship Id="rId42" Type="http://schemas.openxmlformats.org/officeDocument/2006/relationships/font" Target="fonts/NixieOne-regular.fntdata"/><Relationship Id="rId41" Type="http://schemas.openxmlformats.org/officeDocument/2006/relationships/font" Target="fonts/RobotoSlab-bold.fntdata"/><Relationship Id="rId22" Type="http://schemas.openxmlformats.org/officeDocument/2006/relationships/slide" Target="slides/slide17.xml"/><Relationship Id="rId44" Type="http://schemas.openxmlformats.org/officeDocument/2006/relationships/font" Target="fonts/RobotoSlabRegular-bold.fntdata"/><Relationship Id="rId21" Type="http://schemas.openxmlformats.org/officeDocument/2006/relationships/slide" Target="slides/slide16.xml"/><Relationship Id="rId43" Type="http://schemas.openxmlformats.org/officeDocument/2006/relationships/font" Target="fonts/RobotoSlabRegular-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c3edda74ad_1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c3edda74ad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d35dde656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d35dde65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d35dde6567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d35dde656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d35dde6567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d35dde656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d35dde6567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d35dde656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d35dde6567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d35dde656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d35dde6567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d35dde656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d35dde6567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d35dde656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d35dde6567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d35dde656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20209a162_0_4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20209a162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d35dde6567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d35dde656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db8af7dc3f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db8af7dc3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d35dde6567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d35dde656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db8af7dc3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db8af7dc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db8af7dc3f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db8af7dc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db8af7dc3f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db8af7dc3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d35dde6567_0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d35dde656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d360cb253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d360cb25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db8af7dc3f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db8af7dc3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db8af7dc3f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db8af7dc3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db8af7dc3f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db8af7dc3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db8af7dc3f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db8af7dc3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c3edda74ad_3_6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c3edda74ad_3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2" name="Google Shape;12;p2"/>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685800" y="2601425"/>
            <a:ext cx="5810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A">
  <p:cSld name="BLANK_1_1">
    <p:spTree>
      <p:nvGrpSpPr>
        <p:cNvPr id="91" name="Shape 91"/>
        <p:cNvGrpSpPr/>
        <p:nvPr/>
      </p:nvGrpSpPr>
      <p:grpSpPr>
        <a:xfrm>
          <a:off x="0" y="0"/>
          <a:ext cx="0" cy="0"/>
          <a:chOff x="0" y="0"/>
          <a:chExt cx="0" cy="0"/>
        </a:xfrm>
      </p:grpSpPr>
      <p:sp>
        <p:nvSpPr>
          <p:cNvPr id="92" name="Google Shape;92;p11"/>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94" name="Google Shape;94;p11"/>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B">
  <p:cSld name="BLANK_1_1_1">
    <p:spTree>
      <p:nvGrpSpPr>
        <p:cNvPr id="98" name="Shape 98"/>
        <p:cNvGrpSpPr/>
        <p:nvPr/>
      </p:nvGrpSpPr>
      <p:grpSpPr>
        <a:xfrm>
          <a:off x="0" y="0"/>
          <a:ext cx="0" cy="0"/>
          <a:chOff x="0" y="0"/>
          <a:chExt cx="0" cy="0"/>
        </a:xfrm>
      </p:grpSpPr>
      <p:sp>
        <p:nvSpPr>
          <p:cNvPr id="99" name="Google Shape;99;p12"/>
          <p:cNvSpPr/>
          <p:nvPr/>
        </p:nvSpPr>
        <p:spPr>
          <a:xfrm>
            <a:off x="0" y="4294550"/>
            <a:ext cx="9144000" cy="2412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01" name="Google Shape;101;p12"/>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105" name="Shape 105"/>
        <p:cNvGrpSpPr/>
        <p:nvPr/>
      </p:nvGrpSpPr>
      <p:grpSpPr>
        <a:xfrm>
          <a:off x="0" y="0"/>
          <a:ext cx="0" cy="0"/>
          <a:chOff x="0" y="0"/>
          <a:chExt cx="0" cy="0"/>
        </a:xfrm>
      </p:grpSpPr>
      <p:sp>
        <p:nvSpPr>
          <p:cNvPr id="106" name="Google Shape;106;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3"/>
          <p:cNvGrpSpPr/>
          <p:nvPr/>
        </p:nvGrpSpPr>
        <p:grpSpPr>
          <a:xfrm>
            <a:off x="809650" y="887725"/>
            <a:ext cx="7524600" cy="3641441"/>
            <a:chOff x="809650" y="887725"/>
            <a:chExt cx="7524600" cy="3641441"/>
          </a:xfrm>
        </p:grpSpPr>
        <p:sp>
          <p:nvSpPr>
            <p:cNvPr id="108" name="Google Shape;108;p13"/>
            <p:cNvSpPr/>
            <p:nvPr/>
          </p:nvSpPr>
          <p:spPr>
            <a:xfrm>
              <a:off x="809650" y="887725"/>
              <a:ext cx="7524600" cy="3456650"/>
            </a:xfrm>
            <a:prstGeom prst="flowChartProcess">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rot="10800000">
              <a:off x="1076300" y="4212066"/>
              <a:ext cx="548700" cy="3171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3"/>
          <p:cNvSpPr txBox="1"/>
          <p:nvPr>
            <p:ph idx="1" type="body"/>
          </p:nvPr>
        </p:nvSpPr>
        <p:spPr>
          <a:xfrm>
            <a:off x="1219225" y="1373750"/>
            <a:ext cx="6705300" cy="2484600"/>
          </a:xfrm>
          <a:prstGeom prst="rect">
            <a:avLst/>
          </a:prstGeom>
          <a:noFill/>
        </p:spPr>
        <p:txBody>
          <a:bodyPr anchorCtr="0" anchor="t" bIns="91425" lIns="91425" spcFirstLastPara="1" rIns="91425" wrap="square" tIns="91425">
            <a:noAutofit/>
          </a:bodyPr>
          <a:lstStyle>
            <a:lvl1pPr indent="-355600" lvl="0" marL="457200" rtl="0" algn="l">
              <a:lnSpc>
                <a:spcPct val="115000"/>
              </a:lnSpc>
              <a:spcBef>
                <a:spcPts val="600"/>
              </a:spcBef>
              <a:spcAft>
                <a:spcPts val="0"/>
              </a:spcAft>
              <a:buClr>
                <a:schemeClr val="lt1"/>
              </a:buClr>
              <a:buSzPts val="2000"/>
              <a:buChar char="▪"/>
              <a:defRPr sz="2000">
                <a:solidFill>
                  <a:schemeClr val="lt1"/>
                </a:solidFill>
              </a:defRPr>
            </a:lvl1pPr>
            <a:lvl2pPr indent="-330200" lvl="1" marL="914400" rtl="0" algn="l">
              <a:lnSpc>
                <a:spcPct val="115000"/>
              </a:lnSpc>
              <a:spcBef>
                <a:spcPts val="0"/>
              </a:spcBef>
              <a:spcAft>
                <a:spcPts val="0"/>
              </a:spcAft>
              <a:buClr>
                <a:schemeClr val="lt1"/>
              </a:buClr>
              <a:buSzPts val="1600"/>
              <a:buChar char="▫"/>
              <a:defRPr sz="1600">
                <a:solidFill>
                  <a:schemeClr val="lt1"/>
                </a:solidFill>
              </a:defRPr>
            </a:lvl2pPr>
            <a:lvl3pPr indent="-330200" lvl="2" marL="1371600" rtl="0" algn="l">
              <a:lnSpc>
                <a:spcPct val="115000"/>
              </a:lnSpc>
              <a:spcBef>
                <a:spcPts val="0"/>
              </a:spcBef>
              <a:spcAft>
                <a:spcPts val="0"/>
              </a:spcAft>
              <a:buClr>
                <a:schemeClr val="lt1"/>
              </a:buClr>
              <a:buSzPts val="1600"/>
              <a:buChar char="■"/>
              <a:defRPr sz="1600">
                <a:solidFill>
                  <a:schemeClr val="lt1"/>
                </a:solidFill>
              </a:defRPr>
            </a:lvl3pPr>
            <a:lvl4pPr indent="-330200" lvl="3" marL="1828800" rtl="0" algn="l">
              <a:lnSpc>
                <a:spcPct val="115000"/>
              </a:lnSpc>
              <a:spcBef>
                <a:spcPts val="0"/>
              </a:spcBef>
              <a:spcAft>
                <a:spcPts val="0"/>
              </a:spcAft>
              <a:buClr>
                <a:schemeClr val="lt1"/>
              </a:buClr>
              <a:buSzPts val="1600"/>
              <a:buChar char="●"/>
              <a:defRPr sz="1600">
                <a:solidFill>
                  <a:schemeClr val="lt1"/>
                </a:solidFill>
              </a:defRPr>
            </a:lvl4pPr>
            <a:lvl5pPr indent="-330200" lvl="4" marL="2286000" rtl="0" algn="l">
              <a:lnSpc>
                <a:spcPct val="115000"/>
              </a:lnSpc>
              <a:spcBef>
                <a:spcPts val="0"/>
              </a:spcBef>
              <a:spcAft>
                <a:spcPts val="0"/>
              </a:spcAft>
              <a:buClr>
                <a:schemeClr val="lt1"/>
              </a:buClr>
              <a:buSzPts val="1600"/>
              <a:buChar char="○"/>
              <a:defRPr sz="1600">
                <a:solidFill>
                  <a:schemeClr val="lt1"/>
                </a:solidFill>
              </a:defRPr>
            </a:lvl5pPr>
            <a:lvl6pPr indent="-330200" lvl="5" marL="2743200" rtl="0" algn="l">
              <a:lnSpc>
                <a:spcPct val="115000"/>
              </a:lnSpc>
              <a:spcBef>
                <a:spcPts val="0"/>
              </a:spcBef>
              <a:spcAft>
                <a:spcPts val="0"/>
              </a:spcAft>
              <a:buClr>
                <a:schemeClr val="lt1"/>
              </a:buClr>
              <a:buSzPts val="1600"/>
              <a:buChar char="■"/>
              <a:defRPr sz="1600">
                <a:solidFill>
                  <a:schemeClr val="lt1"/>
                </a:solidFill>
              </a:defRPr>
            </a:lvl6pPr>
            <a:lvl7pPr indent="-330200" lvl="6" marL="3200400" rtl="0" algn="l">
              <a:lnSpc>
                <a:spcPct val="115000"/>
              </a:lnSpc>
              <a:spcBef>
                <a:spcPts val="0"/>
              </a:spcBef>
              <a:spcAft>
                <a:spcPts val="0"/>
              </a:spcAft>
              <a:buClr>
                <a:schemeClr val="lt1"/>
              </a:buClr>
              <a:buSzPts val="1600"/>
              <a:buChar char="●"/>
              <a:defRPr sz="1600">
                <a:solidFill>
                  <a:schemeClr val="lt1"/>
                </a:solidFill>
              </a:defRPr>
            </a:lvl7pPr>
            <a:lvl8pPr indent="-330200" lvl="7" marL="3657600" rtl="0" algn="l">
              <a:lnSpc>
                <a:spcPct val="115000"/>
              </a:lnSpc>
              <a:spcBef>
                <a:spcPts val="0"/>
              </a:spcBef>
              <a:spcAft>
                <a:spcPts val="0"/>
              </a:spcAft>
              <a:buClr>
                <a:schemeClr val="lt1"/>
              </a:buClr>
              <a:buSzPts val="1600"/>
              <a:buChar char="○"/>
              <a:defRPr sz="1600">
                <a:solidFill>
                  <a:schemeClr val="lt1"/>
                </a:solidFill>
              </a:defRPr>
            </a:lvl8pPr>
            <a:lvl9pPr indent="-330200" lvl="8" marL="4114800" rtl="0" algn="l">
              <a:lnSpc>
                <a:spcPct val="115000"/>
              </a:lnSpc>
              <a:spcBef>
                <a:spcPts val="0"/>
              </a:spcBef>
              <a:spcAft>
                <a:spcPts val="0"/>
              </a:spcAft>
              <a:buClr>
                <a:schemeClr val="lt1"/>
              </a:buClr>
              <a:buSzPts val="1600"/>
              <a:buChar char="■"/>
              <a:defRPr sz="1600">
                <a:solidFill>
                  <a:schemeClr val="lt1"/>
                </a:solidFill>
              </a:defRPr>
            </a:lvl9pPr>
          </a:lstStyle>
          <a:p/>
        </p:txBody>
      </p:sp>
      <p:sp>
        <p:nvSpPr>
          <p:cNvPr id="111" name="Google Shape;11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6" name="Shape 16"/>
        <p:cNvGrpSpPr/>
        <p:nvPr/>
      </p:nvGrpSpPr>
      <p:grpSpPr>
        <a:xfrm>
          <a:off x="0" y="0"/>
          <a:ext cx="0" cy="0"/>
          <a:chOff x="0" y="0"/>
          <a:chExt cx="0" cy="0"/>
        </a:xfrm>
      </p:grpSpPr>
      <p:sp>
        <p:nvSpPr>
          <p:cNvPr id="17" name="Google Shape;17;p3"/>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14454"/>
              </a:buClr>
              <a:buSzPts val="4800"/>
              <a:buNone/>
              <a:defRPr sz="4800">
                <a:solidFill>
                  <a:srgbClr val="114454"/>
                </a:solidFill>
              </a:defRPr>
            </a:lvl1pPr>
            <a:lvl2pPr lvl="1" rtl="0">
              <a:spcBef>
                <a:spcPts val="0"/>
              </a:spcBef>
              <a:spcAft>
                <a:spcPts val="0"/>
              </a:spcAft>
              <a:buClr>
                <a:srgbClr val="114454"/>
              </a:buClr>
              <a:buSzPts val="4800"/>
              <a:buNone/>
              <a:defRPr sz="4800">
                <a:solidFill>
                  <a:srgbClr val="114454"/>
                </a:solidFill>
              </a:defRPr>
            </a:lvl2pPr>
            <a:lvl3pPr lvl="2" rtl="0">
              <a:spcBef>
                <a:spcPts val="0"/>
              </a:spcBef>
              <a:spcAft>
                <a:spcPts val="0"/>
              </a:spcAft>
              <a:buClr>
                <a:srgbClr val="114454"/>
              </a:buClr>
              <a:buSzPts val="4800"/>
              <a:buNone/>
              <a:defRPr sz="4800">
                <a:solidFill>
                  <a:srgbClr val="114454"/>
                </a:solidFill>
              </a:defRPr>
            </a:lvl3pPr>
            <a:lvl4pPr lvl="3" rtl="0">
              <a:spcBef>
                <a:spcPts val="0"/>
              </a:spcBef>
              <a:spcAft>
                <a:spcPts val="0"/>
              </a:spcAft>
              <a:buClr>
                <a:srgbClr val="114454"/>
              </a:buClr>
              <a:buSzPts val="4800"/>
              <a:buNone/>
              <a:defRPr sz="4800">
                <a:solidFill>
                  <a:srgbClr val="114454"/>
                </a:solidFill>
              </a:defRPr>
            </a:lvl4pPr>
            <a:lvl5pPr lvl="4" rtl="0">
              <a:spcBef>
                <a:spcPts val="0"/>
              </a:spcBef>
              <a:spcAft>
                <a:spcPts val="0"/>
              </a:spcAft>
              <a:buClr>
                <a:srgbClr val="114454"/>
              </a:buClr>
              <a:buSzPts val="4800"/>
              <a:buNone/>
              <a:defRPr sz="4800">
                <a:solidFill>
                  <a:srgbClr val="114454"/>
                </a:solidFill>
              </a:defRPr>
            </a:lvl5pPr>
            <a:lvl6pPr lvl="5" rtl="0">
              <a:spcBef>
                <a:spcPts val="0"/>
              </a:spcBef>
              <a:spcAft>
                <a:spcPts val="0"/>
              </a:spcAft>
              <a:buClr>
                <a:srgbClr val="114454"/>
              </a:buClr>
              <a:buSzPts val="4800"/>
              <a:buNone/>
              <a:defRPr sz="4800">
                <a:solidFill>
                  <a:srgbClr val="114454"/>
                </a:solidFill>
              </a:defRPr>
            </a:lvl6pPr>
            <a:lvl7pPr lvl="6" rtl="0">
              <a:spcBef>
                <a:spcPts val="0"/>
              </a:spcBef>
              <a:spcAft>
                <a:spcPts val="0"/>
              </a:spcAft>
              <a:buClr>
                <a:srgbClr val="114454"/>
              </a:buClr>
              <a:buSzPts val="4800"/>
              <a:buNone/>
              <a:defRPr sz="4800">
                <a:solidFill>
                  <a:srgbClr val="114454"/>
                </a:solidFill>
              </a:defRPr>
            </a:lvl7pPr>
            <a:lvl8pPr lvl="7" rtl="0">
              <a:spcBef>
                <a:spcPts val="0"/>
              </a:spcBef>
              <a:spcAft>
                <a:spcPts val="0"/>
              </a:spcAft>
              <a:buClr>
                <a:srgbClr val="114454"/>
              </a:buClr>
              <a:buSzPts val="4800"/>
              <a:buNone/>
              <a:defRPr sz="4800">
                <a:solidFill>
                  <a:srgbClr val="114454"/>
                </a:solidFill>
              </a:defRPr>
            </a:lvl8pPr>
            <a:lvl9pPr lvl="8" rtl="0">
              <a:spcBef>
                <a:spcPts val="0"/>
              </a:spcBef>
              <a:spcAft>
                <a:spcPts val="0"/>
              </a:spcAft>
              <a:buClr>
                <a:srgbClr val="114454"/>
              </a:buClr>
              <a:buSzPts val="4800"/>
              <a:buNone/>
              <a:defRPr sz="4800">
                <a:solidFill>
                  <a:srgbClr val="114454"/>
                </a:solidFill>
              </a:defRPr>
            </a:lvl9pPr>
          </a:lstStyle>
          <a:p/>
        </p:txBody>
      </p:sp>
      <p:sp>
        <p:nvSpPr>
          <p:cNvPr id="18" name="Google Shape;18;p3"/>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4BF6E"/>
              </a:buClr>
              <a:buSzPts val="1800"/>
              <a:buNone/>
              <a:defRPr b="1" sz="1800">
                <a:solidFill>
                  <a:srgbClr val="94BF6E"/>
                </a:solidFill>
              </a:defRPr>
            </a:lvl1pPr>
            <a:lvl2pPr lvl="1" rtl="0">
              <a:spcBef>
                <a:spcPts val="0"/>
              </a:spcBef>
              <a:spcAft>
                <a:spcPts val="0"/>
              </a:spcAft>
              <a:buClr>
                <a:srgbClr val="94BF6E"/>
              </a:buClr>
              <a:buSzPts val="1800"/>
              <a:buNone/>
              <a:defRPr b="1" sz="1800">
                <a:solidFill>
                  <a:srgbClr val="94BF6E"/>
                </a:solidFill>
              </a:defRPr>
            </a:lvl2pPr>
            <a:lvl3pPr lvl="2" rtl="0">
              <a:spcBef>
                <a:spcPts val="0"/>
              </a:spcBef>
              <a:spcAft>
                <a:spcPts val="0"/>
              </a:spcAft>
              <a:buClr>
                <a:srgbClr val="94BF6E"/>
              </a:buClr>
              <a:buSzPts val="1800"/>
              <a:buNone/>
              <a:defRPr b="1" sz="1800">
                <a:solidFill>
                  <a:srgbClr val="94BF6E"/>
                </a:solidFill>
              </a:defRPr>
            </a:lvl3pPr>
            <a:lvl4pPr lvl="3" rtl="0">
              <a:spcBef>
                <a:spcPts val="0"/>
              </a:spcBef>
              <a:spcAft>
                <a:spcPts val="0"/>
              </a:spcAft>
              <a:buClr>
                <a:srgbClr val="94BF6E"/>
              </a:buClr>
              <a:buSzPts val="1800"/>
              <a:buNone/>
              <a:defRPr b="1">
                <a:solidFill>
                  <a:srgbClr val="94BF6E"/>
                </a:solidFill>
              </a:defRPr>
            </a:lvl4pPr>
            <a:lvl5pPr lvl="4" rtl="0">
              <a:spcBef>
                <a:spcPts val="0"/>
              </a:spcBef>
              <a:spcAft>
                <a:spcPts val="0"/>
              </a:spcAft>
              <a:buClr>
                <a:srgbClr val="94BF6E"/>
              </a:buClr>
              <a:buSzPts val="1800"/>
              <a:buNone/>
              <a:defRPr b="1">
                <a:solidFill>
                  <a:srgbClr val="94BF6E"/>
                </a:solidFill>
              </a:defRPr>
            </a:lvl5pPr>
            <a:lvl6pPr lvl="5" rtl="0">
              <a:spcBef>
                <a:spcPts val="0"/>
              </a:spcBef>
              <a:spcAft>
                <a:spcPts val="0"/>
              </a:spcAft>
              <a:buClr>
                <a:srgbClr val="94BF6E"/>
              </a:buClr>
              <a:buSzPts val="1800"/>
              <a:buNone/>
              <a:defRPr b="1">
                <a:solidFill>
                  <a:srgbClr val="94BF6E"/>
                </a:solidFill>
              </a:defRPr>
            </a:lvl6pPr>
            <a:lvl7pPr lvl="6" rtl="0">
              <a:spcBef>
                <a:spcPts val="0"/>
              </a:spcBef>
              <a:spcAft>
                <a:spcPts val="0"/>
              </a:spcAft>
              <a:buClr>
                <a:srgbClr val="94BF6E"/>
              </a:buClr>
              <a:buSzPts val="1800"/>
              <a:buNone/>
              <a:defRPr b="1">
                <a:solidFill>
                  <a:srgbClr val="94BF6E"/>
                </a:solidFill>
              </a:defRPr>
            </a:lvl7pPr>
            <a:lvl8pPr lvl="7" rtl="0">
              <a:spcBef>
                <a:spcPts val="0"/>
              </a:spcBef>
              <a:spcAft>
                <a:spcPts val="0"/>
              </a:spcAft>
              <a:buClr>
                <a:srgbClr val="94BF6E"/>
              </a:buClr>
              <a:buSzPts val="1800"/>
              <a:buNone/>
              <a:defRPr b="1">
                <a:solidFill>
                  <a:srgbClr val="94BF6E"/>
                </a:solidFill>
              </a:defRPr>
            </a:lvl8pPr>
            <a:lvl9pPr lvl="8" rtl="0">
              <a:spcBef>
                <a:spcPts val="0"/>
              </a:spcBef>
              <a:spcAft>
                <a:spcPts val="0"/>
              </a:spcAft>
              <a:buClr>
                <a:srgbClr val="94BF6E"/>
              </a:buClr>
              <a:buSzPts val="1800"/>
              <a:buNone/>
              <a:defRPr b="1">
                <a:solidFill>
                  <a:srgbClr val="94BF6E"/>
                </a:solidFill>
              </a:defRPr>
            </a:lvl9pPr>
          </a:lstStyle>
          <a:p/>
        </p:txBody>
      </p:sp>
      <p:sp>
        <p:nvSpPr>
          <p:cNvPr id="19" name="Google Shape;19;p3"/>
          <p:cNvSpPr/>
          <p:nvPr/>
        </p:nvSpPr>
        <p:spPr>
          <a:xfrm>
            <a:off x="0" y="4288499"/>
            <a:ext cx="3474300" cy="2475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0" y="0"/>
            <a:ext cx="34743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1" name="Google Shape;21;p3"/>
          <p:cNvSpPr/>
          <p:nvPr/>
        </p:nvSpPr>
        <p:spPr>
          <a:xfrm>
            <a:off x="0" y="500626"/>
            <a:ext cx="34743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0" y="4493604"/>
            <a:ext cx="34743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0" y="4584075"/>
            <a:ext cx="34743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5" name="Shape 25"/>
        <p:cNvGrpSpPr/>
        <p:nvPr/>
      </p:nvGrpSpPr>
      <p:grpSpPr>
        <a:xfrm>
          <a:off x="0" y="0"/>
          <a:ext cx="0" cy="0"/>
          <a:chOff x="0" y="0"/>
          <a:chExt cx="0" cy="0"/>
        </a:xfrm>
      </p:grpSpPr>
      <p:sp>
        <p:nvSpPr>
          <p:cNvPr id="26" name="Google Shape;26;p4"/>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0380"/>
                  </a:srgbClr>
                </a:solidFill>
                <a:latin typeface="Impact"/>
              </a:rPr>
              <a:t>“</a:t>
            </a:r>
          </a:p>
        </p:txBody>
      </p:sp>
      <p:sp>
        <p:nvSpPr>
          <p:cNvPr id="28" name="Google Shape;28;p4"/>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9" name="Google Shape;29;p4"/>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idx="1" type="body"/>
          </p:nvPr>
        </p:nvSpPr>
        <p:spPr>
          <a:xfrm>
            <a:off x="1556175" y="2300275"/>
            <a:ext cx="6031800" cy="605100"/>
          </a:xfrm>
          <a:prstGeom prst="rect">
            <a:avLst/>
          </a:prstGeom>
        </p:spPr>
        <p:txBody>
          <a:bodyPr anchorCtr="0" anchor="ctr" bIns="91425" lIns="91425" spcFirstLastPara="1" rIns="91425" wrap="square" tIns="91425">
            <a:noAutofit/>
          </a:bodyPr>
          <a:lstStyle>
            <a:lvl1pPr indent="-355600" lvl="0" marL="457200" rtl="0" algn="ctr">
              <a:spcBef>
                <a:spcPts val="600"/>
              </a:spcBef>
              <a:spcAft>
                <a:spcPts val="0"/>
              </a:spcAft>
              <a:buClr>
                <a:srgbClr val="FFFFFF"/>
              </a:buClr>
              <a:buSzPts val="2000"/>
              <a:buChar char="▪"/>
              <a:defRPr sz="2000">
                <a:solidFill>
                  <a:srgbClr val="FFFFFF"/>
                </a:solidFill>
              </a:defRPr>
            </a:lvl1pPr>
            <a:lvl2pPr indent="-355600" lvl="1" marL="914400" rtl="0" algn="ctr">
              <a:spcBef>
                <a:spcPts val="0"/>
              </a:spcBef>
              <a:spcAft>
                <a:spcPts val="0"/>
              </a:spcAft>
              <a:buClr>
                <a:srgbClr val="FFFFFF"/>
              </a:buClr>
              <a:buSzPts val="2000"/>
              <a:buChar char="▫"/>
              <a:defRPr sz="2000">
                <a:solidFill>
                  <a:srgbClr val="FFFFFF"/>
                </a:solidFill>
              </a:defRPr>
            </a:lvl2pPr>
            <a:lvl3pPr indent="-355600" lvl="2" marL="1371600" rtl="0" algn="ctr">
              <a:spcBef>
                <a:spcPts val="0"/>
              </a:spcBef>
              <a:spcAft>
                <a:spcPts val="0"/>
              </a:spcAft>
              <a:buClr>
                <a:srgbClr val="FFFFFF"/>
              </a:buClr>
              <a:buSzPts val="2000"/>
              <a:buChar char="■"/>
              <a:defRPr sz="2000">
                <a:solidFill>
                  <a:srgbClr val="FFFFFF"/>
                </a:solidFill>
              </a:defRPr>
            </a:lvl3pPr>
            <a:lvl4pPr indent="-355600" lvl="3" marL="1828800" rtl="0" algn="ctr">
              <a:spcBef>
                <a:spcPts val="0"/>
              </a:spcBef>
              <a:spcAft>
                <a:spcPts val="0"/>
              </a:spcAft>
              <a:buClr>
                <a:srgbClr val="FFFFFF"/>
              </a:buClr>
              <a:buSzPts val="2000"/>
              <a:buChar char="●"/>
              <a:defRPr sz="2000">
                <a:solidFill>
                  <a:srgbClr val="FFFFFF"/>
                </a:solidFill>
              </a:defRPr>
            </a:lvl4pPr>
            <a:lvl5pPr indent="-355600" lvl="4" marL="2286000" rtl="0" algn="ctr">
              <a:spcBef>
                <a:spcPts val="0"/>
              </a:spcBef>
              <a:spcAft>
                <a:spcPts val="0"/>
              </a:spcAft>
              <a:buClr>
                <a:srgbClr val="FFFFFF"/>
              </a:buClr>
              <a:buSzPts val="2000"/>
              <a:buChar char="○"/>
              <a:defRPr sz="2000">
                <a:solidFill>
                  <a:srgbClr val="FFFFFF"/>
                </a:solidFill>
              </a:defRPr>
            </a:lvl5pPr>
            <a:lvl6pPr indent="-355600" lvl="5" marL="2743200" rtl="0" algn="ctr">
              <a:spcBef>
                <a:spcPts val="0"/>
              </a:spcBef>
              <a:spcAft>
                <a:spcPts val="0"/>
              </a:spcAft>
              <a:buClr>
                <a:srgbClr val="FFFFFF"/>
              </a:buClr>
              <a:buSzPts val="2000"/>
              <a:buChar char="■"/>
              <a:defRPr sz="2000">
                <a:solidFill>
                  <a:srgbClr val="FFFFFF"/>
                </a:solidFill>
              </a:defRPr>
            </a:lvl6pPr>
            <a:lvl7pPr indent="-355600" lvl="6" marL="3200400" rtl="0" algn="ctr">
              <a:spcBef>
                <a:spcPts val="0"/>
              </a:spcBef>
              <a:spcAft>
                <a:spcPts val="0"/>
              </a:spcAft>
              <a:buClr>
                <a:srgbClr val="FFFFFF"/>
              </a:buClr>
              <a:buSzPts val="2000"/>
              <a:buChar char="●"/>
              <a:defRPr sz="2000">
                <a:solidFill>
                  <a:srgbClr val="FFFFFF"/>
                </a:solidFill>
              </a:defRPr>
            </a:lvl7pPr>
            <a:lvl8pPr indent="-355600" lvl="7" marL="3657600" rtl="0" algn="ctr">
              <a:spcBef>
                <a:spcPts val="0"/>
              </a:spcBef>
              <a:spcAft>
                <a:spcPts val="0"/>
              </a:spcAft>
              <a:buClr>
                <a:srgbClr val="FFFFFF"/>
              </a:buClr>
              <a:buSzPts val="2000"/>
              <a:buChar char="○"/>
              <a:defRPr sz="2000">
                <a:solidFill>
                  <a:srgbClr val="FFFFFF"/>
                </a:solidFill>
              </a:defRPr>
            </a:lvl8pPr>
            <a:lvl9pPr indent="-355600" lvl="8" marL="4114800" rtl="0" algn="ctr">
              <a:spcBef>
                <a:spcPts val="0"/>
              </a:spcBef>
              <a:spcAft>
                <a:spcPts val="0"/>
              </a:spcAft>
              <a:buClr>
                <a:srgbClr val="FFFFFF"/>
              </a:buClr>
              <a:buSzPts val="2000"/>
              <a:buChar char="■"/>
              <a:defRPr sz="2000">
                <a:solidFill>
                  <a:srgbClr val="FFFFFF"/>
                </a:solidFill>
              </a:defRPr>
            </a:lvl9pPr>
          </a:lstStyle>
          <a:p/>
        </p:txBody>
      </p:sp>
      <p:sp>
        <p:nvSpPr>
          <p:cNvPr id="33" name="Google Shape;33;p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4" name="Shape 34"/>
        <p:cNvGrpSpPr/>
        <p:nvPr/>
      </p:nvGrpSpPr>
      <p:grpSpPr>
        <a:xfrm>
          <a:off x="0" y="0"/>
          <a:ext cx="0" cy="0"/>
          <a:chOff x="0" y="0"/>
          <a:chExt cx="0" cy="0"/>
        </a:xfrm>
      </p:grpSpPr>
      <p:sp>
        <p:nvSpPr>
          <p:cNvPr id="35" name="Google Shape;35;p5"/>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36" name="Google Shape;36;p5"/>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5"/>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41" name="Google Shape;41;p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2" name="Google Shape;42;p5"/>
          <p:cNvSpPr txBox="1"/>
          <p:nvPr>
            <p:ph idx="1" type="body"/>
          </p:nvPr>
        </p:nvSpPr>
        <p:spPr>
          <a:xfrm>
            <a:off x="1146025" y="1767275"/>
            <a:ext cx="7540800" cy="3158700"/>
          </a:xfrm>
          <a:prstGeom prst="rect">
            <a:avLst/>
          </a:prstGeom>
        </p:spPr>
        <p:txBody>
          <a:bodyPr anchorCtr="0" anchor="t" bIns="91425" lIns="91425" spcFirstLastPara="1" rIns="91425" wrap="square" tIns="91425">
            <a:noAutofit/>
          </a:bodyPr>
          <a:lstStyle>
            <a:lvl1pPr indent="-406400" lvl="0" marL="457200" rtl="0">
              <a:spcBef>
                <a:spcPts val="600"/>
              </a:spcBef>
              <a:spcAft>
                <a:spcPts val="0"/>
              </a:spcAft>
              <a:buSzPts val="2800"/>
              <a:buChar char="▪"/>
              <a:defRPr sz="2800"/>
            </a:lvl1pPr>
            <a:lvl2pPr indent="-406400" lvl="1" marL="914400" rtl="0">
              <a:spcBef>
                <a:spcPts val="0"/>
              </a:spcBef>
              <a:spcAft>
                <a:spcPts val="0"/>
              </a:spcAft>
              <a:buSzPts val="2800"/>
              <a:buChar char="▫"/>
              <a:defRPr sz="2800"/>
            </a:lvl2pPr>
            <a:lvl3pPr indent="-406400" lvl="2" marL="1371600" rtl="0">
              <a:spcBef>
                <a:spcPts val="0"/>
              </a:spcBef>
              <a:spcAft>
                <a:spcPts val="0"/>
              </a:spcAft>
              <a:buSzPts val="2800"/>
              <a:buChar char="■"/>
              <a:defRPr sz="2800"/>
            </a:lvl3pPr>
            <a:lvl4pPr indent="-406400" lvl="3" marL="1828800" rtl="0">
              <a:spcBef>
                <a:spcPts val="0"/>
              </a:spcBef>
              <a:spcAft>
                <a:spcPts val="0"/>
              </a:spcAft>
              <a:buSzPts val="2800"/>
              <a:buChar char="●"/>
              <a:defRPr sz="2800"/>
            </a:lvl4pPr>
            <a:lvl5pPr indent="-406400" lvl="4" marL="2286000" rtl="0">
              <a:spcBef>
                <a:spcPts val="0"/>
              </a:spcBef>
              <a:spcAft>
                <a:spcPts val="0"/>
              </a:spcAft>
              <a:buSzPts val="2800"/>
              <a:buChar char="○"/>
              <a:defRPr sz="2800"/>
            </a:lvl5pPr>
            <a:lvl6pPr indent="-406400" lvl="5" marL="2743200" rtl="0">
              <a:spcBef>
                <a:spcPts val="0"/>
              </a:spcBef>
              <a:spcAft>
                <a:spcPts val="0"/>
              </a:spcAft>
              <a:buSzPts val="2800"/>
              <a:buChar char="■"/>
              <a:defRPr sz="2800"/>
            </a:lvl6pPr>
            <a:lvl7pPr indent="-406400" lvl="6" marL="3200400" rtl="0">
              <a:spcBef>
                <a:spcPts val="0"/>
              </a:spcBef>
              <a:spcAft>
                <a:spcPts val="0"/>
              </a:spcAft>
              <a:buSzPts val="2800"/>
              <a:buChar char="●"/>
              <a:defRPr sz="2800"/>
            </a:lvl7pPr>
            <a:lvl8pPr indent="-406400" lvl="7" marL="3657600" rtl="0">
              <a:spcBef>
                <a:spcPts val="0"/>
              </a:spcBef>
              <a:spcAft>
                <a:spcPts val="0"/>
              </a:spcAft>
              <a:buSzPts val="2800"/>
              <a:buChar char="○"/>
              <a:defRPr sz="2800"/>
            </a:lvl8pPr>
            <a:lvl9pPr indent="-406400" lvl="8" marL="4114800" rtl="0">
              <a:spcBef>
                <a:spcPts val="0"/>
              </a:spcBef>
              <a:spcAft>
                <a:spcPts val="0"/>
              </a:spcAft>
              <a:buSzPts val="2800"/>
              <a:buChar char="■"/>
              <a:defRPr sz="2800"/>
            </a:lvl9pPr>
          </a:lstStyle>
          <a:p/>
        </p:txBody>
      </p:sp>
      <p:sp>
        <p:nvSpPr>
          <p:cNvPr id="43" name="Google Shape;43;p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46" name="Google Shape;46;p6"/>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6"/>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51" name="Google Shape;51;p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52" name="Google Shape;52;p6"/>
          <p:cNvSpPr txBox="1"/>
          <p:nvPr>
            <p:ph idx="1" type="body"/>
          </p:nvPr>
        </p:nvSpPr>
        <p:spPr>
          <a:xfrm>
            <a:off x="1146025" y="1767275"/>
            <a:ext cx="3660300" cy="3158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3" name="Google Shape;53;p6"/>
          <p:cNvSpPr txBox="1"/>
          <p:nvPr>
            <p:ph idx="2" type="body"/>
          </p:nvPr>
        </p:nvSpPr>
        <p:spPr>
          <a:xfrm>
            <a:off x="5026623" y="1767275"/>
            <a:ext cx="3660300" cy="3158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4" name="Google Shape;54;p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5" name="Shape 55"/>
        <p:cNvGrpSpPr/>
        <p:nvPr/>
      </p:nvGrpSpPr>
      <p:grpSpPr>
        <a:xfrm>
          <a:off x="0" y="0"/>
          <a:ext cx="0" cy="0"/>
          <a:chOff x="0" y="0"/>
          <a:chExt cx="0" cy="0"/>
        </a:xfrm>
      </p:grpSpPr>
      <p:sp>
        <p:nvSpPr>
          <p:cNvPr id="56" name="Google Shape;56;p7"/>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57" name="Google Shape;57;p7"/>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7"/>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62" name="Google Shape;62;p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63" name="Google Shape;63;p7"/>
          <p:cNvSpPr txBox="1"/>
          <p:nvPr>
            <p:ph idx="1" type="body"/>
          </p:nvPr>
        </p:nvSpPr>
        <p:spPr>
          <a:xfrm>
            <a:off x="1146025"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4" name="Google Shape;64;p7"/>
          <p:cNvSpPr txBox="1"/>
          <p:nvPr>
            <p:ph idx="2" type="body"/>
          </p:nvPr>
        </p:nvSpPr>
        <p:spPr>
          <a:xfrm>
            <a:off x="3679388"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5" name="Google Shape;65;p7"/>
          <p:cNvSpPr txBox="1"/>
          <p:nvPr>
            <p:ph idx="3" type="body"/>
          </p:nvPr>
        </p:nvSpPr>
        <p:spPr>
          <a:xfrm>
            <a:off x="6212750"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6" name="Google Shape;66;p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8"/>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69" name="Google Shape;69;p8"/>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8"/>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74" name="Google Shape;74;p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75" name="Google Shape;75;p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78" name="Google Shape;78;p9"/>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79" name="Google Shape;79;p9"/>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0"/>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86" name="Google Shape;86;p10"/>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1pPr>
            <a:lvl2pPr lvl="1" rtl="0">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2pPr>
            <a:lvl3pPr lvl="2" rtl="0">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3pPr>
            <a:lvl4pPr lvl="3" rtl="0">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4pPr>
            <a:lvl5pPr lvl="4" rtl="0">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5pPr>
            <a:lvl6pPr lvl="5" rtl="0">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6pPr>
            <a:lvl7pPr lvl="6" rtl="0">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7pPr>
            <a:lvl8pPr lvl="7" rtl="0">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8pPr>
            <a:lvl9pPr lvl="8" rtl="0">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114454"/>
              </a:buClr>
              <a:buSzPts val="3000"/>
              <a:buFont typeface="Nixie One"/>
              <a:buChar char="▪"/>
              <a:defRPr sz="3000">
                <a:solidFill>
                  <a:srgbClr val="114454"/>
                </a:solidFill>
                <a:latin typeface="Nixie One"/>
                <a:ea typeface="Nixie One"/>
                <a:cs typeface="Nixie One"/>
                <a:sym typeface="Nixie One"/>
              </a:defRPr>
            </a:lvl1pPr>
            <a:lvl2pPr indent="-381000" lvl="1" marL="914400" rtl="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2pPr>
            <a:lvl3pPr indent="-381000" lvl="2" marL="1371600" rtl="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3pPr>
            <a:lvl4pPr indent="-342900" lvl="3" marL="1828800" rtl="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4pPr>
            <a:lvl5pPr indent="-342900" lvl="4" marL="2286000" rtl="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5pPr>
            <a:lvl6pPr indent="-342900" lvl="5" marL="2743200" rtl="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6pPr>
            <a:lvl7pPr indent="-342900" lvl="6" marL="3200400" rtl="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7pPr>
            <a:lvl8pPr indent="-342900" lvl="7" marL="3657600" rtl="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8pPr>
            <a:lvl9pPr indent="-342900" lvl="8" marL="4114800" rtl="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9pPr>
          </a:lstStyle>
          <a:p/>
        </p:txBody>
      </p:sp>
      <p:sp>
        <p:nvSpPr>
          <p:cNvPr id="8" name="Google Shape;8;p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monkeylearn.com/blog/nlp-a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monkeylearn.com/natural-language-processing/" TargetMode="External"/><Relationship Id="rId4" Type="http://schemas.openxmlformats.org/officeDocument/2006/relationships/hyperlink" Target="https://www.monkeylearn.com/natural-language-process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15" name="Shape 115"/>
        <p:cNvGrpSpPr/>
        <p:nvPr/>
      </p:nvGrpSpPr>
      <p:grpSpPr>
        <a:xfrm>
          <a:off x="0" y="0"/>
          <a:ext cx="0" cy="0"/>
          <a:chOff x="0" y="0"/>
          <a:chExt cx="0" cy="0"/>
        </a:xfrm>
      </p:grpSpPr>
      <p:sp>
        <p:nvSpPr>
          <p:cNvPr id="116" name="Google Shape;116;p1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800">
                <a:solidFill>
                  <a:srgbClr val="FFFFFF"/>
                </a:solidFill>
              </a:rPr>
              <a:t>‹#›</a:t>
            </a:fld>
            <a:endParaRPr sz="800">
              <a:solidFill>
                <a:srgbClr val="FFFFFF"/>
              </a:solidFill>
            </a:endParaRPr>
          </a:p>
        </p:txBody>
      </p:sp>
      <p:sp>
        <p:nvSpPr>
          <p:cNvPr id="117" name="Google Shape;117;p14"/>
          <p:cNvSpPr txBox="1"/>
          <p:nvPr/>
        </p:nvSpPr>
        <p:spPr>
          <a:xfrm>
            <a:off x="2451900" y="1371150"/>
            <a:ext cx="6554400" cy="2718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 sz="2100">
                <a:solidFill>
                  <a:srgbClr val="FFFFFF"/>
                </a:solidFill>
                <a:latin typeface="Roboto Slab Regular"/>
                <a:ea typeface="Roboto Slab Regular"/>
                <a:cs typeface="Roboto Slab Regular"/>
                <a:sym typeface="Roboto Slab Regular"/>
              </a:rPr>
              <a:t>DEPARTMENT OF MATHEMATICS</a:t>
            </a:r>
            <a:endParaRPr sz="2100">
              <a:solidFill>
                <a:srgbClr val="FFFFFF"/>
              </a:solidFill>
              <a:latin typeface="Roboto Slab Regular"/>
              <a:ea typeface="Roboto Slab Regular"/>
              <a:cs typeface="Roboto Slab Regular"/>
              <a:sym typeface="Roboto Slab Regular"/>
            </a:endParaRPr>
          </a:p>
          <a:p>
            <a:pPr indent="0" lvl="0" marL="0" rtl="0" algn="ctr">
              <a:lnSpc>
                <a:spcPct val="115000"/>
              </a:lnSpc>
              <a:spcBef>
                <a:spcPts val="1200"/>
              </a:spcBef>
              <a:spcAft>
                <a:spcPts val="0"/>
              </a:spcAft>
              <a:buNone/>
            </a:pPr>
            <a:r>
              <a:rPr lang="en" sz="2100">
                <a:solidFill>
                  <a:srgbClr val="FFFFFF"/>
                </a:solidFill>
                <a:latin typeface="Roboto Slab Regular"/>
                <a:ea typeface="Roboto Slab Regular"/>
                <a:cs typeface="Roboto Slab Regular"/>
                <a:sym typeface="Roboto Slab Regular"/>
              </a:rPr>
              <a:t>AMRITA VISHWA VIDYAPEETHAM</a:t>
            </a:r>
            <a:endParaRPr sz="2100">
              <a:solidFill>
                <a:srgbClr val="FFFFFF"/>
              </a:solidFill>
              <a:latin typeface="Roboto Slab Regular"/>
              <a:ea typeface="Roboto Slab Regular"/>
              <a:cs typeface="Roboto Slab Regular"/>
              <a:sym typeface="Roboto Slab Regular"/>
            </a:endParaRPr>
          </a:p>
          <a:p>
            <a:pPr indent="0" lvl="0" marL="0" rtl="0" algn="ctr">
              <a:lnSpc>
                <a:spcPct val="115000"/>
              </a:lnSpc>
              <a:spcBef>
                <a:spcPts val="1200"/>
              </a:spcBef>
              <a:spcAft>
                <a:spcPts val="0"/>
              </a:spcAft>
              <a:buNone/>
            </a:pPr>
            <a:r>
              <a:rPr lang="en" sz="2100">
                <a:solidFill>
                  <a:srgbClr val="FFFFFF"/>
                </a:solidFill>
                <a:latin typeface="Roboto Slab Regular"/>
                <a:ea typeface="Roboto Slab Regular"/>
                <a:cs typeface="Roboto Slab Regular"/>
                <a:sym typeface="Roboto Slab Regular"/>
              </a:rPr>
              <a:t>COIMBATORE CAMPUS (INDIA)</a:t>
            </a:r>
            <a:endParaRPr sz="2100">
              <a:solidFill>
                <a:srgbClr val="FFFFFF"/>
              </a:solidFill>
              <a:latin typeface="Roboto Slab Regular"/>
              <a:ea typeface="Roboto Slab Regular"/>
              <a:cs typeface="Roboto Slab Regular"/>
              <a:sym typeface="Roboto Slab Regular"/>
            </a:endParaRPr>
          </a:p>
          <a:p>
            <a:pPr indent="0" lvl="0" marL="0" rtl="0" algn="ctr">
              <a:lnSpc>
                <a:spcPct val="115000"/>
              </a:lnSpc>
              <a:spcBef>
                <a:spcPts val="1200"/>
              </a:spcBef>
              <a:spcAft>
                <a:spcPts val="0"/>
              </a:spcAft>
              <a:buNone/>
            </a:pPr>
            <a:r>
              <a:rPr lang="en" sz="2100">
                <a:solidFill>
                  <a:srgbClr val="FFFFFF"/>
                </a:solidFill>
                <a:latin typeface="Roboto Slab Regular"/>
                <a:ea typeface="Roboto Slab Regular"/>
                <a:cs typeface="Roboto Slab Regular"/>
                <a:sym typeface="Roboto Slab Regular"/>
              </a:rPr>
              <a:t>April 2021</a:t>
            </a:r>
            <a:endParaRPr sz="2100">
              <a:solidFill>
                <a:srgbClr val="FFFFFF"/>
              </a:solidFill>
              <a:latin typeface="Roboto Slab Regular"/>
              <a:ea typeface="Roboto Slab Regular"/>
              <a:cs typeface="Roboto Slab Regular"/>
              <a:sym typeface="Roboto Slab Regular"/>
            </a:endParaRPr>
          </a:p>
          <a:p>
            <a:pPr indent="0" lvl="0" marL="0" rtl="0" algn="l">
              <a:spcBef>
                <a:spcPts val="1200"/>
              </a:spcBef>
              <a:spcAft>
                <a:spcPts val="0"/>
              </a:spcAft>
              <a:buNone/>
            </a:pPr>
            <a:r>
              <a:t/>
            </a:r>
            <a:endParaRPr>
              <a:solidFill>
                <a:srgbClr val="FFFFFF"/>
              </a:solidFill>
              <a:latin typeface="Roboto Slab Regular"/>
              <a:ea typeface="Roboto Slab Regular"/>
              <a:cs typeface="Roboto Slab Regular"/>
              <a:sym typeface="Roboto Slab Regular"/>
            </a:endParaRPr>
          </a:p>
          <a:p>
            <a:pPr indent="0" lvl="0" marL="0" rtl="0" algn="l">
              <a:spcBef>
                <a:spcPts val="0"/>
              </a:spcBef>
              <a:spcAft>
                <a:spcPts val="0"/>
              </a:spcAft>
              <a:buNone/>
            </a:pPr>
            <a:r>
              <a:t/>
            </a:r>
            <a:endParaRPr>
              <a:latin typeface="Nixie One"/>
              <a:ea typeface="Nixie One"/>
              <a:cs typeface="Nixie One"/>
              <a:sym typeface="Nixie One"/>
            </a:endParaRPr>
          </a:p>
        </p:txBody>
      </p:sp>
      <p:pic>
        <p:nvPicPr>
          <p:cNvPr id="118" name="Google Shape;118;p14"/>
          <p:cNvPicPr preferRelativeResize="0"/>
          <p:nvPr/>
        </p:nvPicPr>
        <p:blipFill>
          <a:blip r:embed="rId3">
            <a:alphaModFix/>
          </a:blip>
          <a:stretch>
            <a:fillRect/>
          </a:stretch>
        </p:blipFill>
        <p:spPr>
          <a:xfrm>
            <a:off x="790363" y="1591938"/>
            <a:ext cx="1781175" cy="1628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
        <p:nvSpPr>
          <p:cNvPr id="720" name="Google Shape;720;p23"/>
          <p:cNvSpPr txBox="1"/>
          <p:nvPr>
            <p:ph idx="1" type="body"/>
          </p:nvPr>
        </p:nvSpPr>
        <p:spPr>
          <a:xfrm>
            <a:off x="1219225" y="1373750"/>
            <a:ext cx="6705300" cy="24846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t/>
            </a:r>
            <a:endParaRPr sz="1200">
              <a:latin typeface="Roboto Slab"/>
              <a:ea typeface="Roboto Slab"/>
              <a:cs typeface="Roboto Slab"/>
              <a:sym typeface="Roboto Slab"/>
            </a:endParaRPr>
          </a:p>
          <a:p>
            <a:pPr indent="0" lvl="0" marL="0" rtl="0" algn="l">
              <a:spcBef>
                <a:spcPts val="1200"/>
              </a:spcBef>
              <a:spcAft>
                <a:spcPts val="0"/>
              </a:spcAft>
              <a:buNone/>
            </a:pPr>
            <a:r>
              <a:t/>
            </a:r>
            <a:endParaRPr sz="1200">
              <a:solidFill>
                <a:srgbClr val="2B3E51"/>
              </a:solidFill>
              <a:latin typeface="Roboto Slab"/>
              <a:ea typeface="Roboto Slab"/>
              <a:cs typeface="Roboto Slab"/>
              <a:sym typeface="Roboto Slab"/>
            </a:endParaRPr>
          </a:p>
          <a:p>
            <a:pPr indent="0" lvl="0" marL="0" rtl="0" algn="l">
              <a:spcBef>
                <a:spcPts val="1600"/>
              </a:spcBef>
              <a:spcAft>
                <a:spcPts val="1600"/>
              </a:spcAft>
              <a:buNone/>
            </a:pPr>
            <a:r>
              <a:t/>
            </a:r>
            <a:endParaRPr sz="1200">
              <a:solidFill>
                <a:srgbClr val="2B3E51"/>
              </a:solidFill>
              <a:latin typeface="Roboto Slab"/>
              <a:ea typeface="Roboto Slab"/>
              <a:cs typeface="Roboto Slab"/>
              <a:sym typeface="Roboto Slab"/>
            </a:endParaRPr>
          </a:p>
        </p:txBody>
      </p:sp>
      <p:sp>
        <p:nvSpPr>
          <p:cNvPr id="721" name="Google Shape;721;p23"/>
          <p:cNvSpPr txBox="1"/>
          <p:nvPr/>
        </p:nvSpPr>
        <p:spPr>
          <a:xfrm>
            <a:off x="1147125" y="207250"/>
            <a:ext cx="403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Slab Regular"/>
                <a:ea typeface="Roboto Slab Regular"/>
                <a:cs typeface="Roboto Slab Regular"/>
                <a:sym typeface="Roboto Slab Regular"/>
              </a:rPr>
              <a:t>NATURAL LANGUAGE PROCESSING (NLP)</a:t>
            </a:r>
            <a:endParaRPr>
              <a:latin typeface="Roboto Slab Regular"/>
              <a:ea typeface="Roboto Slab Regular"/>
              <a:cs typeface="Roboto Slab Regular"/>
              <a:sym typeface="Roboto Slab Regular"/>
            </a:endParaRPr>
          </a:p>
        </p:txBody>
      </p:sp>
      <p:grpSp>
        <p:nvGrpSpPr>
          <p:cNvPr id="722" name="Google Shape;722;p23"/>
          <p:cNvGrpSpPr/>
          <p:nvPr/>
        </p:nvGrpSpPr>
        <p:grpSpPr>
          <a:xfrm>
            <a:off x="919240" y="992863"/>
            <a:ext cx="332153" cy="325209"/>
            <a:chOff x="1236875" y="1623900"/>
            <a:chExt cx="465200" cy="455475"/>
          </a:xfrm>
        </p:grpSpPr>
        <p:sp>
          <p:nvSpPr>
            <p:cNvPr id="723" name="Google Shape;723;p23"/>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3"/>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3"/>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3"/>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3"/>
            <p:cNvSpPr/>
            <p:nvPr/>
          </p:nvSpPr>
          <p:spPr>
            <a:xfrm>
              <a:off x="1402500" y="1810225"/>
              <a:ext cx="133975" cy="25"/>
            </a:xfrm>
            <a:custGeom>
              <a:rect b="b" l="l" r="r" t="t"/>
              <a:pathLst>
                <a:path extrusionOk="0" fill="none" h="1" w="5359">
                  <a:moveTo>
                    <a:pt x="0" y="0"/>
                  </a:moveTo>
                  <a:lnTo>
                    <a:pt x="535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3"/>
            <p:cNvSpPr/>
            <p:nvPr/>
          </p:nvSpPr>
          <p:spPr>
            <a:xfrm>
              <a:off x="1402500" y="1844325"/>
              <a:ext cx="133975" cy="25"/>
            </a:xfrm>
            <a:custGeom>
              <a:rect b="b" l="l" r="r" t="t"/>
              <a:pathLst>
                <a:path extrusionOk="0" fill="none" h="1" w="5359">
                  <a:moveTo>
                    <a:pt x="0" y="0"/>
                  </a:moveTo>
                  <a:lnTo>
                    <a:pt x="535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3"/>
            <p:cNvSpPr/>
            <p:nvPr/>
          </p:nvSpPr>
          <p:spPr>
            <a:xfrm>
              <a:off x="1402500" y="1878425"/>
              <a:ext cx="85250" cy="25"/>
            </a:xfrm>
            <a:custGeom>
              <a:rect b="b" l="l" r="r" t="t"/>
              <a:pathLst>
                <a:path extrusionOk="0" fill="none" h="1" w="3410">
                  <a:moveTo>
                    <a:pt x="0" y="0"/>
                  </a:moveTo>
                  <a:lnTo>
                    <a:pt x="341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23"/>
          <p:cNvGrpSpPr/>
          <p:nvPr/>
        </p:nvGrpSpPr>
        <p:grpSpPr>
          <a:xfrm>
            <a:off x="717147" y="207257"/>
            <a:ext cx="370755" cy="445841"/>
            <a:chOff x="4539787" y="1011032"/>
            <a:chExt cx="598958" cy="720261"/>
          </a:xfrm>
        </p:grpSpPr>
        <p:sp>
          <p:nvSpPr>
            <p:cNvPr id="731" name="Google Shape;731;p23"/>
            <p:cNvSpPr/>
            <p:nvPr/>
          </p:nvSpPr>
          <p:spPr>
            <a:xfrm>
              <a:off x="4849480" y="1011032"/>
              <a:ext cx="289264" cy="340491"/>
            </a:xfrm>
            <a:custGeom>
              <a:rect b="b" l="l" r="r" t="t"/>
              <a:pathLst>
                <a:path extrusionOk="0" h="610" w="518">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2" name="Google Shape;732;p23"/>
            <p:cNvSpPr/>
            <p:nvPr/>
          </p:nvSpPr>
          <p:spPr>
            <a:xfrm>
              <a:off x="4599335" y="1012768"/>
              <a:ext cx="277094" cy="339188"/>
            </a:xfrm>
            <a:custGeom>
              <a:rect b="b" l="l" r="r" t="t"/>
              <a:pathLst>
                <a:path extrusionOk="0" h="608" w="496">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3" name="Google Shape;733;p23"/>
            <p:cNvSpPr/>
            <p:nvPr/>
          </p:nvSpPr>
          <p:spPr>
            <a:xfrm>
              <a:off x="4539787" y="1276220"/>
              <a:ext cx="295350" cy="349606"/>
            </a:xfrm>
            <a:custGeom>
              <a:rect b="b" l="l" r="r" t="t"/>
              <a:pathLst>
                <a:path extrusionOk="0" h="627" w="529">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4" name="Google Shape;734;p23"/>
            <p:cNvSpPr/>
            <p:nvPr/>
          </p:nvSpPr>
          <p:spPr>
            <a:xfrm>
              <a:off x="4854479" y="1272314"/>
              <a:ext cx="277529" cy="353078"/>
            </a:xfrm>
            <a:custGeom>
              <a:rect b="b" l="l" r="r" t="t"/>
              <a:pathLst>
                <a:path extrusionOk="0" h="633" w="497">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5" name="Google Shape;735;p23"/>
            <p:cNvSpPr/>
            <p:nvPr/>
          </p:nvSpPr>
          <p:spPr>
            <a:xfrm>
              <a:off x="4661491" y="1370403"/>
              <a:ext cx="388584" cy="360890"/>
            </a:xfrm>
            <a:custGeom>
              <a:rect b="b" l="l" r="r" t="t"/>
              <a:pathLst>
                <a:path extrusionOk="0" h="647" w="696">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736" name="Google Shape;736;p23"/>
          <p:cNvSpPr txBox="1"/>
          <p:nvPr/>
        </p:nvSpPr>
        <p:spPr>
          <a:xfrm>
            <a:off x="1341450" y="1817450"/>
            <a:ext cx="6461100" cy="2040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
                <a:solidFill>
                  <a:schemeClr val="lt1"/>
                </a:solidFill>
                <a:uFill>
                  <a:noFill/>
                </a:uFill>
                <a:latin typeface="Roboto Slab"/>
                <a:ea typeface="Roboto Slab"/>
                <a:cs typeface="Roboto Slab"/>
                <a:sym typeface="Roboto Slab"/>
                <a:hlinkClick r:id="rId3">
                  <a:extLst>
                    <a:ext uri="{A12FA001-AC4F-418D-AE19-62706E023703}">
                      <ahyp:hlinkClr val="tx"/>
                    </a:ext>
                  </a:extLst>
                </a:hlinkClick>
              </a:rPr>
              <a:t>Natural Language Processing (NLP) is a field of Artificial Intelligence (AI)</a:t>
            </a:r>
            <a:r>
              <a:rPr lang="en">
                <a:solidFill>
                  <a:schemeClr val="lt1"/>
                </a:solidFill>
                <a:latin typeface="Roboto Slab"/>
                <a:ea typeface="Roboto Slab"/>
                <a:cs typeface="Roboto Slab"/>
                <a:sym typeface="Roboto Slab"/>
              </a:rPr>
              <a:t> that makes human language intelligible to machines. NLP combines the power of linguistics and computer science to study the rules and structure of language, and create intelligent systems (run on machine learning and NLP algorithms) capable of understanding, analyzing, and extracting meaning from text and speech.</a:t>
            </a:r>
            <a:endParaRPr>
              <a:solidFill>
                <a:schemeClr val="lt1"/>
              </a:solidFill>
              <a:latin typeface="Roboto Slab"/>
              <a:ea typeface="Roboto Slab"/>
              <a:cs typeface="Roboto Slab"/>
              <a:sym typeface="Roboto Slab"/>
            </a:endParaRPr>
          </a:p>
          <a:p>
            <a:pPr indent="0" lvl="0" marL="0" rtl="0" algn="l">
              <a:spcBef>
                <a:spcPts val="1200"/>
              </a:spcBef>
              <a:spcAft>
                <a:spcPts val="0"/>
              </a:spcAft>
              <a:buNone/>
            </a:pPr>
            <a:r>
              <a:t/>
            </a:r>
            <a:endParaRPr>
              <a:solidFill>
                <a:schemeClr val="lt1"/>
              </a:solidFill>
              <a:highlight>
                <a:srgbClr val="FFFFFF"/>
              </a:highlight>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24"/>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Architecture Diagram</a:t>
            </a:r>
            <a:endParaRPr/>
          </a:p>
        </p:txBody>
      </p:sp>
      <p:sp>
        <p:nvSpPr>
          <p:cNvPr id="742" name="Google Shape;742;p2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43" name="Google Shape;743;p24"/>
          <p:cNvPicPr preferRelativeResize="0"/>
          <p:nvPr/>
        </p:nvPicPr>
        <p:blipFill>
          <a:blip r:embed="rId3">
            <a:alphaModFix/>
          </a:blip>
          <a:stretch>
            <a:fillRect/>
          </a:stretch>
        </p:blipFill>
        <p:spPr>
          <a:xfrm>
            <a:off x="1455500" y="1842650"/>
            <a:ext cx="6224550" cy="2908425"/>
          </a:xfrm>
          <a:prstGeom prst="rect">
            <a:avLst/>
          </a:prstGeom>
          <a:noFill/>
          <a:ln>
            <a:noFill/>
          </a:ln>
        </p:spPr>
      </p:pic>
      <p:grpSp>
        <p:nvGrpSpPr>
          <p:cNvPr id="744" name="Google Shape;744;p24"/>
          <p:cNvGrpSpPr/>
          <p:nvPr/>
        </p:nvGrpSpPr>
        <p:grpSpPr>
          <a:xfrm>
            <a:off x="298148" y="860738"/>
            <a:ext cx="384328" cy="368674"/>
            <a:chOff x="5233525" y="4954450"/>
            <a:chExt cx="538275" cy="516350"/>
          </a:xfrm>
        </p:grpSpPr>
        <p:sp>
          <p:nvSpPr>
            <p:cNvPr id="745" name="Google Shape;745;p24"/>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4"/>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4"/>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4"/>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4"/>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4"/>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4"/>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4"/>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2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61" name="Google Shape;761;p25"/>
          <p:cNvSpPr txBox="1"/>
          <p:nvPr/>
        </p:nvSpPr>
        <p:spPr>
          <a:xfrm>
            <a:off x="2170425" y="1968600"/>
            <a:ext cx="4906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1"/>
                </a:solidFill>
                <a:latin typeface="Roboto Slab"/>
                <a:ea typeface="Roboto Slab"/>
                <a:cs typeface="Roboto Slab"/>
                <a:sym typeface="Roboto Slab"/>
              </a:rPr>
              <a:t>Implementation</a:t>
            </a:r>
            <a:endParaRPr b="1" sz="4800">
              <a:solidFill>
                <a:schemeClr val="lt1"/>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2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67" name="Google Shape;767;p2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Reducing Data size</a:t>
            </a:r>
            <a:endParaRPr/>
          </a:p>
        </p:txBody>
      </p:sp>
      <p:pic>
        <p:nvPicPr>
          <p:cNvPr id="768" name="Google Shape;768;p26"/>
          <p:cNvPicPr preferRelativeResize="0"/>
          <p:nvPr/>
        </p:nvPicPr>
        <p:blipFill>
          <a:blip r:embed="rId3">
            <a:alphaModFix/>
          </a:blip>
          <a:stretch>
            <a:fillRect/>
          </a:stretch>
        </p:blipFill>
        <p:spPr>
          <a:xfrm>
            <a:off x="583775" y="1830225"/>
            <a:ext cx="3305175" cy="1133475"/>
          </a:xfrm>
          <a:prstGeom prst="rect">
            <a:avLst/>
          </a:prstGeom>
          <a:noFill/>
          <a:ln cap="flat" cmpd="sng" w="9525">
            <a:solidFill>
              <a:schemeClr val="dk1"/>
            </a:solidFill>
            <a:prstDash val="solid"/>
            <a:round/>
            <a:headEnd len="sm" w="sm" type="none"/>
            <a:tailEnd len="sm" w="sm" type="none"/>
          </a:ln>
        </p:spPr>
      </p:pic>
      <p:pic>
        <p:nvPicPr>
          <p:cNvPr id="769" name="Google Shape;769;p26"/>
          <p:cNvPicPr preferRelativeResize="0"/>
          <p:nvPr/>
        </p:nvPicPr>
        <p:blipFill>
          <a:blip r:embed="rId4">
            <a:alphaModFix/>
          </a:blip>
          <a:stretch>
            <a:fillRect/>
          </a:stretch>
        </p:blipFill>
        <p:spPr>
          <a:xfrm>
            <a:off x="4100175" y="3156125"/>
            <a:ext cx="4484375" cy="1222176"/>
          </a:xfrm>
          <a:prstGeom prst="rect">
            <a:avLst/>
          </a:prstGeom>
          <a:noFill/>
          <a:ln cap="flat" cmpd="sng" w="9525">
            <a:solidFill>
              <a:schemeClr val="dk1"/>
            </a:solidFill>
            <a:prstDash val="solid"/>
            <a:round/>
            <a:headEnd len="sm" w="sm" type="none"/>
            <a:tailEnd len="sm" w="sm" type="none"/>
          </a:ln>
        </p:spPr>
      </p:pic>
      <p:sp>
        <p:nvSpPr>
          <p:cNvPr id="770" name="Google Shape;770;p26"/>
          <p:cNvSpPr txBox="1"/>
          <p:nvPr/>
        </p:nvSpPr>
        <p:spPr>
          <a:xfrm>
            <a:off x="4418225" y="1983400"/>
            <a:ext cx="426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Processing huge dataset requires good RAM and lot of memory</a:t>
            </a:r>
            <a:endParaRPr>
              <a:solidFill>
                <a:schemeClr val="dk1"/>
              </a:solidFill>
              <a:latin typeface="Roboto Slab"/>
              <a:ea typeface="Roboto Slab"/>
              <a:cs typeface="Roboto Slab"/>
              <a:sym typeface="Roboto Slab"/>
            </a:endParaRPr>
          </a:p>
        </p:txBody>
      </p:sp>
      <p:sp>
        <p:nvSpPr>
          <p:cNvPr id="771" name="Google Shape;771;p26"/>
          <p:cNvSpPr txBox="1"/>
          <p:nvPr/>
        </p:nvSpPr>
        <p:spPr>
          <a:xfrm>
            <a:off x="466250" y="3411725"/>
            <a:ext cx="342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Hence we reduced the size to 10 percent of the original data set.</a:t>
            </a:r>
            <a:endParaRPr>
              <a:solidFill>
                <a:schemeClr val="dk1"/>
              </a:solidFill>
              <a:latin typeface="Roboto Slab"/>
              <a:ea typeface="Roboto Slab"/>
              <a:cs typeface="Roboto Slab"/>
              <a:sym typeface="Roboto Slab"/>
            </a:endParaRPr>
          </a:p>
        </p:txBody>
      </p:sp>
      <p:grpSp>
        <p:nvGrpSpPr>
          <p:cNvPr id="772" name="Google Shape;772;p26"/>
          <p:cNvGrpSpPr/>
          <p:nvPr/>
        </p:nvGrpSpPr>
        <p:grpSpPr>
          <a:xfrm>
            <a:off x="381085" y="911812"/>
            <a:ext cx="299987" cy="266518"/>
            <a:chOff x="5292575" y="3681900"/>
            <a:chExt cx="420150" cy="373275"/>
          </a:xfrm>
        </p:grpSpPr>
        <p:sp>
          <p:nvSpPr>
            <p:cNvPr id="773" name="Google Shape;773;p26"/>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6"/>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6"/>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6"/>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6"/>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2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785" name="Google Shape;785;p2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86" name="Google Shape;786;p27"/>
          <p:cNvPicPr preferRelativeResize="0"/>
          <p:nvPr/>
        </p:nvPicPr>
        <p:blipFill>
          <a:blip r:embed="rId3">
            <a:alphaModFix/>
          </a:blip>
          <a:stretch>
            <a:fillRect/>
          </a:stretch>
        </p:blipFill>
        <p:spPr>
          <a:xfrm>
            <a:off x="335150" y="1686988"/>
            <a:ext cx="8767725" cy="1167900"/>
          </a:xfrm>
          <a:prstGeom prst="rect">
            <a:avLst/>
          </a:prstGeom>
          <a:noFill/>
          <a:ln cap="flat" cmpd="sng" w="9525">
            <a:solidFill>
              <a:schemeClr val="dk1"/>
            </a:solidFill>
            <a:prstDash val="solid"/>
            <a:round/>
            <a:headEnd len="sm" w="sm" type="none"/>
            <a:tailEnd len="sm" w="sm" type="none"/>
          </a:ln>
        </p:spPr>
      </p:pic>
      <p:pic>
        <p:nvPicPr>
          <p:cNvPr id="787" name="Google Shape;787;p27"/>
          <p:cNvPicPr preferRelativeResize="0"/>
          <p:nvPr/>
        </p:nvPicPr>
        <p:blipFill>
          <a:blip r:embed="rId4">
            <a:alphaModFix/>
          </a:blip>
          <a:stretch>
            <a:fillRect/>
          </a:stretch>
        </p:blipFill>
        <p:spPr>
          <a:xfrm>
            <a:off x="450550" y="3478283"/>
            <a:ext cx="1000125" cy="590550"/>
          </a:xfrm>
          <a:prstGeom prst="rect">
            <a:avLst/>
          </a:prstGeom>
          <a:noFill/>
          <a:ln cap="flat" cmpd="sng" w="9525">
            <a:solidFill>
              <a:schemeClr val="dk1"/>
            </a:solidFill>
            <a:prstDash val="solid"/>
            <a:round/>
            <a:headEnd len="sm" w="sm" type="none"/>
            <a:tailEnd len="sm" w="sm" type="none"/>
          </a:ln>
        </p:spPr>
      </p:pic>
      <p:pic>
        <p:nvPicPr>
          <p:cNvPr id="788" name="Google Shape;788;p27"/>
          <p:cNvPicPr preferRelativeResize="0"/>
          <p:nvPr/>
        </p:nvPicPr>
        <p:blipFill>
          <a:blip r:embed="rId5">
            <a:alphaModFix/>
          </a:blip>
          <a:stretch>
            <a:fillRect/>
          </a:stretch>
        </p:blipFill>
        <p:spPr>
          <a:xfrm>
            <a:off x="1603075" y="2982458"/>
            <a:ext cx="2466210" cy="2067867"/>
          </a:xfrm>
          <a:prstGeom prst="rect">
            <a:avLst/>
          </a:prstGeom>
          <a:noFill/>
          <a:ln cap="flat" cmpd="sng" w="9525">
            <a:solidFill>
              <a:schemeClr val="dk1"/>
            </a:solidFill>
            <a:prstDash val="solid"/>
            <a:round/>
            <a:headEnd len="sm" w="sm" type="none"/>
            <a:tailEnd len="sm" w="sm" type="none"/>
          </a:ln>
        </p:spPr>
      </p:pic>
      <p:pic>
        <p:nvPicPr>
          <p:cNvPr id="789" name="Google Shape;789;p27"/>
          <p:cNvPicPr preferRelativeResize="0"/>
          <p:nvPr/>
        </p:nvPicPr>
        <p:blipFill>
          <a:blip r:embed="rId6">
            <a:alphaModFix/>
          </a:blip>
          <a:stretch>
            <a:fillRect/>
          </a:stretch>
        </p:blipFill>
        <p:spPr>
          <a:xfrm>
            <a:off x="4221685" y="3089058"/>
            <a:ext cx="4769914" cy="1854652"/>
          </a:xfrm>
          <a:prstGeom prst="rect">
            <a:avLst/>
          </a:prstGeom>
          <a:noFill/>
          <a:ln cap="flat" cmpd="sng" w="9525">
            <a:solidFill>
              <a:schemeClr val="dk1"/>
            </a:solidFill>
            <a:prstDash val="solid"/>
            <a:round/>
            <a:headEnd len="sm" w="sm" type="none"/>
            <a:tailEnd len="sm" w="sm" type="none"/>
          </a:ln>
        </p:spPr>
      </p:pic>
      <p:grpSp>
        <p:nvGrpSpPr>
          <p:cNvPr id="790" name="Google Shape;790;p27"/>
          <p:cNvGrpSpPr/>
          <p:nvPr/>
        </p:nvGrpSpPr>
        <p:grpSpPr>
          <a:xfrm>
            <a:off x="416542" y="947124"/>
            <a:ext cx="349189" cy="195912"/>
            <a:chOff x="3269900" y="3064500"/>
            <a:chExt cx="432325" cy="263075"/>
          </a:xfrm>
        </p:grpSpPr>
        <p:sp>
          <p:nvSpPr>
            <p:cNvPr id="791" name="Google Shape;791;p27"/>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7"/>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7"/>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2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Visualisation</a:t>
            </a:r>
            <a:endParaRPr/>
          </a:p>
        </p:txBody>
      </p:sp>
      <p:sp>
        <p:nvSpPr>
          <p:cNvPr id="799" name="Google Shape;799;p2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00" name="Google Shape;800;p28"/>
          <p:cNvSpPr txBox="1"/>
          <p:nvPr/>
        </p:nvSpPr>
        <p:spPr>
          <a:xfrm>
            <a:off x="1546750" y="4625450"/>
            <a:ext cx="4262700" cy="49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ixie One"/>
              <a:ea typeface="Nixie One"/>
              <a:cs typeface="Nixie One"/>
              <a:sym typeface="Nixie One"/>
            </a:endParaRPr>
          </a:p>
        </p:txBody>
      </p:sp>
      <p:pic>
        <p:nvPicPr>
          <p:cNvPr id="801" name="Google Shape;801;p28"/>
          <p:cNvPicPr preferRelativeResize="0"/>
          <p:nvPr/>
        </p:nvPicPr>
        <p:blipFill>
          <a:blip r:embed="rId3">
            <a:alphaModFix/>
          </a:blip>
          <a:stretch>
            <a:fillRect/>
          </a:stretch>
        </p:blipFill>
        <p:spPr>
          <a:xfrm>
            <a:off x="495250" y="1823275"/>
            <a:ext cx="8405102" cy="2368099"/>
          </a:xfrm>
          <a:prstGeom prst="rect">
            <a:avLst/>
          </a:prstGeom>
          <a:noFill/>
          <a:ln cap="flat" cmpd="sng" w="9525">
            <a:solidFill>
              <a:schemeClr val="dk1"/>
            </a:solidFill>
            <a:prstDash val="solid"/>
            <a:round/>
            <a:headEnd len="sm" w="sm" type="none"/>
            <a:tailEnd len="sm" w="sm" type="none"/>
          </a:ln>
        </p:spPr>
      </p:pic>
      <p:sp>
        <p:nvSpPr>
          <p:cNvPr id="802" name="Google Shape;802;p28"/>
          <p:cNvSpPr txBox="1"/>
          <p:nvPr/>
        </p:nvSpPr>
        <p:spPr>
          <a:xfrm>
            <a:off x="2913450" y="4455225"/>
            <a:ext cx="33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Count of Review for different Ratings</a:t>
            </a:r>
            <a:endParaRPr>
              <a:solidFill>
                <a:schemeClr val="dk1"/>
              </a:solidFill>
              <a:latin typeface="Roboto Slab"/>
              <a:ea typeface="Roboto Slab"/>
              <a:cs typeface="Roboto Slab"/>
              <a:sym typeface="Roboto Slab"/>
            </a:endParaRPr>
          </a:p>
        </p:txBody>
      </p:sp>
      <p:grpSp>
        <p:nvGrpSpPr>
          <p:cNvPr id="803" name="Google Shape;803;p28"/>
          <p:cNvGrpSpPr/>
          <p:nvPr/>
        </p:nvGrpSpPr>
        <p:grpSpPr>
          <a:xfrm>
            <a:off x="495249" y="883078"/>
            <a:ext cx="349214" cy="323989"/>
            <a:chOff x="3932350" y="3714775"/>
            <a:chExt cx="439650" cy="319075"/>
          </a:xfrm>
        </p:grpSpPr>
        <p:sp>
          <p:nvSpPr>
            <p:cNvPr id="804" name="Google Shape;804;p28"/>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8"/>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8"/>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8"/>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8"/>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2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14" name="Google Shape;814;p29"/>
          <p:cNvPicPr preferRelativeResize="0"/>
          <p:nvPr/>
        </p:nvPicPr>
        <p:blipFill>
          <a:blip r:embed="rId3">
            <a:alphaModFix/>
          </a:blip>
          <a:stretch>
            <a:fillRect/>
          </a:stretch>
        </p:blipFill>
        <p:spPr>
          <a:xfrm>
            <a:off x="540800" y="137600"/>
            <a:ext cx="8062399" cy="2383725"/>
          </a:xfrm>
          <a:prstGeom prst="rect">
            <a:avLst/>
          </a:prstGeom>
          <a:noFill/>
          <a:ln cap="flat" cmpd="sng" w="9525">
            <a:solidFill>
              <a:schemeClr val="dk1"/>
            </a:solidFill>
            <a:prstDash val="solid"/>
            <a:round/>
            <a:headEnd len="sm" w="sm" type="none"/>
            <a:tailEnd len="sm" w="sm" type="none"/>
          </a:ln>
        </p:spPr>
      </p:pic>
      <p:pic>
        <p:nvPicPr>
          <p:cNvPr id="815" name="Google Shape;815;p29"/>
          <p:cNvPicPr preferRelativeResize="0"/>
          <p:nvPr/>
        </p:nvPicPr>
        <p:blipFill>
          <a:blip r:embed="rId4">
            <a:alphaModFix/>
          </a:blip>
          <a:stretch>
            <a:fillRect/>
          </a:stretch>
        </p:blipFill>
        <p:spPr>
          <a:xfrm>
            <a:off x="827700" y="2781725"/>
            <a:ext cx="7488602" cy="20376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3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21" name="Google Shape;821;p30"/>
          <p:cNvPicPr preferRelativeResize="0"/>
          <p:nvPr/>
        </p:nvPicPr>
        <p:blipFill>
          <a:blip r:embed="rId3">
            <a:alphaModFix/>
          </a:blip>
          <a:stretch>
            <a:fillRect/>
          </a:stretch>
        </p:blipFill>
        <p:spPr>
          <a:xfrm>
            <a:off x="507500" y="145000"/>
            <a:ext cx="8129000" cy="2420025"/>
          </a:xfrm>
          <a:prstGeom prst="rect">
            <a:avLst/>
          </a:prstGeom>
          <a:noFill/>
          <a:ln cap="flat" cmpd="sng" w="9525">
            <a:solidFill>
              <a:schemeClr val="dk1"/>
            </a:solidFill>
            <a:prstDash val="solid"/>
            <a:round/>
            <a:headEnd len="sm" w="sm" type="none"/>
            <a:tailEnd len="sm" w="sm" type="none"/>
          </a:ln>
        </p:spPr>
      </p:pic>
      <p:pic>
        <p:nvPicPr>
          <p:cNvPr id="822" name="Google Shape;822;p30"/>
          <p:cNvPicPr preferRelativeResize="0"/>
          <p:nvPr/>
        </p:nvPicPr>
        <p:blipFill>
          <a:blip r:embed="rId4">
            <a:alphaModFix/>
          </a:blip>
          <a:stretch>
            <a:fillRect/>
          </a:stretch>
        </p:blipFill>
        <p:spPr>
          <a:xfrm>
            <a:off x="1050575" y="2769250"/>
            <a:ext cx="7042850" cy="22514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3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28" name="Google Shape;828;p31"/>
          <p:cNvPicPr preferRelativeResize="0"/>
          <p:nvPr/>
        </p:nvPicPr>
        <p:blipFill>
          <a:blip r:embed="rId3">
            <a:alphaModFix/>
          </a:blip>
          <a:stretch>
            <a:fillRect/>
          </a:stretch>
        </p:blipFill>
        <p:spPr>
          <a:xfrm>
            <a:off x="651825" y="273724"/>
            <a:ext cx="7958801" cy="4040750"/>
          </a:xfrm>
          <a:prstGeom prst="rect">
            <a:avLst/>
          </a:prstGeom>
          <a:noFill/>
          <a:ln cap="flat" cmpd="sng" w="9525">
            <a:solidFill>
              <a:schemeClr val="dk1"/>
            </a:solidFill>
            <a:prstDash val="solid"/>
            <a:round/>
            <a:headEnd len="sm" w="sm" type="none"/>
            <a:tailEnd len="sm" w="sm" type="none"/>
          </a:ln>
        </p:spPr>
      </p:pic>
      <p:sp>
        <p:nvSpPr>
          <p:cNvPr id="829" name="Google Shape;829;p31"/>
          <p:cNvSpPr txBox="1"/>
          <p:nvPr/>
        </p:nvSpPr>
        <p:spPr>
          <a:xfrm>
            <a:off x="3439650" y="4470025"/>
            <a:ext cx="22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Word cloud on Reviews</a:t>
            </a:r>
            <a:endParaRPr>
              <a:solidFill>
                <a:schemeClr val="dk1"/>
              </a:solidFill>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3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35" name="Google Shape;835;p32"/>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cleaning &amp; Text preprocessing</a:t>
            </a:r>
            <a:endParaRPr/>
          </a:p>
        </p:txBody>
      </p:sp>
      <p:grpSp>
        <p:nvGrpSpPr>
          <p:cNvPr id="836" name="Google Shape;836;p32"/>
          <p:cNvGrpSpPr/>
          <p:nvPr/>
        </p:nvGrpSpPr>
        <p:grpSpPr>
          <a:xfrm>
            <a:off x="412921" y="898115"/>
            <a:ext cx="329547" cy="293900"/>
            <a:chOff x="3927500" y="301425"/>
            <a:chExt cx="461550" cy="411625"/>
          </a:xfrm>
        </p:grpSpPr>
        <p:sp>
          <p:nvSpPr>
            <p:cNvPr id="837" name="Google Shape;837;p32"/>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2"/>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2"/>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2"/>
            <p:cNvSpPr/>
            <p:nvPr/>
          </p:nvSpPr>
          <p:spPr>
            <a:xfrm>
              <a:off x="4295850" y="442075"/>
              <a:ext cx="46300" cy="26225"/>
            </a:xfrm>
            <a:custGeom>
              <a:rect b="b" l="l" r="r" t="t"/>
              <a:pathLst>
                <a:path extrusionOk="0" fill="none" h="1049" w="1852">
                  <a:moveTo>
                    <a:pt x="1" y="1"/>
                  </a:moveTo>
                  <a:lnTo>
                    <a:pt x="1852" y="1048"/>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2"/>
            <p:cNvSpPr/>
            <p:nvPr/>
          </p:nvSpPr>
          <p:spPr>
            <a:xfrm>
              <a:off x="4296475" y="415900"/>
              <a:ext cx="45075" cy="78575"/>
            </a:xfrm>
            <a:custGeom>
              <a:rect b="b" l="l" r="r" t="t"/>
              <a:pathLst>
                <a:path extrusionOk="0" fill="none" h="3143" w="1803">
                  <a:moveTo>
                    <a:pt x="1802" y="1"/>
                  </a:moveTo>
                  <a:lnTo>
                    <a:pt x="0" y="314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2"/>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2"/>
            <p:cNvSpPr/>
            <p:nvPr/>
          </p:nvSpPr>
          <p:spPr>
            <a:xfrm>
              <a:off x="3970725" y="558375"/>
              <a:ext cx="1850" cy="12200"/>
            </a:xfrm>
            <a:custGeom>
              <a:rect b="b" l="l" r="r" t="t"/>
              <a:pathLst>
                <a:path extrusionOk="0" fill="none" h="488" w="74">
                  <a:moveTo>
                    <a:pt x="0" y="488"/>
                  </a:moveTo>
                  <a:lnTo>
                    <a:pt x="7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2"/>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2"/>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2"/>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2"/>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2"/>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2"/>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2"/>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2"/>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2"/>
            <p:cNvSpPr/>
            <p:nvPr/>
          </p:nvSpPr>
          <p:spPr>
            <a:xfrm>
              <a:off x="4141800" y="502975"/>
              <a:ext cx="3700" cy="11600"/>
            </a:xfrm>
            <a:custGeom>
              <a:rect b="b" l="l" r="r" t="t"/>
              <a:pathLst>
                <a:path extrusionOk="0" fill="none" h="464" w="148">
                  <a:moveTo>
                    <a:pt x="1" y="0"/>
                  </a:moveTo>
                  <a:lnTo>
                    <a:pt x="147" y="4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2"/>
            <p:cNvSpPr/>
            <p:nvPr/>
          </p:nvSpPr>
          <p:spPr>
            <a:xfrm>
              <a:off x="4150950" y="533425"/>
              <a:ext cx="3675" cy="11575"/>
            </a:xfrm>
            <a:custGeom>
              <a:rect b="b" l="l" r="r" t="t"/>
              <a:pathLst>
                <a:path extrusionOk="0" fill="none" h="463" w="147">
                  <a:moveTo>
                    <a:pt x="0" y="0"/>
                  </a:moveTo>
                  <a:lnTo>
                    <a:pt x="146" y="4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2"/>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2"/>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2"/>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2"/>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2"/>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2"/>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2"/>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2"/>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4" name="Google Shape;864;p32"/>
          <p:cNvPicPr preferRelativeResize="0"/>
          <p:nvPr/>
        </p:nvPicPr>
        <p:blipFill>
          <a:blip r:embed="rId3">
            <a:alphaModFix/>
          </a:blip>
          <a:stretch>
            <a:fillRect/>
          </a:stretch>
        </p:blipFill>
        <p:spPr>
          <a:xfrm>
            <a:off x="412925" y="2198200"/>
            <a:ext cx="8513699" cy="933450"/>
          </a:xfrm>
          <a:prstGeom prst="rect">
            <a:avLst/>
          </a:prstGeom>
          <a:noFill/>
          <a:ln cap="flat" cmpd="sng" w="9525">
            <a:solidFill>
              <a:schemeClr val="dk1"/>
            </a:solidFill>
            <a:prstDash val="solid"/>
            <a:round/>
            <a:headEnd len="sm" w="sm" type="none"/>
            <a:tailEnd len="sm" w="sm" type="none"/>
          </a:ln>
        </p:spPr>
      </p:pic>
      <p:pic>
        <p:nvPicPr>
          <p:cNvPr id="865" name="Google Shape;865;p32"/>
          <p:cNvPicPr preferRelativeResize="0"/>
          <p:nvPr/>
        </p:nvPicPr>
        <p:blipFill>
          <a:blip r:embed="rId4">
            <a:alphaModFix/>
          </a:blip>
          <a:stretch>
            <a:fillRect/>
          </a:stretch>
        </p:blipFill>
        <p:spPr>
          <a:xfrm>
            <a:off x="1352550" y="4043763"/>
            <a:ext cx="6438900" cy="981075"/>
          </a:xfrm>
          <a:prstGeom prst="rect">
            <a:avLst/>
          </a:prstGeom>
          <a:noFill/>
          <a:ln cap="flat" cmpd="sng" w="9525">
            <a:solidFill>
              <a:schemeClr val="dk1"/>
            </a:solidFill>
            <a:prstDash val="solid"/>
            <a:round/>
            <a:headEnd len="sm" w="sm" type="none"/>
            <a:tailEnd len="sm" w="sm" type="none"/>
          </a:ln>
        </p:spPr>
      </p:pic>
      <p:sp>
        <p:nvSpPr>
          <p:cNvPr id="866" name="Google Shape;866;p32"/>
          <p:cNvSpPr txBox="1"/>
          <p:nvPr/>
        </p:nvSpPr>
        <p:spPr>
          <a:xfrm>
            <a:off x="298150" y="167870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Removing duplicate values -</a:t>
            </a:r>
            <a:r>
              <a:rPr lang="en">
                <a:latin typeface="Nixie One"/>
                <a:ea typeface="Nixie One"/>
                <a:cs typeface="Nixie One"/>
                <a:sym typeface="Nixie One"/>
              </a:rPr>
              <a:t> </a:t>
            </a:r>
            <a:endParaRPr>
              <a:latin typeface="Nixie One"/>
              <a:ea typeface="Nixie One"/>
              <a:cs typeface="Nixie One"/>
              <a:sym typeface="Nixie One"/>
            </a:endParaRPr>
          </a:p>
        </p:txBody>
      </p:sp>
      <p:sp>
        <p:nvSpPr>
          <p:cNvPr id="867" name="Google Shape;867;p32"/>
          <p:cNvSpPr txBox="1"/>
          <p:nvPr/>
        </p:nvSpPr>
        <p:spPr>
          <a:xfrm>
            <a:off x="298150" y="3250950"/>
            <a:ext cx="88566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a:solidFill>
                  <a:schemeClr val="dk1"/>
                </a:solidFill>
                <a:highlight>
                  <a:srgbClr val="FFFFFF"/>
                </a:highlight>
                <a:latin typeface="Roboto Slab"/>
                <a:ea typeface="Roboto Slab"/>
                <a:cs typeface="Roboto Slab"/>
                <a:sym typeface="Roboto Slab"/>
              </a:rPr>
              <a:t>Helpfulness Numerator</a:t>
            </a:r>
            <a:r>
              <a:rPr lang="en">
                <a:solidFill>
                  <a:schemeClr val="dk1"/>
                </a:solidFill>
                <a:highlight>
                  <a:srgbClr val="FFFFFF"/>
                </a:highlight>
                <a:latin typeface="Roboto Slab"/>
                <a:ea typeface="Roboto Slab"/>
                <a:cs typeface="Roboto Slab"/>
                <a:sym typeface="Roboto Slab"/>
              </a:rPr>
              <a:t> - Number of users who found the review helpful</a:t>
            </a:r>
            <a:endParaRPr>
              <a:solidFill>
                <a:schemeClr val="dk1"/>
              </a:solidFill>
              <a:highlight>
                <a:srgbClr val="FFFFFF"/>
              </a:highlight>
              <a:latin typeface="Roboto Slab"/>
              <a:ea typeface="Roboto Slab"/>
              <a:cs typeface="Roboto Slab"/>
              <a:sym typeface="Roboto Slab"/>
            </a:endParaRPr>
          </a:p>
          <a:p>
            <a:pPr indent="0" lvl="0" marL="0" marR="279400" rtl="0" algn="l">
              <a:lnSpc>
                <a:spcPct val="115000"/>
              </a:lnSpc>
              <a:spcBef>
                <a:spcPts val="0"/>
              </a:spcBef>
              <a:spcAft>
                <a:spcPts val="0"/>
              </a:spcAft>
              <a:buNone/>
            </a:pPr>
            <a:r>
              <a:rPr i="1" lang="en">
                <a:solidFill>
                  <a:schemeClr val="dk1"/>
                </a:solidFill>
                <a:highlight>
                  <a:srgbClr val="FFFFFF"/>
                </a:highlight>
                <a:latin typeface="Roboto Slab"/>
                <a:ea typeface="Roboto Slab"/>
                <a:cs typeface="Roboto Slab"/>
                <a:sym typeface="Roboto Slab"/>
              </a:rPr>
              <a:t>Helpfulness Denominator</a:t>
            </a:r>
            <a:r>
              <a:rPr lang="en">
                <a:solidFill>
                  <a:schemeClr val="dk1"/>
                </a:solidFill>
                <a:highlight>
                  <a:srgbClr val="FFFFFF"/>
                </a:highlight>
                <a:latin typeface="Roboto Slab"/>
                <a:ea typeface="Roboto Slab"/>
                <a:cs typeface="Roboto Slab"/>
                <a:sym typeface="Roboto Slab"/>
              </a:rPr>
              <a:t> - Number of users who indicated whether they found the review helpful or not.</a:t>
            </a:r>
            <a:endParaRPr>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a:solidFill>
                <a:schemeClr val="dk1"/>
              </a:solidFill>
              <a:highlight>
                <a:srgbClr val="FFFFFF"/>
              </a:highlight>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24" name="Google Shape;124;p15"/>
          <p:cNvSpPr txBox="1"/>
          <p:nvPr/>
        </p:nvSpPr>
        <p:spPr>
          <a:xfrm>
            <a:off x="140625" y="626875"/>
            <a:ext cx="7300500" cy="2444400"/>
          </a:xfrm>
          <a:prstGeom prst="rect">
            <a:avLst/>
          </a:prstGeom>
          <a:noFill/>
          <a:ln>
            <a:noFill/>
          </a:ln>
        </p:spPr>
        <p:txBody>
          <a:bodyPr anchorCtr="0" anchor="t" bIns="91425" lIns="91425" spcFirstLastPara="1" rIns="91425" wrap="square" tIns="91425">
            <a:spAutoFit/>
          </a:bodyPr>
          <a:lstStyle/>
          <a:p>
            <a:pPr indent="0" lvl="0" marL="0" rtl="0" algn="ctr">
              <a:lnSpc>
                <a:spcPct val="50000"/>
              </a:lnSpc>
              <a:spcBef>
                <a:spcPts val="0"/>
              </a:spcBef>
              <a:spcAft>
                <a:spcPts val="0"/>
              </a:spcAft>
              <a:buNone/>
            </a:pPr>
            <a:r>
              <a:rPr lang="en" sz="2000">
                <a:solidFill>
                  <a:srgbClr val="FFFFFF"/>
                </a:solidFill>
                <a:latin typeface="Roboto Slab Regular"/>
                <a:ea typeface="Roboto Slab Regular"/>
                <a:cs typeface="Roboto Slab Regular"/>
                <a:sym typeface="Roboto Slab Regular"/>
              </a:rPr>
              <a:t>18CSC311 - MACHINE LEARNING</a:t>
            </a:r>
            <a:endParaRPr sz="2000">
              <a:solidFill>
                <a:srgbClr val="FFFFFF"/>
              </a:solidFill>
              <a:latin typeface="Roboto Slab Regular"/>
              <a:ea typeface="Roboto Slab Regular"/>
              <a:cs typeface="Roboto Slab Regular"/>
              <a:sym typeface="Roboto Slab Regular"/>
            </a:endParaRPr>
          </a:p>
          <a:p>
            <a:pPr indent="0" lvl="0" marL="0" rtl="0" algn="ctr">
              <a:lnSpc>
                <a:spcPct val="50000"/>
              </a:lnSpc>
              <a:spcBef>
                <a:spcPts val="0"/>
              </a:spcBef>
              <a:spcAft>
                <a:spcPts val="0"/>
              </a:spcAft>
              <a:buNone/>
            </a:pPr>
            <a:r>
              <a:t/>
            </a:r>
            <a:endParaRPr sz="2000">
              <a:solidFill>
                <a:srgbClr val="FFFFFF"/>
              </a:solidFill>
              <a:latin typeface="Roboto Slab Regular"/>
              <a:ea typeface="Roboto Slab Regular"/>
              <a:cs typeface="Roboto Slab Regular"/>
              <a:sym typeface="Roboto Slab Regular"/>
            </a:endParaRPr>
          </a:p>
          <a:p>
            <a:pPr indent="0" lvl="0" marL="0" rtl="0" algn="ctr">
              <a:lnSpc>
                <a:spcPct val="50000"/>
              </a:lnSpc>
              <a:spcBef>
                <a:spcPts val="0"/>
              </a:spcBef>
              <a:spcAft>
                <a:spcPts val="0"/>
              </a:spcAft>
              <a:buNone/>
            </a:pPr>
            <a:r>
              <a:t/>
            </a:r>
            <a:endParaRPr sz="2000">
              <a:solidFill>
                <a:srgbClr val="FFFFFF"/>
              </a:solidFill>
              <a:latin typeface="Roboto Slab Regular"/>
              <a:ea typeface="Roboto Slab Regular"/>
              <a:cs typeface="Roboto Slab Regular"/>
              <a:sym typeface="Roboto Slab Regular"/>
            </a:endParaRPr>
          </a:p>
          <a:p>
            <a:pPr indent="0" lvl="0" marL="0" rtl="0" algn="ctr">
              <a:lnSpc>
                <a:spcPct val="50000"/>
              </a:lnSpc>
              <a:spcBef>
                <a:spcPts val="0"/>
              </a:spcBef>
              <a:spcAft>
                <a:spcPts val="0"/>
              </a:spcAft>
              <a:buNone/>
            </a:pPr>
            <a:r>
              <a:t/>
            </a:r>
            <a:endParaRPr sz="2000">
              <a:solidFill>
                <a:srgbClr val="FFFFFF"/>
              </a:solidFill>
              <a:latin typeface="Roboto Slab Regular"/>
              <a:ea typeface="Roboto Slab Regular"/>
              <a:cs typeface="Roboto Slab Regular"/>
              <a:sym typeface="Roboto Slab Regular"/>
            </a:endParaRPr>
          </a:p>
          <a:p>
            <a:pPr indent="0" lvl="0" marL="0" rtl="0" algn="ctr">
              <a:lnSpc>
                <a:spcPct val="50000"/>
              </a:lnSpc>
              <a:spcBef>
                <a:spcPts val="0"/>
              </a:spcBef>
              <a:spcAft>
                <a:spcPts val="0"/>
              </a:spcAft>
              <a:buNone/>
            </a:pPr>
            <a:r>
              <a:rPr lang="en" sz="2000">
                <a:solidFill>
                  <a:srgbClr val="FFFFFF"/>
                </a:solidFill>
                <a:latin typeface="Roboto Slab Regular"/>
                <a:ea typeface="Roboto Slab Regular"/>
                <a:cs typeface="Roboto Slab Regular"/>
                <a:sym typeface="Roboto Slab Regular"/>
              </a:rPr>
              <a:t>CASE STUDY - SENTIMENT ANALYSIS</a:t>
            </a:r>
            <a:endParaRPr sz="2000">
              <a:solidFill>
                <a:srgbClr val="FFFFFF"/>
              </a:solidFill>
              <a:latin typeface="Roboto Slab Regular"/>
              <a:ea typeface="Roboto Slab Regular"/>
              <a:cs typeface="Roboto Slab Regular"/>
              <a:sym typeface="Roboto Slab Regular"/>
            </a:endParaRPr>
          </a:p>
          <a:p>
            <a:pPr indent="0" lvl="0" marL="0" rtl="0" algn="ctr">
              <a:lnSpc>
                <a:spcPct val="50000"/>
              </a:lnSpc>
              <a:spcBef>
                <a:spcPts val="0"/>
              </a:spcBef>
              <a:spcAft>
                <a:spcPts val="0"/>
              </a:spcAft>
              <a:buNone/>
            </a:pPr>
            <a:r>
              <a:t/>
            </a:r>
            <a:endParaRPr sz="2000">
              <a:solidFill>
                <a:srgbClr val="FFFFFF"/>
              </a:solidFill>
              <a:latin typeface="Roboto Slab Regular"/>
              <a:ea typeface="Roboto Slab Regular"/>
              <a:cs typeface="Roboto Slab Regular"/>
              <a:sym typeface="Roboto Slab Regular"/>
            </a:endParaRPr>
          </a:p>
          <a:p>
            <a:pPr indent="0" lvl="0" marL="0" rtl="0" algn="ctr">
              <a:lnSpc>
                <a:spcPct val="50000"/>
              </a:lnSpc>
              <a:spcBef>
                <a:spcPts val="0"/>
              </a:spcBef>
              <a:spcAft>
                <a:spcPts val="0"/>
              </a:spcAft>
              <a:buNone/>
            </a:pPr>
            <a:r>
              <a:rPr lang="en" sz="2000">
                <a:solidFill>
                  <a:srgbClr val="FFFFFF"/>
                </a:solidFill>
                <a:latin typeface="Roboto Slab Regular"/>
                <a:ea typeface="Roboto Slab Regular"/>
                <a:cs typeface="Roboto Slab Regular"/>
                <a:sym typeface="Roboto Slab Regular"/>
              </a:rPr>
              <a:t> ON </a:t>
            </a:r>
            <a:r>
              <a:rPr lang="en" sz="2000">
                <a:solidFill>
                  <a:schemeClr val="lt1"/>
                </a:solidFill>
                <a:latin typeface="Roboto Slab Regular"/>
                <a:ea typeface="Roboto Slab Regular"/>
                <a:cs typeface="Roboto Slab Regular"/>
                <a:sym typeface="Roboto Slab Regular"/>
              </a:rPr>
              <a:t>AMAZON FOOD REVIEWS</a:t>
            </a:r>
            <a:endParaRPr sz="2000">
              <a:solidFill>
                <a:srgbClr val="FFFFFF"/>
              </a:solidFill>
              <a:latin typeface="Roboto Slab Regular"/>
              <a:ea typeface="Roboto Slab Regular"/>
              <a:cs typeface="Roboto Slab Regular"/>
              <a:sym typeface="Roboto Slab Regular"/>
            </a:endParaRPr>
          </a:p>
          <a:p>
            <a:pPr indent="0" lvl="0" marL="0" rtl="0" algn="ctr">
              <a:lnSpc>
                <a:spcPct val="50000"/>
              </a:lnSpc>
              <a:spcBef>
                <a:spcPts val="0"/>
              </a:spcBef>
              <a:spcAft>
                <a:spcPts val="0"/>
              </a:spcAft>
              <a:buNone/>
            </a:pPr>
            <a:r>
              <a:rPr lang="en" sz="2000">
                <a:solidFill>
                  <a:srgbClr val="FFFFFF"/>
                </a:solidFill>
                <a:latin typeface="Roboto Slab Regular"/>
                <a:ea typeface="Roboto Slab Regular"/>
                <a:cs typeface="Roboto Slab Regular"/>
                <a:sym typeface="Roboto Slab Regular"/>
              </a:rPr>
              <a:t> </a:t>
            </a:r>
            <a:endParaRPr sz="2000">
              <a:solidFill>
                <a:srgbClr val="FFFFFF"/>
              </a:solidFill>
              <a:latin typeface="Roboto Slab Regular"/>
              <a:ea typeface="Roboto Slab Regular"/>
              <a:cs typeface="Roboto Slab Regular"/>
              <a:sym typeface="Roboto Slab Regular"/>
            </a:endParaRPr>
          </a:p>
          <a:p>
            <a:pPr indent="0" lvl="0" marL="0" rtl="0" algn="ctr">
              <a:lnSpc>
                <a:spcPct val="50000"/>
              </a:lnSpc>
              <a:spcBef>
                <a:spcPts val="0"/>
              </a:spcBef>
              <a:spcAft>
                <a:spcPts val="0"/>
              </a:spcAft>
              <a:buNone/>
            </a:pPr>
            <a:r>
              <a:t/>
            </a:r>
            <a:endParaRPr sz="2000">
              <a:solidFill>
                <a:srgbClr val="FFFFFF"/>
              </a:solidFill>
              <a:latin typeface="Roboto Slab Regular"/>
              <a:ea typeface="Roboto Slab Regular"/>
              <a:cs typeface="Roboto Slab Regular"/>
              <a:sym typeface="Roboto Slab Regular"/>
            </a:endParaRPr>
          </a:p>
          <a:p>
            <a:pPr indent="0" lvl="0" marL="0" rtl="0" algn="ctr">
              <a:lnSpc>
                <a:spcPct val="50000"/>
              </a:lnSpc>
              <a:spcBef>
                <a:spcPts val="0"/>
              </a:spcBef>
              <a:spcAft>
                <a:spcPts val="0"/>
              </a:spcAft>
              <a:buNone/>
            </a:pPr>
            <a:r>
              <a:t/>
            </a:r>
            <a:endParaRPr sz="2000">
              <a:solidFill>
                <a:srgbClr val="FFFFFF"/>
              </a:solidFill>
              <a:latin typeface="Roboto Slab Regular"/>
              <a:ea typeface="Roboto Slab Regular"/>
              <a:cs typeface="Roboto Slab Regular"/>
              <a:sym typeface="Roboto Slab Regular"/>
            </a:endParaRPr>
          </a:p>
          <a:p>
            <a:pPr indent="0" lvl="0" marL="0" rtl="0" algn="ctr">
              <a:lnSpc>
                <a:spcPct val="50000"/>
              </a:lnSpc>
              <a:spcBef>
                <a:spcPts val="0"/>
              </a:spcBef>
              <a:spcAft>
                <a:spcPts val="0"/>
              </a:spcAft>
              <a:buNone/>
            </a:pPr>
            <a:r>
              <a:rPr lang="en" sz="2000">
                <a:solidFill>
                  <a:srgbClr val="FFFFFF"/>
                </a:solidFill>
                <a:latin typeface="Roboto Slab Regular"/>
                <a:ea typeface="Roboto Slab Regular"/>
                <a:cs typeface="Roboto Slab Regular"/>
                <a:sym typeface="Roboto Slab Regular"/>
              </a:rPr>
              <a:t>PROJECT REPORT </a:t>
            </a:r>
            <a:endParaRPr sz="2000">
              <a:solidFill>
                <a:srgbClr val="FFFFFF"/>
              </a:solidFill>
              <a:latin typeface="Roboto Slab Regular"/>
              <a:ea typeface="Roboto Slab Regular"/>
              <a:cs typeface="Roboto Slab Regular"/>
              <a:sym typeface="Roboto Slab Regular"/>
            </a:endParaRPr>
          </a:p>
          <a:p>
            <a:pPr indent="0" lvl="0" marL="0" rtl="0" algn="ctr">
              <a:spcBef>
                <a:spcPts val="0"/>
              </a:spcBef>
              <a:spcAft>
                <a:spcPts val="0"/>
              </a:spcAft>
              <a:buNone/>
            </a:pPr>
            <a:r>
              <a:t/>
            </a:r>
            <a:endParaRPr sz="2280">
              <a:solidFill>
                <a:srgbClr val="FFFFFF"/>
              </a:solidFill>
              <a:latin typeface="Roboto Slab Regular"/>
              <a:ea typeface="Roboto Slab Regular"/>
              <a:cs typeface="Roboto Slab Regular"/>
              <a:sym typeface="Roboto Slab Regular"/>
            </a:endParaRPr>
          </a:p>
          <a:p>
            <a:pPr indent="0" lvl="0" marL="0" rtl="0" algn="l">
              <a:spcBef>
                <a:spcPts val="0"/>
              </a:spcBef>
              <a:spcAft>
                <a:spcPts val="0"/>
              </a:spcAft>
              <a:buNone/>
            </a:pPr>
            <a:r>
              <a:t/>
            </a:r>
            <a:endParaRPr>
              <a:solidFill>
                <a:srgbClr val="FFFFFF"/>
              </a:solidFill>
              <a:latin typeface="Roboto Slab Regular"/>
              <a:ea typeface="Roboto Slab Regular"/>
              <a:cs typeface="Roboto Slab Regular"/>
              <a:sym typeface="Roboto Slab Regular"/>
            </a:endParaRPr>
          </a:p>
        </p:txBody>
      </p:sp>
      <p:sp>
        <p:nvSpPr>
          <p:cNvPr id="125" name="Google Shape;125;p15"/>
          <p:cNvSpPr txBox="1"/>
          <p:nvPr/>
        </p:nvSpPr>
        <p:spPr>
          <a:xfrm>
            <a:off x="298150" y="2557200"/>
            <a:ext cx="5456700" cy="25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Roboto Slab"/>
                <a:ea typeface="Roboto Slab"/>
                <a:cs typeface="Roboto Slab"/>
                <a:sym typeface="Roboto Slab"/>
              </a:rPr>
              <a:t>TEAM MEMBERS :</a:t>
            </a:r>
            <a:endParaRPr sz="1800">
              <a:solidFill>
                <a:srgbClr val="FFFFFF"/>
              </a:solidFill>
              <a:latin typeface="Roboto Slab"/>
              <a:ea typeface="Roboto Slab"/>
              <a:cs typeface="Roboto Slab"/>
              <a:sym typeface="Roboto Slab"/>
            </a:endParaRPr>
          </a:p>
          <a:p>
            <a:pPr indent="0" lvl="0" marL="0" rtl="0" algn="l">
              <a:spcBef>
                <a:spcPts val="0"/>
              </a:spcBef>
              <a:spcAft>
                <a:spcPts val="0"/>
              </a:spcAft>
              <a:buNone/>
            </a:pPr>
            <a:r>
              <a:t/>
            </a:r>
            <a:endParaRPr sz="1800">
              <a:solidFill>
                <a:srgbClr val="FFFFFF"/>
              </a:solidFill>
              <a:latin typeface="Roboto Slab"/>
              <a:ea typeface="Roboto Slab"/>
              <a:cs typeface="Roboto Slab"/>
              <a:sym typeface="Roboto Slab"/>
            </a:endParaRPr>
          </a:p>
          <a:p>
            <a:pPr indent="0" lvl="0" marL="0" rtl="0" algn="just">
              <a:spcBef>
                <a:spcPts val="0"/>
              </a:spcBef>
              <a:spcAft>
                <a:spcPts val="0"/>
              </a:spcAft>
              <a:buNone/>
            </a:pPr>
            <a:r>
              <a:rPr lang="en" sz="1800">
                <a:solidFill>
                  <a:srgbClr val="FFFFFF"/>
                </a:solidFill>
                <a:latin typeface="Roboto Slab"/>
                <a:ea typeface="Roboto Slab"/>
                <a:cs typeface="Roboto Slab"/>
                <a:sym typeface="Roboto Slab"/>
              </a:rPr>
              <a:t>AMITH P S                           CB.SC.I5DAS18003</a:t>
            </a:r>
            <a:endParaRPr sz="1800">
              <a:solidFill>
                <a:srgbClr val="FFFFFF"/>
              </a:solidFill>
              <a:latin typeface="Roboto Slab"/>
              <a:ea typeface="Roboto Slab"/>
              <a:cs typeface="Roboto Slab"/>
              <a:sym typeface="Roboto Slab"/>
            </a:endParaRPr>
          </a:p>
          <a:p>
            <a:pPr indent="0" lvl="0" marL="0" rtl="0" algn="just">
              <a:spcBef>
                <a:spcPts val="0"/>
              </a:spcBef>
              <a:spcAft>
                <a:spcPts val="0"/>
              </a:spcAft>
              <a:buNone/>
            </a:pPr>
            <a:r>
              <a:rPr lang="en" sz="1800">
                <a:solidFill>
                  <a:srgbClr val="FFFFFF"/>
                </a:solidFill>
                <a:latin typeface="Roboto Slab"/>
                <a:ea typeface="Roboto Slab"/>
                <a:cs typeface="Roboto Slab"/>
                <a:sym typeface="Roboto Slab"/>
              </a:rPr>
              <a:t>KARTHIK RAJ  VP             CB.SC.I5DAS18016</a:t>
            </a:r>
            <a:endParaRPr sz="1800">
              <a:solidFill>
                <a:srgbClr val="FFFFFF"/>
              </a:solidFill>
              <a:latin typeface="Roboto Slab"/>
              <a:ea typeface="Roboto Slab"/>
              <a:cs typeface="Roboto Slab"/>
              <a:sym typeface="Roboto Slab"/>
            </a:endParaRPr>
          </a:p>
          <a:p>
            <a:pPr indent="0" lvl="0" marL="0" rtl="0" algn="just">
              <a:spcBef>
                <a:spcPts val="0"/>
              </a:spcBef>
              <a:spcAft>
                <a:spcPts val="0"/>
              </a:spcAft>
              <a:buNone/>
            </a:pPr>
            <a:r>
              <a:rPr lang="en" sz="1800">
                <a:solidFill>
                  <a:srgbClr val="FFFFFF"/>
                </a:solidFill>
                <a:latin typeface="Roboto Slab"/>
                <a:ea typeface="Roboto Slab"/>
                <a:cs typeface="Roboto Slab"/>
                <a:sym typeface="Roboto Slab"/>
              </a:rPr>
              <a:t>LINCI FELICITA P               CB.SC.I5DAS18022</a:t>
            </a:r>
            <a:endParaRPr sz="1800">
              <a:solidFill>
                <a:srgbClr val="FFFFFF"/>
              </a:solidFill>
              <a:latin typeface="Roboto Slab"/>
              <a:ea typeface="Roboto Slab"/>
              <a:cs typeface="Roboto Slab"/>
              <a:sym typeface="Roboto Slab"/>
            </a:endParaRPr>
          </a:p>
          <a:p>
            <a:pPr indent="0" lvl="0" marL="0" rtl="0" algn="just">
              <a:spcBef>
                <a:spcPts val="0"/>
              </a:spcBef>
              <a:spcAft>
                <a:spcPts val="0"/>
              </a:spcAft>
              <a:buNone/>
            </a:pPr>
            <a:r>
              <a:rPr lang="en" sz="1800">
                <a:solidFill>
                  <a:srgbClr val="FFFFFF"/>
                </a:solidFill>
                <a:latin typeface="Roboto Slab"/>
                <a:ea typeface="Roboto Slab"/>
                <a:cs typeface="Roboto Slab"/>
                <a:sym typeface="Roboto Slab"/>
              </a:rPr>
              <a:t>PARAMESHWARI S           CB.SC.I5DAS18026</a:t>
            </a:r>
            <a:endParaRPr sz="1800">
              <a:solidFill>
                <a:srgbClr val="FFFFFF"/>
              </a:solidFill>
              <a:latin typeface="Roboto Slab"/>
              <a:ea typeface="Roboto Slab"/>
              <a:cs typeface="Roboto Slab"/>
              <a:sym typeface="Roboto Slab"/>
            </a:endParaRPr>
          </a:p>
          <a:p>
            <a:pPr indent="0" lvl="0" marL="0" rtl="0" algn="ctr">
              <a:lnSpc>
                <a:spcPct val="115000"/>
              </a:lnSpc>
              <a:spcBef>
                <a:spcPts val="0"/>
              </a:spcBef>
              <a:spcAft>
                <a:spcPts val="0"/>
              </a:spcAft>
              <a:buNone/>
            </a:pPr>
            <a:r>
              <a:t/>
            </a:r>
            <a:endParaRPr sz="1800">
              <a:solidFill>
                <a:srgbClr val="FFFFFF"/>
              </a:solidFill>
              <a:latin typeface="Roboto Slab"/>
              <a:ea typeface="Roboto Slab"/>
              <a:cs typeface="Roboto Slab"/>
              <a:sym typeface="Roboto Slab"/>
            </a:endParaRPr>
          </a:p>
          <a:p>
            <a:pPr indent="0" lvl="0" marL="0" rtl="0" algn="l">
              <a:spcBef>
                <a:spcPts val="1600"/>
              </a:spcBef>
              <a:spcAft>
                <a:spcPts val="0"/>
              </a:spcAft>
              <a:buNone/>
            </a:pPr>
            <a:r>
              <a:t/>
            </a:r>
            <a:endParaRPr>
              <a:solidFill>
                <a:srgbClr val="FFFFFF"/>
              </a:solidFill>
              <a:latin typeface="Roboto Slab"/>
              <a:ea typeface="Roboto Slab"/>
              <a:cs typeface="Roboto Slab"/>
              <a:sym typeface="Roboto Slab"/>
            </a:endParaRPr>
          </a:p>
        </p:txBody>
      </p:sp>
      <p:grpSp>
        <p:nvGrpSpPr>
          <p:cNvPr id="126" name="Google Shape;126;p15"/>
          <p:cNvGrpSpPr/>
          <p:nvPr/>
        </p:nvGrpSpPr>
        <p:grpSpPr>
          <a:xfrm>
            <a:off x="6712735" y="1002765"/>
            <a:ext cx="2177895" cy="3137974"/>
            <a:chOff x="6661328" y="2103554"/>
            <a:chExt cx="850574" cy="1325606"/>
          </a:xfrm>
        </p:grpSpPr>
        <p:sp>
          <p:nvSpPr>
            <p:cNvPr id="127" name="Google Shape;127;p15"/>
            <p:cNvSpPr/>
            <p:nvPr/>
          </p:nvSpPr>
          <p:spPr>
            <a:xfrm>
              <a:off x="7216759" y="3070053"/>
              <a:ext cx="247057" cy="142875"/>
            </a:xfrm>
            <a:custGeom>
              <a:rect b="b" l="l" r="r" t="t"/>
              <a:pathLst>
                <a:path extrusionOk="0" h="381000" w="658819">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5"/>
            <p:cNvSpPr/>
            <p:nvPr/>
          </p:nvSpPr>
          <p:spPr>
            <a:xfrm>
              <a:off x="7342016" y="3123138"/>
              <a:ext cx="71660" cy="55453"/>
            </a:xfrm>
            <a:custGeom>
              <a:rect b="b" l="l" r="r" t="t"/>
              <a:pathLst>
                <a:path extrusionOk="0" h="147874" w="191092">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5"/>
            <p:cNvSpPr/>
            <p:nvPr/>
          </p:nvSpPr>
          <p:spPr>
            <a:xfrm>
              <a:off x="7342406" y="3141358"/>
              <a:ext cx="71304" cy="37263"/>
            </a:xfrm>
            <a:custGeom>
              <a:rect b="b" l="l" r="r" t="t"/>
              <a:pathLst>
                <a:path extrusionOk="0" h="99367" w="190145">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5"/>
            <p:cNvSpPr/>
            <p:nvPr/>
          </p:nvSpPr>
          <p:spPr>
            <a:xfrm>
              <a:off x="7268719" y="3095364"/>
              <a:ext cx="71613" cy="53417"/>
            </a:xfrm>
            <a:custGeom>
              <a:rect b="b" l="l" r="r" t="t"/>
              <a:pathLst>
                <a:path extrusionOk="0" h="142446" w="190969">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5"/>
            <p:cNvSpPr/>
            <p:nvPr/>
          </p:nvSpPr>
          <p:spPr>
            <a:xfrm>
              <a:off x="7268869" y="3112444"/>
              <a:ext cx="71304" cy="37267"/>
            </a:xfrm>
            <a:custGeom>
              <a:rect b="b" l="l" r="r" t="t"/>
              <a:pathLst>
                <a:path extrusionOk="0" h="99378" w="190145">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5"/>
            <p:cNvSpPr/>
            <p:nvPr/>
          </p:nvSpPr>
          <p:spPr>
            <a:xfrm>
              <a:off x="7286737" y="2775175"/>
              <a:ext cx="123184" cy="353826"/>
            </a:xfrm>
            <a:custGeom>
              <a:rect b="b" l="l" r="r" t="t"/>
              <a:pathLst>
                <a:path extrusionOk="0" h="943536" w="32849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5"/>
            <p:cNvSpPr/>
            <p:nvPr/>
          </p:nvSpPr>
          <p:spPr>
            <a:xfrm>
              <a:off x="7314533" y="2554952"/>
              <a:ext cx="78868" cy="76871"/>
            </a:xfrm>
            <a:custGeom>
              <a:rect b="b" l="l" r="r" t="t"/>
              <a:pathLst>
                <a:path extrusionOk="0" h="204988" w="210314">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5"/>
            <p:cNvSpPr/>
            <p:nvPr/>
          </p:nvSpPr>
          <p:spPr>
            <a:xfrm>
              <a:off x="7190170" y="2579409"/>
              <a:ext cx="118999" cy="169986"/>
            </a:xfrm>
            <a:custGeom>
              <a:rect b="b" l="l" r="r" t="t"/>
              <a:pathLst>
                <a:path extrusionOk="0" h="453297" w="317332">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5"/>
            <p:cNvSpPr/>
            <p:nvPr/>
          </p:nvSpPr>
          <p:spPr>
            <a:xfrm>
              <a:off x="7180686" y="2720915"/>
              <a:ext cx="56790" cy="37169"/>
            </a:xfrm>
            <a:custGeom>
              <a:rect b="b" l="l" r="r" t="t"/>
              <a:pathLst>
                <a:path extrusionOk="0" h="99116" w="151441">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5"/>
            <p:cNvSpPr/>
            <p:nvPr/>
          </p:nvSpPr>
          <p:spPr>
            <a:xfrm>
              <a:off x="7182331" y="2728860"/>
              <a:ext cx="37082" cy="30910"/>
            </a:xfrm>
            <a:custGeom>
              <a:rect b="b" l="l" r="r" t="t"/>
              <a:pathLst>
                <a:path extrusionOk="0" h="82426" w="98885">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5"/>
            <p:cNvSpPr/>
            <p:nvPr/>
          </p:nvSpPr>
          <p:spPr>
            <a:xfrm>
              <a:off x="7286654" y="2565698"/>
              <a:ext cx="128280" cy="258276"/>
            </a:xfrm>
            <a:custGeom>
              <a:rect b="b" l="l" r="r" t="t"/>
              <a:pathLst>
                <a:path extrusionOk="0" h="688737" w="34208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5"/>
            <p:cNvSpPr/>
            <p:nvPr/>
          </p:nvSpPr>
          <p:spPr>
            <a:xfrm>
              <a:off x="7391109" y="2618517"/>
              <a:ext cx="49710" cy="228160"/>
            </a:xfrm>
            <a:custGeom>
              <a:rect b="b" l="l" r="r" t="t"/>
              <a:pathLst>
                <a:path extrusionOk="0" h="608427" w="132559">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5"/>
            <p:cNvSpPr/>
            <p:nvPr/>
          </p:nvSpPr>
          <p:spPr>
            <a:xfrm>
              <a:off x="7311279" y="2475275"/>
              <a:ext cx="85098" cy="103818"/>
            </a:xfrm>
            <a:custGeom>
              <a:rect b="b" l="l" r="r" t="t"/>
              <a:pathLst>
                <a:path extrusionOk="0" h="276849" w="226927">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5"/>
            <p:cNvSpPr/>
            <p:nvPr/>
          </p:nvSpPr>
          <p:spPr>
            <a:xfrm>
              <a:off x="7314515" y="2466234"/>
              <a:ext cx="89964" cy="88884"/>
            </a:xfrm>
            <a:custGeom>
              <a:rect b="b" l="l" r="r" t="t"/>
              <a:pathLst>
                <a:path extrusionOk="0" h="237025" w="23990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5"/>
            <p:cNvSpPr/>
            <p:nvPr/>
          </p:nvSpPr>
          <p:spPr>
            <a:xfrm>
              <a:off x="7384763" y="2604603"/>
              <a:ext cx="55737" cy="75876"/>
            </a:xfrm>
            <a:custGeom>
              <a:rect b="b" l="l" r="r" t="t"/>
              <a:pathLst>
                <a:path extrusionOk="0" h="202336" w="148633">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5"/>
            <p:cNvSpPr/>
            <p:nvPr/>
          </p:nvSpPr>
          <p:spPr>
            <a:xfrm>
              <a:off x="7269438" y="2565933"/>
              <a:ext cx="45289" cy="73030"/>
            </a:xfrm>
            <a:custGeom>
              <a:rect b="b" l="l" r="r" t="t"/>
              <a:pathLst>
                <a:path extrusionOk="0" h="194746" w="12077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5"/>
            <p:cNvSpPr/>
            <p:nvPr/>
          </p:nvSpPr>
          <p:spPr>
            <a:xfrm>
              <a:off x="6661328" y="3286571"/>
              <a:ext cx="246629" cy="142589"/>
            </a:xfrm>
            <a:custGeom>
              <a:rect b="b" l="l" r="r" t="t"/>
              <a:pathLst>
                <a:path extrusionOk="0" h="380237" w="657677">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5"/>
            <p:cNvSpPr/>
            <p:nvPr/>
          </p:nvSpPr>
          <p:spPr>
            <a:xfrm>
              <a:off x="6681151" y="2824698"/>
              <a:ext cx="59093" cy="128909"/>
            </a:xfrm>
            <a:custGeom>
              <a:rect b="b" l="l" r="r" t="t"/>
              <a:pathLst>
                <a:path extrusionOk="0" h="343757" w="15758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5"/>
            <p:cNvSpPr/>
            <p:nvPr/>
          </p:nvSpPr>
          <p:spPr>
            <a:xfrm>
              <a:off x="6689412" y="2771791"/>
              <a:ext cx="42507" cy="81878"/>
            </a:xfrm>
            <a:custGeom>
              <a:rect b="b" l="l" r="r" t="t"/>
              <a:pathLst>
                <a:path extrusionOk="0" h="218341" w="113353">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5"/>
            <p:cNvSpPr/>
            <p:nvPr/>
          </p:nvSpPr>
          <p:spPr>
            <a:xfrm>
              <a:off x="6782889" y="3337575"/>
              <a:ext cx="91625" cy="51652"/>
            </a:xfrm>
            <a:custGeom>
              <a:rect b="b" l="l" r="r" t="t"/>
              <a:pathLst>
                <a:path extrusionOk="0" h="137739" w="244333">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5"/>
            <p:cNvSpPr/>
            <p:nvPr/>
          </p:nvSpPr>
          <p:spPr>
            <a:xfrm>
              <a:off x="6784412" y="3346110"/>
              <a:ext cx="90083" cy="43280"/>
            </a:xfrm>
            <a:custGeom>
              <a:rect b="b" l="l" r="r" t="t"/>
              <a:pathLst>
                <a:path extrusionOk="0" h="115414" w="240222">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5"/>
            <p:cNvSpPr/>
            <p:nvPr/>
          </p:nvSpPr>
          <p:spPr>
            <a:xfrm>
              <a:off x="6715968" y="3307485"/>
              <a:ext cx="91664" cy="51652"/>
            </a:xfrm>
            <a:custGeom>
              <a:rect b="b" l="l" r="r" t="t"/>
              <a:pathLst>
                <a:path extrusionOk="0" h="137739" w="244438">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5"/>
            <p:cNvSpPr/>
            <p:nvPr/>
          </p:nvSpPr>
          <p:spPr>
            <a:xfrm>
              <a:off x="6717638" y="3316019"/>
              <a:ext cx="90119" cy="43280"/>
            </a:xfrm>
            <a:custGeom>
              <a:rect b="b" l="l" r="r" t="t"/>
              <a:pathLst>
                <a:path extrusionOk="0" h="115414" w="240317">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5"/>
            <p:cNvSpPr/>
            <p:nvPr/>
          </p:nvSpPr>
          <p:spPr>
            <a:xfrm>
              <a:off x="6715994" y="2973759"/>
              <a:ext cx="134234" cy="378984"/>
            </a:xfrm>
            <a:custGeom>
              <a:rect b="b" l="l" r="r" t="t"/>
              <a:pathLst>
                <a:path extrusionOk="0" h="1010624" w="357956">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5"/>
            <p:cNvSpPr/>
            <p:nvPr/>
          </p:nvSpPr>
          <p:spPr>
            <a:xfrm>
              <a:off x="6733197" y="2663396"/>
              <a:ext cx="97401" cy="155970"/>
            </a:xfrm>
            <a:custGeom>
              <a:rect b="b" l="l" r="r" t="t"/>
              <a:pathLst>
                <a:path extrusionOk="0" h="415919" w="259735">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5"/>
            <p:cNvSpPr/>
            <p:nvPr/>
          </p:nvSpPr>
          <p:spPr>
            <a:xfrm>
              <a:off x="6701449" y="2773633"/>
              <a:ext cx="149626" cy="248131"/>
            </a:xfrm>
            <a:custGeom>
              <a:rect b="b" l="l" r="r" t="t"/>
              <a:pathLst>
                <a:path extrusionOk="0" h="661684" w="399004">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5"/>
            <p:cNvSpPr/>
            <p:nvPr/>
          </p:nvSpPr>
          <p:spPr>
            <a:xfrm>
              <a:off x="6807278" y="2804619"/>
              <a:ext cx="188651" cy="148054"/>
            </a:xfrm>
            <a:custGeom>
              <a:rect b="b" l="l" r="r" t="t"/>
              <a:pathLst>
                <a:path extrusionOk="0" h="394810" w="503069">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5"/>
            <p:cNvSpPr/>
            <p:nvPr/>
          </p:nvSpPr>
          <p:spPr>
            <a:xfrm>
              <a:off x="6800502" y="2801416"/>
              <a:ext cx="57805" cy="84703"/>
            </a:xfrm>
            <a:custGeom>
              <a:rect b="b" l="l" r="r" t="t"/>
              <a:pathLst>
                <a:path extrusionOk="0" h="225876" w="154147">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5"/>
            <p:cNvSpPr/>
            <p:nvPr/>
          </p:nvSpPr>
          <p:spPr>
            <a:xfrm>
              <a:off x="6736209" y="2656556"/>
              <a:ext cx="94324" cy="104212"/>
            </a:xfrm>
            <a:custGeom>
              <a:rect b="b" l="l" r="r" t="t"/>
              <a:pathLst>
                <a:path extrusionOk="0" h="277898" w="251532">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5"/>
            <p:cNvSpPr/>
            <p:nvPr/>
          </p:nvSpPr>
          <p:spPr>
            <a:xfrm>
              <a:off x="6938621" y="2869615"/>
              <a:ext cx="28545" cy="25115"/>
            </a:xfrm>
            <a:custGeom>
              <a:rect b="b" l="l" r="r" t="t"/>
              <a:pathLst>
                <a:path extrusionOk="0" h="66973" w="76119">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57" name="Google Shape;157;p15"/>
            <p:cNvGrpSpPr/>
            <p:nvPr/>
          </p:nvGrpSpPr>
          <p:grpSpPr>
            <a:xfrm>
              <a:off x="6930455" y="2860622"/>
              <a:ext cx="82395" cy="49453"/>
              <a:chOff x="4865564" y="4292025"/>
              <a:chExt cx="220130" cy="132120"/>
            </a:xfrm>
          </p:grpSpPr>
          <p:sp>
            <p:nvSpPr>
              <p:cNvPr id="158" name="Google Shape;158;p15"/>
              <p:cNvSpPr/>
              <p:nvPr/>
            </p:nvSpPr>
            <p:spPr>
              <a:xfrm>
                <a:off x="4866015" y="4297264"/>
                <a:ext cx="219679" cy="126881"/>
              </a:xfrm>
              <a:custGeom>
                <a:rect b="b" l="l" r="r" t="t"/>
                <a:pathLst>
                  <a:path extrusionOk="0" h="126881" w="219679">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5"/>
              <p:cNvSpPr/>
              <p:nvPr/>
            </p:nvSpPr>
            <p:spPr>
              <a:xfrm>
                <a:off x="4865564" y="4379690"/>
                <a:ext cx="6086" cy="5238"/>
              </a:xfrm>
              <a:custGeom>
                <a:rect b="b" l="l" r="r" t="t"/>
                <a:pathLst>
                  <a:path extrusionOk="0" h="5238" w="6086">
                    <a:moveTo>
                      <a:pt x="0" y="5239"/>
                    </a:moveTo>
                    <a:lnTo>
                      <a:pt x="0" y="0"/>
                    </a:lnTo>
                    <a:lnTo>
                      <a:pt x="6086" y="2286"/>
                    </a:lnTo>
                    <a:lnTo>
                      <a:pt x="0" y="523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5"/>
              <p:cNvSpPr/>
              <p:nvPr/>
            </p:nvSpPr>
            <p:spPr>
              <a:xfrm>
                <a:off x="5080003" y="4331398"/>
                <a:ext cx="4849" cy="4953"/>
              </a:xfrm>
              <a:custGeom>
                <a:rect b="b" l="l" r="r" t="t"/>
                <a:pathLst>
                  <a:path extrusionOk="0" h="4953" w="4849">
                    <a:moveTo>
                      <a:pt x="4850" y="4953"/>
                    </a:moveTo>
                    <a:lnTo>
                      <a:pt x="4850" y="0"/>
                    </a:lnTo>
                    <a:lnTo>
                      <a:pt x="0" y="3048"/>
                    </a:lnTo>
                    <a:lnTo>
                      <a:pt x="4850" y="49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5"/>
              <p:cNvSpPr/>
              <p:nvPr/>
            </p:nvSpPr>
            <p:spPr>
              <a:xfrm>
                <a:off x="4866015" y="4293038"/>
                <a:ext cx="219203" cy="126874"/>
              </a:xfrm>
              <a:custGeom>
                <a:rect b="b" l="l" r="r" t="t"/>
                <a:pathLst>
                  <a:path extrusionOk="0" h="126874" w="219203">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5"/>
              <p:cNvSpPr/>
              <p:nvPr/>
            </p:nvSpPr>
            <p:spPr>
              <a:xfrm rot="-1790023">
                <a:off x="4877359" y="4403357"/>
                <a:ext cx="1145" cy="2102"/>
              </a:xfrm>
              <a:custGeom>
                <a:rect b="b" l="l" r="r" t="t"/>
                <a:pathLst>
                  <a:path extrusionOk="0" h="2102" w="1145">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5"/>
              <p:cNvSpPr/>
              <p:nvPr/>
            </p:nvSpPr>
            <p:spPr>
              <a:xfrm rot="-1801764">
                <a:off x="4877140" y="4391533"/>
                <a:ext cx="1140" cy="2093"/>
              </a:xfrm>
              <a:custGeom>
                <a:rect b="b" l="l" r="r" t="t"/>
                <a:pathLst>
                  <a:path extrusionOk="0" h="2095" w="1141">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5"/>
              <p:cNvSpPr/>
              <p:nvPr/>
            </p:nvSpPr>
            <p:spPr>
              <a:xfrm rot="-1801764">
                <a:off x="4879874" y="4393221"/>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5"/>
              <p:cNvSpPr/>
              <p:nvPr/>
            </p:nvSpPr>
            <p:spPr>
              <a:xfrm rot="-1801764">
                <a:off x="4882642" y="4394683"/>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5"/>
              <p:cNvSpPr/>
              <p:nvPr/>
            </p:nvSpPr>
            <p:spPr>
              <a:xfrm rot="-1801764">
                <a:off x="4905957" y="4408254"/>
                <a:ext cx="1140" cy="2093"/>
              </a:xfrm>
              <a:custGeom>
                <a:rect b="b" l="l" r="r" t="t"/>
                <a:pathLst>
                  <a:path extrusionOk="0" h="2095" w="1141">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5"/>
              <p:cNvSpPr/>
              <p:nvPr/>
            </p:nvSpPr>
            <p:spPr>
              <a:xfrm rot="-1801764">
                <a:off x="4908679" y="4409799"/>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5"/>
              <p:cNvSpPr/>
              <p:nvPr/>
            </p:nvSpPr>
            <p:spPr>
              <a:xfrm rot="-1801764">
                <a:off x="4911365" y="4411405"/>
                <a:ext cx="1140" cy="2093"/>
              </a:xfrm>
              <a:custGeom>
                <a:rect b="b" l="l" r="r" t="t"/>
                <a:pathLst>
                  <a:path extrusionOk="0" h="2095" w="1141">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5"/>
              <p:cNvSpPr/>
              <p:nvPr/>
            </p:nvSpPr>
            <p:spPr>
              <a:xfrm rot="-1801764">
                <a:off x="4914086" y="4412950"/>
                <a:ext cx="1140" cy="2093"/>
              </a:xfrm>
              <a:custGeom>
                <a:rect b="b" l="l" r="r" t="t"/>
                <a:pathLst>
                  <a:path extrusionOk="0" h="2095" w="1141">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5"/>
              <p:cNvSpPr/>
              <p:nvPr/>
            </p:nvSpPr>
            <p:spPr>
              <a:xfrm>
                <a:off x="4890288" y="4399104"/>
                <a:ext cx="9224" cy="6794"/>
              </a:xfrm>
              <a:custGeom>
                <a:rect b="b" l="l" r="r" t="t"/>
                <a:pathLst>
                  <a:path extrusionOk="0" h="6794" w="9224">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5"/>
              <p:cNvSpPr/>
              <p:nvPr/>
            </p:nvSpPr>
            <p:spPr>
              <a:xfrm>
                <a:off x="5060033" y="4346638"/>
                <a:ext cx="8558" cy="6096"/>
              </a:xfrm>
              <a:custGeom>
                <a:rect b="b" l="l" r="r" t="t"/>
                <a:pathLst>
                  <a:path extrusionOk="0" h="6096" w="8558">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5"/>
              <p:cNvSpPr/>
              <p:nvPr/>
            </p:nvSpPr>
            <p:spPr>
              <a:xfrm>
                <a:off x="5049382" y="4352829"/>
                <a:ext cx="8559" cy="6096"/>
              </a:xfrm>
              <a:custGeom>
                <a:rect b="b" l="l" r="r" t="t"/>
                <a:pathLst>
                  <a:path extrusionOk="0" h="6096" w="8559">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5"/>
              <p:cNvSpPr/>
              <p:nvPr/>
            </p:nvSpPr>
            <p:spPr>
              <a:xfrm>
                <a:off x="4866015" y="4292025"/>
                <a:ext cx="219679" cy="127142"/>
              </a:xfrm>
              <a:custGeom>
                <a:rect b="b" l="l" r="r" t="t"/>
                <a:pathLst>
                  <a:path extrusionOk="0" h="127142" w="219679">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5"/>
              <p:cNvSpPr/>
              <p:nvPr/>
            </p:nvSpPr>
            <p:spPr>
              <a:xfrm>
                <a:off x="4874289" y="4295203"/>
                <a:ext cx="203812" cy="117633"/>
              </a:xfrm>
              <a:custGeom>
                <a:rect b="b" l="l" r="r" t="t"/>
                <a:pathLst>
                  <a:path extrusionOk="0" h="117633" w="203812">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5"/>
              <p:cNvSpPr/>
              <p:nvPr/>
            </p:nvSpPr>
            <p:spPr>
              <a:xfrm>
                <a:off x="4874289" y="4295203"/>
                <a:ext cx="203812" cy="117633"/>
              </a:xfrm>
              <a:custGeom>
                <a:rect b="b" l="l" r="r" t="t"/>
                <a:pathLst>
                  <a:path extrusionOk="0" h="117633" w="203812">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5"/>
              <p:cNvSpPr/>
              <p:nvPr/>
            </p:nvSpPr>
            <p:spPr>
              <a:xfrm>
                <a:off x="5044723" y="4311872"/>
                <a:ext cx="5135" cy="2857"/>
              </a:xfrm>
              <a:custGeom>
                <a:rect b="b" l="l" r="r" t="t"/>
                <a:pathLst>
                  <a:path extrusionOk="0" h="2857" w="5135">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5"/>
              <p:cNvSpPr/>
              <p:nvPr/>
            </p:nvSpPr>
            <p:spPr>
              <a:xfrm>
                <a:off x="5046530" y="4312698"/>
                <a:ext cx="1521" cy="1221"/>
              </a:xfrm>
              <a:custGeom>
                <a:rect b="b" l="l" r="r" t="t"/>
                <a:pathLst>
                  <a:path extrusionOk="0" h="1221" w="1521">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8" name="Google Shape;178;p15"/>
            <p:cNvSpPr/>
            <p:nvPr/>
          </p:nvSpPr>
          <p:spPr>
            <a:xfrm>
              <a:off x="6948039" y="2876090"/>
              <a:ext cx="48408" cy="40344"/>
            </a:xfrm>
            <a:custGeom>
              <a:rect b="b" l="l" r="r" t="t"/>
              <a:pathLst>
                <a:path extrusionOk="0" h="107584" w="129087">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5"/>
            <p:cNvSpPr/>
            <p:nvPr/>
          </p:nvSpPr>
          <p:spPr>
            <a:xfrm>
              <a:off x="6688913" y="2310158"/>
              <a:ext cx="266844" cy="295297"/>
            </a:xfrm>
            <a:custGeom>
              <a:rect b="b" l="l" r="r" t="t"/>
              <a:pathLst>
                <a:path extrusionOk="0" h="787458" w="711585">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5"/>
            <p:cNvSpPr/>
            <p:nvPr/>
          </p:nvSpPr>
          <p:spPr>
            <a:xfrm>
              <a:off x="6681190" y="2324699"/>
              <a:ext cx="248911" cy="281790"/>
            </a:xfrm>
            <a:custGeom>
              <a:rect b="b" l="l" r="r" t="t"/>
              <a:pathLst>
                <a:path extrusionOk="0" h="751441" w="663763">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5"/>
            <p:cNvSpPr/>
            <p:nvPr/>
          </p:nvSpPr>
          <p:spPr>
            <a:xfrm>
              <a:off x="7244522" y="2103554"/>
              <a:ext cx="267380" cy="295937"/>
            </a:xfrm>
            <a:custGeom>
              <a:rect b="b" l="l" r="r" t="t"/>
              <a:pathLst>
                <a:path extrusionOk="0" h="789165" w="713014">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5"/>
            <p:cNvSpPr/>
            <p:nvPr/>
          </p:nvSpPr>
          <p:spPr>
            <a:xfrm>
              <a:off x="7236798" y="2118137"/>
              <a:ext cx="249375" cy="282304"/>
            </a:xfrm>
            <a:custGeom>
              <a:rect b="b" l="l" r="r" t="t"/>
              <a:pathLst>
                <a:path extrusionOk="0" h="752811" w="66500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5"/>
            <p:cNvSpPr/>
            <p:nvPr/>
          </p:nvSpPr>
          <p:spPr>
            <a:xfrm rot="-1798898">
              <a:off x="7282126" y="2196393"/>
              <a:ext cx="24191" cy="41957"/>
            </a:xfrm>
            <a:custGeom>
              <a:rect b="b" l="l" r="r" t="t"/>
              <a:pathLst>
                <a:path extrusionOk="0" h="111823" w="64474">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5"/>
            <p:cNvSpPr/>
            <p:nvPr/>
          </p:nvSpPr>
          <p:spPr>
            <a:xfrm rot="-1778992">
              <a:off x="7345395" y="2232411"/>
              <a:ext cx="24194" cy="41962"/>
            </a:xfrm>
            <a:custGeom>
              <a:rect b="b" l="l" r="r" t="t"/>
              <a:pathLst>
                <a:path extrusionOk="0" h="112208" w="64696">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5"/>
            <p:cNvSpPr/>
            <p:nvPr/>
          </p:nvSpPr>
          <p:spPr>
            <a:xfrm rot="-1798898">
              <a:off x="7404420" y="2267151"/>
              <a:ext cx="24191" cy="41957"/>
            </a:xfrm>
            <a:custGeom>
              <a:rect b="b" l="l" r="r" t="t"/>
              <a:pathLst>
                <a:path extrusionOk="0" h="111823" w="64474">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5"/>
            <p:cNvSpPr/>
            <p:nvPr/>
          </p:nvSpPr>
          <p:spPr>
            <a:xfrm>
              <a:off x="7054307" y="2375460"/>
              <a:ext cx="81342" cy="108498"/>
            </a:xfrm>
            <a:custGeom>
              <a:rect b="b" l="l" r="r" t="t"/>
              <a:pathLst>
                <a:path extrusionOk="0" h="289327" w="216911">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5"/>
            <p:cNvSpPr/>
            <p:nvPr/>
          </p:nvSpPr>
          <p:spPr>
            <a:xfrm rot="-1798898">
              <a:off x="7049958" y="2378905"/>
              <a:ext cx="64153" cy="111361"/>
            </a:xfrm>
            <a:custGeom>
              <a:rect b="b" l="l" r="r" t="t"/>
              <a:pathLst>
                <a:path extrusionOk="0" h="296798" w="17098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5"/>
            <p:cNvSpPr/>
            <p:nvPr/>
          </p:nvSpPr>
          <p:spPr>
            <a:xfrm rot="-1798898">
              <a:off x="7061883" y="2407428"/>
              <a:ext cx="9134" cy="15868"/>
            </a:xfrm>
            <a:custGeom>
              <a:rect b="b" l="l" r="r" t="t"/>
              <a:pathLst>
                <a:path extrusionOk="0" h="42290" w="24344">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5"/>
            <p:cNvSpPr/>
            <p:nvPr/>
          </p:nvSpPr>
          <p:spPr>
            <a:xfrm rot="-1798898">
              <a:off x="7092283" y="2424967"/>
              <a:ext cx="9134" cy="15868"/>
            </a:xfrm>
            <a:custGeom>
              <a:rect b="b" l="l" r="r" t="t"/>
              <a:pathLst>
                <a:path extrusionOk="0" h="42290" w="24344">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5"/>
            <p:cNvSpPr/>
            <p:nvPr/>
          </p:nvSpPr>
          <p:spPr>
            <a:xfrm>
              <a:off x="7066445" y="2439547"/>
              <a:ext cx="31881" cy="22328"/>
            </a:xfrm>
            <a:custGeom>
              <a:rect b="b" l="l" r="r" t="t"/>
              <a:pathLst>
                <a:path extrusionOk="0" h="59542" w="85015">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5"/>
            <p:cNvSpPr/>
            <p:nvPr/>
          </p:nvSpPr>
          <p:spPr>
            <a:xfrm>
              <a:off x="7016984" y="2605070"/>
              <a:ext cx="22181" cy="70080"/>
            </a:xfrm>
            <a:custGeom>
              <a:rect b="b" l="l" r="r" t="t"/>
              <a:pathLst>
                <a:path extrusionOk="0" h="186880" w="59149">
                  <a:moveTo>
                    <a:pt x="0" y="152591"/>
                  </a:moveTo>
                  <a:lnTo>
                    <a:pt x="59149" y="186881"/>
                  </a:lnTo>
                  <a:lnTo>
                    <a:pt x="59149" y="34195"/>
                  </a:lnTo>
                  <a:lnTo>
                    <a:pt x="0" y="0"/>
                  </a:lnTo>
                  <a:lnTo>
                    <a:pt x="0" y="152591"/>
                  </a:lnTo>
                  <a:close/>
                </a:path>
              </a:pathLst>
            </a:custGeom>
            <a:solidFill>
              <a:srgbClr val="115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5"/>
            <p:cNvSpPr/>
            <p:nvPr/>
          </p:nvSpPr>
          <p:spPr>
            <a:xfrm>
              <a:off x="7016984" y="2594731"/>
              <a:ext cx="41045" cy="23253"/>
            </a:xfrm>
            <a:custGeom>
              <a:rect b="b" l="l" r="r" t="t"/>
              <a:pathLst>
                <a:path extrusionOk="0" h="62007" w="109454">
                  <a:moveTo>
                    <a:pt x="59149" y="62008"/>
                  </a:moveTo>
                  <a:lnTo>
                    <a:pt x="0" y="27718"/>
                  </a:lnTo>
                  <a:lnTo>
                    <a:pt x="47928" y="0"/>
                  </a:lnTo>
                  <a:lnTo>
                    <a:pt x="109455" y="34480"/>
                  </a:lnTo>
                  <a:lnTo>
                    <a:pt x="59149" y="62008"/>
                  </a:lnTo>
                  <a:close/>
                </a:path>
              </a:pathLst>
            </a:custGeom>
            <a:solidFill>
              <a:srgbClr val="3C7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5"/>
            <p:cNvSpPr/>
            <p:nvPr/>
          </p:nvSpPr>
          <p:spPr>
            <a:xfrm>
              <a:off x="7057740" y="2595705"/>
              <a:ext cx="65605" cy="105819"/>
            </a:xfrm>
            <a:custGeom>
              <a:rect b="b" l="l" r="r" t="t"/>
              <a:pathLst>
                <a:path extrusionOk="0" h="282184" w="174947">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5"/>
            <p:cNvSpPr/>
            <p:nvPr/>
          </p:nvSpPr>
          <p:spPr>
            <a:xfrm>
              <a:off x="7095932" y="2684289"/>
              <a:ext cx="13087" cy="23860"/>
            </a:xfrm>
            <a:custGeom>
              <a:rect b="b" l="l" r="r" t="t"/>
              <a:pathLst>
                <a:path extrusionOk="0" h="63627" w="34899">
                  <a:moveTo>
                    <a:pt x="0" y="63627"/>
                  </a:moveTo>
                  <a:lnTo>
                    <a:pt x="34900" y="43148"/>
                  </a:lnTo>
                  <a:lnTo>
                    <a:pt x="3138" y="0"/>
                  </a:lnTo>
                  <a:lnTo>
                    <a:pt x="0" y="63627"/>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5"/>
            <p:cNvSpPr/>
            <p:nvPr/>
          </p:nvSpPr>
          <p:spPr>
            <a:xfrm>
              <a:off x="7045282" y="2602986"/>
              <a:ext cx="65605" cy="105693"/>
            </a:xfrm>
            <a:custGeom>
              <a:rect b="b" l="l" r="r" t="t"/>
              <a:pathLst>
                <a:path extrusionOk="0" h="281849" w="174947">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3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73" name="Google Shape;873;p33"/>
          <p:cNvPicPr preferRelativeResize="0"/>
          <p:nvPr/>
        </p:nvPicPr>
        <p:blipFill>
          <a:blip r:embed="rId3">
            <a:alphaModFix/>
          </a:blip>
          <a:stretch>
            <a:fillRect/>
          </a:stretch>
        </p:blipFill>
        <p:spPr>
          <a:xfrm>
            <a:off x="411425" y="1536325"/>
            <a:ext cx="8432425" cy="2407875"/>
          </a:xfrm>
          <a:prstGeom prst="rect">
            <a:avLst/>
          </a:prstGeom>
          <a:noFill/>
          <a:ln cap="flat" cmpd="sng" w="9525">
            <a:solidFill>
              <a:schemeClr val="dk1"/>
            </a:solidFill>
            <a:prstDash val="solid"/>
            <a:round/>
            <a:headEnd len="sm" w="sm" type="none"/>
            <a:tailEnd len="sm" w="sm" type="none"/>
          </a:ln>
        </p:spPr>
      </p:pic>
      <p:sp>
        <p:nvSpPr>
          <p:cNvPr id="874" name="Google Shape;874;p33"/>
          <p:cNvSpPr txBox="1"/>
          <p:nvPr/>
        </p:nvSpPr>
        <p:spPr>
          <a:xfrm>
            <a:off x="411425" y="59942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After cleaning the data, size has been reduced -</a:t>
            </a:r>
            <a:r>
              <a:rPr lang="en">
                <a:latin typeface="Roboto Slab"/>
                <a:ea typeface="Roboto Slab"/>
                <a:cs typeface="Roboto Slab"/>
                <a:sym typeface="Roboto Slab"/>
              </a:rPr>
              <a:t> </a:t>
            </a:r>
            <a:endParaRPr>
              <a:latin typeface="Roboto Slab"/>
              <a:ea typeface="Roboto Slab"/>
              <a:cs typeface="Roboto Slab"/>
              <a:sym typeface="Roboto Sla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34"/>
          <p:cNvSpPr txBox="1"/>
          <p:nvPr>
            <p:ph idx="1" type="body"/>
          </p:nvPr>
        </p:nvSpPr>
        <p:spPr>
          <a:xfrm>
            <a:off x="298150" y="14095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b="1" lang="en"/>
              <a:t>AFTER APPLYING </a:t>
            </a:r>
            <a:r>
              <a:rPr b="1" lang="en"/>
              <a:t>OVERSAMPLING</a:t>
            </a:r>
            <a:r>
              <a:rPr b="1" lang="en"/>
              <a:t> TO THE IMBALANCED DATA :</a:t>
            </a:r>
            <a:endParaRPr b="1"/>
          </a:p>
        </p:txBody>
      </p:sp>
      <p:sp>
        <p:nvSpPr>
          <p:cNvPr id="880" name="Google Shape;880;p3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81" name="Google Shape;881;p34"/>
          <p:cNvPicPr preferRelativeResize="0"/>
          <p:nvPr/>
        </p:nvPicPr>
        <p:blipFill>
          <a:blip r:embed="rId3">
            <a:alphaModFix/>
          </a:blip>
          <a:stretch>
            <a:fillRect/>
          </a:stretch>
        </p:blipFill>
        <p:spPr>
          <a:xfrm>
            <a:off x="387625" y="1302575"/>
            <a:ext cx="8692174" cy="319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3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87" name="Google Shape;887;p35"/>
          <p:cNvSpPr txBox="1"/>
          <p:nvPr/>
        </p:nvSpPr>
        <p:spPr>
          <a:xfrm>
            <a:off x="404025" y="177625"/>
            <a:ext cx="42627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Roboto Slab"/>
                <a:ea typeface="Roboto Slab"/>
                <a:cs typeface="Roboto Slab"/>
                <a:sym typeface="Roboto Slab"/>
              </a:rPr>
              <a:t>Text Preprocessing -</a:t>
            </a:r>
            <a:endParaRPr b="1">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Removing HTML tags</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Removing Punctuation</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Removing numbers</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Removing URLs</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Removing Patterns</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Removing contractions</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Removing stopwords</a:t>
            </a:r>
            <a:endParaRPr>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Lemmatization</a:t>
            </a:r>
            <a:endParaRPr>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a:latin typeface="Nixie One"/>
              <a:ea typeface="Nixie One"/>
              <a:cs typeface="Nixie One"/>
              <a:sym typeface="Nixie One"/>
            </a:endParaRPr>
          </a:p>
        </p:txBody>
      </p:sp>
      <p:pic>
        <p:nvPicPr>
          <p:cNvPr id="888" name="Google Shape;888;p35"/>
          <p:cNvPicPr preferRelativeResize="0"/>
          <p:nvPr/>
        </p:nvPicPr>
        <p:blipFill>
          <a:blip r:embed="rId3">
            <a:alphaModFix/>
          </a:blip>
          <a:stretch>
            <a:fillRect/>
          </a:stretch>
        </p:blipFill>
        <p:spPr>
          <a:xfrm>
            <a:off x="404025" y="3049225"/>
            <a:ext cx="8575422" cy="1706575"/>
          </a:xfrm>
          <a:prstGeom prst="rect">
            <a:avLst/>
          </a:prstGeom>
          <a:noFill/>
          <a:ln cap="flat" cmpd="sng" w="9525">
            <a:solidFill>
              <a:schemeClr val="dk1"/>
            </a:solidFill>
            <a:prstDash val="solid"/>
            <a:round/>
            <a:headEnd len="sm" w="sm" type="none"/>
            <a:tailEnd len="sm" w="sm" type="none"/>
          </a:ln>
        </p:spPr>
      </p:pic>
      <p:sp>
        <p:nvSpPr>
          <p:cNvPr id="889" name="Google Shape;889;p35"/>
          <p:cNvSpPr txBox="1"/>
          <p:nvPr/>
        </p:nvSpPr>
        <p:spPr>
          <a:xfrm>
            <a:off x="404025" y="259765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Preprocessed dataset - </a:t>
            </a:r>
            <a:endParaRPr>
              <a:solidFill>
                <a:schemeClr val="dk1"/>
              </a:solidFill>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3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TRAINING &amp; </a:t>
            </a:r>
            <a:endParaRPr/>
          </a:p>
          <a:p>
            <a:pPr indent="0" lvl="0" marL="0" rtl="0" algn="l">
              <a:spcBef>
                <a:spcPts val="0"/>
              </a:spcBef>
              <a:spcAft>
                <a:spcPts val="0"/>
              </a:spcAft>
              <a:buNone/>
            </a:pPr>
            <a:r>
              <a:rPr lang="en"/>
              <a:t>TESTING SPLIT</a:t>
            </a:r>
            <a:endParaRPr/>
          </a:p>
        </p:txBody>
      </p:sp>
      <p:sp>
        <p:nvSpPr>
          <p:cNvPr id="895" name="Google Shape;895;p3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96" name="Google Shape;896;p36"/>
          <p:cNvPicPr preferRelativeResize="0"/>
          <p:nvPr/>
        </p:nvPicPr>
        <p:blipFill>
          <a:blip r:embed="rId3">
            <a:alphaModFix/>
          </a:blip>
          <a:stretch>
            <a:fillRect/>
          </a:stretch>
        </p:blipFill>
        <p:spPr>
          <a:xfrm>
            <a:off x="1433750" y="2056825"/>
            <a:ext cx="6496050" cy="2209800"/>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3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VECTORIZATION</a:t>
            </a:r>
            <a:endParaRPr/>
          </a:p>
        </p:txBody>
      </p:sp>
      <p:sp>
        <p:nvSpPr>
          <p:cNvPr id="902" name="Google Shape;902;p3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03" name="Google Shape;903;p37"/>
          <p:cNvPicPr preferRelativeResize="0"/>
          <p:nvPr/>
        </p:nvPicPr>
        <p:blipFill>
          <a:blip r:embed="rId3">
            <a:alphaModFix/>
          </a:blip>
          <a:stretch>
            <a:fillRect/>
          </a:stretch>
        </p:blipFill>
        <p:spPr>
          <a:xfrm>
            <a:off x="2070200" y="1716250"/>
            <a:ext cx="5676900" cy="3000375"/>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3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09" name="Google Shape;909;p38"/>
          <p:cNvPicPr preferRelativeResize="0"/>
          <p:nvPr/>
        </p:nvPicPr>
        <p:blipFill>
          <a:blip r:embed="rId3">
            <a:alphaModFix/>
          </a:blip>
          <a:stretch>
            <a:fillRect/>
          </a:stretch>
        </p:blipFill>
        <p:spPr>
          <a:xfrm>
            <a:off x="1783250" y="842375"/>
            <a:ext cx="5705475" cy="3048000"/>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3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15" name="Google Shape;915;p39"/>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916" name="Google Shape;916;p39"/>
          <p:cNvSpPr txBox="1"/>
          <p:nvPr/>
        </p:nvSpPr>
        <p:spPr>
          <a:xfrm>
            <a:off x="1146025" y="2079650"/>
            <a:ext cx="5454300" cy="266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1"/>
                </a:solidFill>
                <a:latin typeface="Roboto Slab"/>
                <a:ea typeface="Roboto Slab"/>
                <a:cs typeface="Roboto Slab"/>
                <a:sym typeface="Roboto Slab"/>
              </a:rPr>
              <a:t>Various Machine Learning model has been applied - </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Naive Bayes</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Logistic Regression</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Support vector machine</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Random Forest</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Decision Trees</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KNN</a:t>
            </a:r>
            <a:endParaRPr>
              <a:solidFill>
                <a:schemeClr val="dk1"/>
              </a:solidFill>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a:solidFill>
                <a:schemeClr val="dk1"/>
              </a:solidFill>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40"/>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Naive Bayes</a:t>
            </a:r>
            <a:endParaRPr/>
          </a:p>
        </p:txBody>
      </p:sp>
      <p:sp>
        <p:nvSpPr>
          <p:cNvPr id="922" name="Google Shape;922;p4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23" name="Google Shape;923;p40"/>
          <p:cNvPicPr preferRelativeResize="0"/>
          <p:nvPr/>
        </p:nvPicPr>
        <p:blipFill>
          <a:blip r:embed="rId3">
            <a:alphaModFix/>
          </a:blip>
          <a:stretch>
            <a:fillRect/>
          </a:stretch>
        </p:blipFill>
        <p:spPr>
          <a:xfrm>
            <a:off x="1250300" y="2370450"/>
            <a:ext cx="7277100" cy="18573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41"/>
          <p:cNvSpPr txBox="1"/>
          <p:nvPr>
            <p:ph idx="1" type="body"/>
          </p:nvPr>
        </p:nvSpPr>
        <p:spPr>
          <a:xfrm>
            <a:off x="363100" y="78234"/>
            <a:ext cx="8229600" cy="5196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b="1" lang="en"/>
              <a:t>LOGISTIC REGRESSION </a:t>
            </a:r>
            <a:endParaRPr b="1"/>
          </a:p>
        </p:txBody>
      </p:sp>
      <p:sp>
        <p:nvSpPr>
          <p:cNvPr id="929" name="Google Shape;929;p4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30" name="Google Shape;930;p41"/>
          <p:cNvPicPr preferRelativeResize="0"/>
          <p:nvPr/>
        </p:nvPicPr>
        <p:blipFill>
          <a:blip r:embed="rId3">
            <a:alphaModFix/>
          </a:blip>
          <a:stretch>
            <a:fillRect/>
          </a:stretch>
        </p:blipFill>
        <p:spPr>
          <a:xfrm>
            <a:off x="1585913" y="597834"/>
            <a:ext cx="5972175" cy="1038225"/>
          </a:xfrm>
          <a:prstGeom prst="rect">
            <a:avLst/>
          </a:prstGeom>
          <a:noFill/>
          <a:ln>
            <a:noFill/>
          </a:ln>
        </p:spPr>
      </p:pic>
      <p:sp>
        <p:nvSpPr>
          <p:cNvPr id="931" name="Google Shape;931;p41"/>
          <p:cNvSpPr txBox="1"/>
          <p:nvPr/>
        </p:nvSpPr>
        <p:spPr>
          <a:xfrm>
            <a:off x="363100" y="1767250"/>
            <a:ext cx="733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Nixie One"/>
                <a:ea typeface="Nixie One"/>
                <a:cs typeface="Nixie One"/>
                <a:sym typeface="Nixie One"/>
              </a:rPr>
              <a:t>SUPPORT VECTOR MACHINE</a:t>
            </a:r>
            <a:endParaRPr b="1" sz="1800">
              <a:latin typeface="Nixie One"/>
              <a:ea typeface="Nixie One"/>
              <a:cs typeface="Nixie One"/>
              <a:sym typeface="Nixie One"/>
            </a:endParaRPr>
          </a:p>
        </p:txBody>
      </p:sp>
      <p:pic>
        <p:nvPicPr>
          <p:cNvPr id="932" name="Google Shape;932;p41"/>
          <p:cNvPicPr preferRelativeResize="0"/>
          <p:nvPr/>
        </p:nvPicPr>
        <p:blipFill>
          <a:blip r:embed="rId4">
            <a:alphaModFix/>
          </a:blip>
          <a:stretch>
            <a:fillRect/>
          </a:stretch>
        </p:blipFill>
        <p:spPr>
          <a:xfrm>
            <a:off x="1672675" y="2228950"/>
            <a:ext cx="6029325" cy="1143000"/>
          </a:xfrm>
          <a:prstGeom prst="rect">
            <a:avLst/>
          </a:prstGeom>
          <a:noFill/>
          <a:ln>
            <a:noFill/>
          </a:ln>
        </p:spPr>
      </p:pic>
      <p:sp>
        <p:nvSpPr>
          <p:cNvPr id="933" name="Google Shape;933;p41"/>
          <p:cNvSpPr txBox="1"/>
          <p:nvPr/>
        </p:nvSpPr>
        <p:spPr>
          <a:xfrm>
            <a:off x="549125" y="3398375"/>
            <a:ext cx="733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Nixie One"/>
                <a:ea typeface="Nixie One"/>
                <a:cs typeface="Nixie One"/>
                <a:sym typeface="Nixie One"/>
              </a:rPr>
              <a:t>KNN</a:t>
            </a:r>
            <a:endParaRPr b="1" sz="1800">
              <a:latin typeface="Nixie One"/>
              <a:ea typeface="Nixie One"/>
              <a:cs typeface="Nixie One"/>
              <a:sym typeface="Nixie One"/>
            </a:endParaRPr>
          </a:p>
        </p:txBody>
      </p:sp>
      <p:pic>
        <p:nvPicPr>
          <p:cNvPr id="934" name="Google Shape;934;p41"/>
          <p:cNvPicPr preferRelativeResize="0"/>
          <p:nvPr/>
        </p:nvPicPr>
        <p:blipFill>
          <a:blip r:embed="rId5">
            <a:alphaModFix/>
          </a:blip>
          <a:stretch>
            <a:fillRect/>
          </a:stretch>
        </p:blipFill>
        <p:spPr>
          <a:xfrm>
            <a:off x="2512163" y="3886500"/>
            <a:ext cx="4119696" cy="978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4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40" name="Google Shape;940;p42"/>
          <p:cNvSpPr txBox="1"/>
          <p:nvPr/>
        </p:nvSpPr>
        <p:spPr>
          <a:xfrm>
            <a:off x="470700" y="502825"/>
            <a:ext cx="733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Nixie One"/>
                <a:ea typeface="Nixie One"/>
                <a:cs typeface="Nixie One"/>
                <a:sym typeface="Nixie One"/>
              </a:rPr>
              <a:t>DECISION TREE</a:t>
            </a:r>
            <a:endParaRPr b="1" sz="1800">
              <a:latin typeface="Nixie One"/>
              <a:ea typeface="Nixie One"/>
              <a:cs typeface="Nixie One"/>
              <a:sym typeface="Nixie One"/>
            </a:endParaRPr>
          </a:p>
        </p:txBody>
      </p:sp>
      <p:pic>
        <p:nvPicPr>
          <p:cNvPr id="941" name="Google Shape;941;p42"/>
          <p:cNvPicPr preferRelativeResize="0"/>
          <p:nvPr/>
        </p:nvPicPr>
        <p:blipFill>
          <a:blip r:embed="rId3">
            <a:alphaModFix/>
          </a:blip>
          <a:stretch>
            <a:fillRect/>
          </a:stretch>
        </p:blipFill>
        <p:spPr>
          <a:xfrm>
            <a:off x="873950" y="1116925"/>
            <a:ext cx="7820025" cy="1143000"/>
          </a:xfrm>
          <a:prstGeom prst="rect">
            <a:avLst/>
          </a:prstGeom>
          <a:noFill/>
          <a:ln>
            <a:noFill/>
          </a:ln>
        </p:spPr>
      </p:pic>
      <p:sp>
        <p:nvSpPr>
          <p:cNvPr id="942" name="Google Shape;942;p42"/>
          <p:cNvSpPr txBox="1"/>
          <p:nvPr/>
        </p:nvSpPr>
        <p:spPr>
          <a:xfrm>
            <a:off x="611850" y="2619825"/>
            <a:ext cx="733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Nixie One"/>
                <a:ea typeface="Nixie One"/>
                <a:cs typeface="Nixie One"/>
                <a:sym typeface="Nixie One"/>
              </a:rPr>
              <a:t>RANDOM FOREST </a:t>
            </a:r>
            <a:endParaRPr b="1" sz="1800">
              <a:latin typeface="Nixie One"/>
              <a:ea typeface="Nixie One"/>
              <a:cs typeface="Nixie One"/>
              <a:sym typeface="Nixie One"/>
            </a:endParaRPr>
          </a:p>
        </p:txBody>
      </p:sp>
      <p:pic>
        <p:nvPicPr>
          <p:cNvPr id="943" name="Google Shape;943;p42"/>
          <p:cNvPicPr preferRelativeResize="0"/>
          <p:nvPr/>
        </p:nvPicPr>
        <p:blipFill>
          <a:blip r:embed="rId4">
            <a:alphaModFix/>
          </a:blip>
          <a:stretch>
            <a:fillRect/>
          </a:stretch>
        </p:blipFill>
        <p:spPr>
          <a:xfrm>
            <a:off x="797750" y="3249600"/>
            <a:ext cx="7972425" cy="114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pSp>
        <p:nvGrpSpPr>
          <p:cNvPr id="200" name="Google Shape;200;p16"/>
          <p:cNvGrpSpPr/>
          <p:nvPr/>
        </p:nvGrpSpPr>
        <p:grpSpPr>
          <a:xfrm>
            <a:off x="415023" y="854052"/>
            <a:ext cx="366458" cy="366437"/>
            <a:chOff x="1923675" y="1633650"/>
            <a:chExt cx="436000" cy="435975"/>
          </a:xfrm>
        </p:grpSpPr>
        <p:sp>
          <p:nvSpPr>
            <p:cNvPr id="201" name="Google Shape;201;p1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1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08" name="Google Shape;208;p16"/>
          <p:cNvSpPr txBox="1"/>
          <p:nvPr/>
        </p:nvSpPr>
        <p:spPr>
          <a:xfrm>
            <a:off x="1260075" y="798775"/>
            <a:ext cx="1903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FFFF"/>
                </a:solidFill>
                <a:latin typeface="Roboto Slab"/>
                <a:ea typeface="Roboto Slab"/>
                <a:cs typeface="Roboto Slab"/>
                <a:sym typeface="Roboto Slab"/>
              </a:rPr>
              <a:t>OUTLINE</a:t>
            </a:r>
            <a:endParaRPr b="1" sz="1900">
              <a:solidFill>
                <a:srgbClr val="FFFFFF"/>
              </a:solidFill>
              <a:latin typeface="Roboto Slab"/>
              <a:ea typeface="Roboto Slab"/>
              <a:cs typeface="Roboto Slab"/>
              <a:sym typeface="Roboto Slab"/>
            </a:endParaRPr>
          </a:p>
        </p:txBody>
      </p:sp>
      <p:sp>
        <p:nvSpPr>
          <p:cNvPr id="209" name="Google Shape;209;p16"/>
          <p:cNvSpPr txBox="1"/>
          <p:nvPr/>
        </p:nvSpPr>
        <p:spPr>
          <a:xfrm>
            <a:off x="1260075" y="1748125"/>
            <a:ext cx="3787200" cy="35571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ABSTRACT </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PROBLEM STATEMENT</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OBJECTIVE</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ABOUT THE DATASET</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FUNCTIONALITIES &amp; MODULES </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ARCHITECTURE DIAGRAM</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IMPLEMENTATION</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SOFTWARE/TOOLS REQUIREMENT</a:t>
            </a:r>
            <a:endParaRPr>
              <a:solidFill>
                <a:schemeClr val="dk1"/>
              </a:solidFill>
              <a:latin typeface="Roboto Slab"/>
              <a:ea typeface="Roboto Slab"/>
              <a:cs typeface="Roboto Slab"/>
              <a:sym typeface="Roboto Slab"/>
            </a:endParaRPr>
          </a:p>
          <a:p>
            <a:pPr indent="-317500" lvl="0" marL="4572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REFERENCE</a:t>
            </a:r>
            <a:endParaRPr>
              <a:solidFill>
                <a:schemeClr val="dk1"/>
              </a:solidFill>
              <a:latin typeface="Roboto Slab"/>
              <a:ea typeface="Roboto Slab"/>
              <a:cs typeface="Roboto Slab"/>
              <a:sym typeface="Roboto Slab"/>
            </a:endParaRPr>
          </a:p>
          <a:p>
            <a:pPr indent="0" lvl="0" marL="457200" rtl="0" algn="l">
              <a:lnSpc>
                <a:spcPct val="115000"/>
              </a:lnSpc>
              <a:spcBef>
                <a:spcPts val="0"/>
              </a:spcBef>
              <a:spcAft>
                <a:spcPts val="0"/>
              </a:spcAft>
              <a:buNone/>
            </a:pPr>
            <a:r>
              <a:t/>
            </a:r>
            <a:endParaRPr>
              <a:latin typeface="Roboto Slab"/>
              <a:ea typeface="Roboto Slab"/>
              <a:cs typeface="Roboto Slab"/>
              <a:sym typeface="Roboto Slab"/>
            </a:endParaRPr>
          </a:p>
          <a:p>
            <a:pPr indent="0" lvl="0" marL="0" rtl="0" algn="l">
              <a:lnSpc>
                <a:spcPct val="115000"/>
              </a:lnSpc>
              <a:spcBef>
                <a:spcPts val="0"/>
              </a:spcBef>
              <a:spcAft>
                <a:spcPts val="0"/>
              </a:spcAft>
              <a:buNone/>
            </a:pPr>
            <a:r>
              <a:t/>
            </a:r>
            <a:endParaRPr>
              <a:latin typeface="Roboto Slab"/>
              <a:ea typeface="Roboto Slab"/>
              <a:cs typeface="Roboto Slab"/>
              <a:sym typeface="Roboto Slab"/>
            </a:endParaRPr>
          </a:p>
        </p:txBody>
      </p:sp>
      <p:grpSp>
        <p:nvGrpSpPr>
          <p:cNvPr id="210" name="Google Shape;210;p16"/>
          <p:cNvGrpSpPr/>
          <p:nvPr/>
        </p:nvGrpSpPr>
        <p:grpSpPr>
          <a:xfrm>
            <a:off x="5681612" y="1687391"/>
            <a:ext cx="2755169" cy="2648865"/>
            <a:chOff x="2012475" y="393272"/>
            <a:chExt cx="4440240" cy="4609126"/>
          </a:xfrm>
        </p:grpSpPr>
        <p:sp>
          <p:nvSpPr>
            <p:cNvPr id="211" name="Google Shape;211;p16"/>
            <p:cNvSpPr/>
            <p:nvPr/>
          </p:nvSpPr>
          <p:spPr>
            <a:xfrm>
              <a:off x="4172687" y="3422228"/>
              <a:ext cx="1096154" cy="631831"/>
            </a:xfrm>
            <a:custGeom>
              <a:rect b="b" l="l" r="r" t="t"/>
              <a:pathLst>
                <a:path extrusionOk="0" h="631831" w="1096154">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6"/>
            <p:cNvSpPr/>
            <p:nvPr/>
          </p:nvSpPr>
          <p:spPr>
            <a:xfrm>
              <a:off x="4213521" y="3398464"/>
              <a:ext cx="1096058" cy="631866"/>
            </a:xfrm>
            <a:custGeom>
              <a:rect b="b" l="l" r="r" t="t"/>
              <a:pathLst>
                <a:path extrusionOk="0" h="631866" w="1096058">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6"/>
            <p:cNvSpPr/>
            <p:nvPr/>
          </p:nvSpPr>
          <p:spPr>
            <a:xfrm>
              <a:off x="5277122" y="3780200"/>
              <a:ext cx="32266" cy="21196"/>
            </a:xfrm>
            <a:custGeom>
              <a:rect b="b" l="l" r="r" t="t"/>
              <a:pathLst>
                <a:path extrusionOk="0" h="21196" w="32266">
                  <a:moveTo>
                    <a:pt x="32267" y="21197"/>
                  </a:moveTo>
                  <a:lnTo>
                    <a:pt x="32267" y="0"/>
                  </a:lnTo>
                  <a:lnTo>
                    <a:pt x="0" y="18630"/>
                  </a:lnTo>
                  <a:lnTo>
                    <a:pt x="32267" y="2119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6"/>
            <p:cNvSpPr/>
            <p:nvPr/>
          </p:nvSpPr>
          <p:spPr>
            <a:xfrm>
              <a:off x="4213559" y="3635813"/>
              <a:ext cx="33123" cy="21387"/>
            </a:xfrm>
            <a:custGeom>
              <a:rect b="b" l="l" r="r" t="t"/>
              <a:pathLst>
                <a:path extrusionOk="0" h="21387" w="33123">
                  <a:moveTo>
                    <a:pt x="0" y="21387"/>
                  </a:moveTo>
                  <a:lnTo>
                    <a:pt x="0" y="0"/>
                  </a:lnTo>
                  <a:lnTo>
                    <a:pt x="33123" y="13688"/>
                  </a:lnTo>
                  <a:lnTo>
                    <a:pt x="0" y="2138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6"/>
            <p:cNvSpPr/>
            <p:nvPr/>
          </p:nvSpPr>
          <p:spPr>
            <a:xfrm>
              <a:off x="4213521" y="3377363"/>
              <a:ext cx="1096058" cy="631809"/>
            </a:xfrm>
            <a:custGeom>
              <a:rect b="b" l="l" r="r" t="t"/>
              <a:pathLst>
                <a:path extrusionOk="0" h="631809" w="1096058">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6"/>
            <p:cNvSpPr/>
            <p:nvPr/>
          </p:nvSpPr>
          <p:spPr>
            <a:xfrm>
              <a:off x="4526041" y="3091821"/>
              <a:ext cx="783348" cy="688378"/>
            </a:xfrm>
            <a:custGeom>
              <a:rect b="b" l="l" r="r" t="t"/>
              <a:pathLst>
                <a:path extrusionOk="0" h="688378" w="783348">
                  <a:moveTo>
                    <a:pt x="86521" y="286492"/>
                  </a:moveTo>
                  <a:lnTo>
                    <a:pt x="0" y="0"/>
                  </a:lnTo>
                  <a:lnTo>
                    <a:pt x="706346" y="404548"/>
                  </a:lnTo>
                  <a:lnTo>
                    <a:pt x="783348" y="688378"/>
                  </a:lnTo>
                  <a:lnTo>
                    <a:pt x="86521" y="286492"/>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6"/>
            <p:cNvSpPr/>
            <p:nvPr/>
          </p:nvSpPr>
          <p:spPr>
            <a:xfrm>
              <a:off x="5278931" y="3755961"/>
              <a:ext cx="30363" cy="36025"/>
            </a:xfrm>
            <a:custGeom>
              <a:rect b="b" l="l" r="r" t="t"/>
              <a:pathLst>
                <a:path extrusionOk="0" h="36025" w="30363">
                  <a:moveTo>
                    <a:pt x="9899" y="36025"/>
                  </a:moveTo>
                  <a:lnTo>
                    <a:pt x="30363" y="2423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6"/>
            <p:cNvSpPr/>
            <p:nvPr/>
          </p:nvSpPr>
          <p:spPr>
            <a:xfrm>
              <a:off x="4503768" y="3102562"/>
              <a:ext cx="785061" cy="689423"/>
            </a:xfrm>
            <a:custGeom>
              <a:rect b="b" l="l" r="r" t="t"/>
              <a:pathLst>
                <a:path extrusionOk="0" h="689423" w="785061">
                  <a:moveTo>
                    <a:pt x="86425" y="286492"/>
                  </a:moveTo>
                  <a:lnTo>
                    <a:pt x="0" y="0"/>
                  </a:lnTo>
                  <a:lnTo>
                    <a:pt x="706346" y="404643"/>
                  </a:lnTo>
                  <a:lnTo>
                    <a:pt x="785061" y="689424"/>
                  </a:lnTo>
                  <a:lnTo>
                    <a:pt x="86425" y="28649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6"/>
            <p:cNvSpPr/>
            <p:nvPr/>
          </p:nvSpPr>
          <p:spPr>
            <a:xfrm>
              <a:off x="3580122" y="393272"/>
              <a:ext cx="2872593" cy="3889928"/>
            </a:xfrm>
            <a:custGeom>
              <a:rect b="b" l="l" r="r" t="t"/>
              <a:pathLst>
                <a:path extrusionOk="0" h="3889928" w="2872593">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6"/>
            <p:cNvSpPr/>
            <p:nvPr/>
          </p:nvSpPr>
          <p:spPr>
            <a:xfrm>
              <a:off x="6397319" y="4189501"/>
              <a:ext cx="30267" cy="107125"/>
            </a:xfrm>
            <a:custGeom>
              <a:rect b="b" l="l" r="r" t="t"/>
              <a:pathLst>
                <a:path extrusionOk="0" h="107125" w="30267">
                  <a:moveTo>
                    <a:pt x="0" y="107125"/>
                  </a:moveTo>
                  <a:lnTo>
                    <a:pt x="30268" y="89731"/>
                  </a:lnTo>
                  <a:lnTo>
                    <a:pt x="17228" y="0"/>
                  </a:lnTo>
                  <a:lnTo>
                    <a:pt x="0" y="107125"/>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6"/>
            <p:cNvSpPr/>
            <p:nvPr/>
          </p:nvSpPr>
          <p:spPr>
            <a:xfrm>
              <a:off x="3574887" y="397432"/>
              <a:ext cx="72623" cy="31086"/>
            </a:xfrm>
            <a:custGeom>
              <a:rect b="b" l="l" r="r" t="t"/>
              <a:pathLst>
                <a:path extrusionOk="0" h="31086" w="72623">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6"/>
            <p:cNvSpPr/>
            <p:nvPr/>
          </p:nvSpPr>
          <p:spPr>
            <a:xfrm>
              <a:off x="3554709" y="407720"/>
              <a:ext cx="2872878" cy="3889928"/>
            </a:xfrm>
            <a:custGeom>
              <a:rect b="b" l="l" r="r" t="t"/>
              <a:pathLst>
                <a:path extrusionOk="0" h="3889928" w="2872878">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6"/>
            <p:cNvSpPr/>
            <p:nvPr/>
          </p:nvSpPr>
          <p:spPr>
            <a:xfrm>
              <a:off x="3549854" y="410477"/>
              <a:ext cx="2872973" cy="3889886"/>
            </a:xfrm>
            <a:custGeom>
              <a:rect b="b" l="l" r="r" t="t"/>
              <a:pathLst>
                <a:path extrusionOk="0" h="3889886" w="2872973">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6"/>
            <p:cNvSpPr/>
            <p:nvPr/>
          </p:nvSpPr>
          <p:spPr>
            <a:xfrm>
              <a:off x="3584596" y="456003"/>
              <a:ext cx="2802063" cy="3707642"/>
            </a:xfrm>
            <a:custGeom>
              <a:rect b="b" l="l" r="r" t="t"/>
              <a:pathLst>
                <a:path extrusionOk="0" h="3707642" w="2802063">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6"/>
            <p:cNvSpPr/>
            <p:nvPr/>
          </p:nvSpPr>
          <p:spPr>
            <a:xfrm>
              <a:off x="3711283" y="669187"/>
              <a:ext cx="283071" cy="477189"/>
            </a:xfrm>
            <a:custGeom>
              <a:rect b="b" l="l" r="r" t="t"/>
              <a:pathLst>
                <a:path extrusionOk="0" h="477189" w="283071">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6"/>
            <p:cNvSpPr/>
            <p:nvPr/>
          </p:nvSpPr>
          <p:spPr>
            <a:xfrm>
              <a:off x="4063456" y="872696"/>
              <a:ext cx="283832" cy="477419"/>
            </a:xfrm>
            <a:custGeom>
              <a:rect b="b" l="l" r="r" t="t"/>
              <a:pathLst>
                <a:path extrusionOk="0" h="477419" w="283832">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6"/>
            <p:cNvSpPr/>
            <p:nvPr/>
          </p:nvSpPr>
          <p:spPr>
            <a:xfrm>
              <a:off x="4408015" y="1071223"/>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6"/>
            <p:cNvSpPr/>
            <p:nvPr/>
          </p:nvSpPr>
          <p:spPr>
            <a:xfrm>
              <a:off x="3711283" y="1076206"/>
              <a:ext cx="283071" cy="477216"/>
            </a:xfrm>
            <a:custGeom>
              <a:rect b="b" l="l" r="r" t="t"/>
              <a:pathLst>
                <a:path extrusionOk="0" h="477216" w="283071">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6"/>
            <p:cNvSpPr/>
            <p:nvPr/>
          </p:nvSpPr>
          <p:spPr>
            <a:xfrm>
              <a:off x="4063456" y="1279716"/>
              <a:ext cx="283556" cy="477216"/>
            </a:xfrm>
            <a:custGeom>
              <a:rect b="b" l="l" r="r" t="t"/>
              <a:pathLst>
                <a:path extrusionOk="0" h="477216" w="283556">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6"/>
            <p:cNvSpPr/>
            <p:nvPr/>
          </p:nvSpPr>
          <p:spPr>
            <a:xfrm>
              <a:off x="4098484" y="1260570"/>
              <a:ext cx="283570" cy="477216"/>
            </a:xfrm>
            <a:custGeom>
              <a:rect b="b" l="l" r="r" t="t"/>
              <a:pathLst>
                <a:path extrusionOk="0" h="477216" w="28357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6"/>
            <p:cNvSpPr/>
            <p:nvPr/>
          </p:nvSpPr>
          <p:spPr>
            <a:xfrm>
              <a:off x="4408015" y="1478241"/>
              <a:ext cx="284023" cy="477161"/>
            </a:xfrm>
            <a:custGeom>
              <a:rect b="b" l="l" r="r" t="t"/>
              <a:pathLst>
                <a:path extrusionOk="0" h="477161" w="284023">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6"/>
            <p:cNvSpPr/>
            <p:nvPr/>
          </p:nvSpPr>
          <p:spPr>
            <a:xfrm>
              <a:off x="3711283" y="1491834"/>
              <a:ext cx="283071" cy="477165"/>
            </a:xfrm>
            <a:custGeom>
              <a:rect b="b" l="l" r="r" t="t"/>
              <a:pathLst>
                <a:path extrusionOk="0" h="477165" w="283071">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6"/>
            <p:cNvSpPr/>
            <p:nvPr/>
          </p:nvSpPr>
          <p:spPr>
            <a:xfrm>
              <a:off x="3711283" y="1946286"/>
              <a:ext cx="980755" cy="657383"/>
            </a:xfrm>
            <a:custGeom>
              <a:rect b="b" l="l" r="r" t="t"/>
              <a:pathLst>
                <a:path extrusionOk="0" h="657383" w="980755">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6"/>
            <p:cNvSpPr/>
            <p:nvPr/>
          </p:nvSpPr>
          <p:spPr>
            <a:xfrm>
              <a:off x="3715090" y="2139055"/>
              <a:ext cx="732044" cy="480371"/>
            </a:xfrm>
            <a:custGeom>
              <a:rect b="b" l="l" r="r" t="t"/>
              <a:pathLst>
                <a:path extrusionOk="0" h="480371" w="732044">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6"/>
            <p:cNvSpPr/>
            <p:nvPr/>
          </p:nvSpPr>
          <p:spPr>
            <a:xfrm>
              <a:off x="3715090" y="2264376"/>
              <a:ext cx="732044" cy="480312"/>
            </a:xfrm>
            <a:custGeom>
              <a:rect b="b" l="l" r="r" t="t"/>
              <a:pathLst>
                <a:path extrusionOk="0" h="480312" w="732044">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6"/>
            <p:cNvSpPr/>
            <p:nvPr/>
          </p:nvSpPr>
          <p:spPr>
            <a:xfrm>
              <a:off x="3715090" y="2389467"/>
              <a:ext cx="599361" cy="403889"/>
            </a:xfrm>
            <a:custGeom>
              <a:rect b="b" l="l" r="r" t="t"/>
              <a:pathLst>
                <a:path extrusionOk="0" h="403889" w="599361">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6"/>
            <p:cNvSpPr/>
            <p:nvPr/>
          </p:nvSpPr>
          <p:spPr>
            <a:xfrm>
              <a:off x="4855752" y="2612272"/>
              <a:ext cx="1403078" cy="900663"/>
            </a:xfrm>
            <a:custGeom>
              <a:rect b="b" l="l" r="r" t="t"/>
              <a:pathLst>
                <a:path extrusionOk="0" h="900663" w="1403078">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6"/>
            <p:cNvSpPr/>
            <p:nvPr/>
          </p:nvSpPr>
          <p:spPr>
            <a:xfrm>
              <a:off x="4860130" y="2805136"/>
              <a:ext cx="1263255" cy="786670"/>
            </a:xfrm>
            <a:custGeom>
              <a:rect b="b" l="l" r="r" t="t"/>
              <a:pathLst>
                <a:path extrusionOk="0" h="786670" w="1263255">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6"/>
            <p:cNvSpPr/>
            <p:nvPr/>
          </p:nvSpPr>
          <p:spPr>
            <a:xfrm>
              <a:off x="4860130" y="2930227"/>
              <a:ext cx="1263255" cy="786839"/>
            </a:xfrm>
            <a:custGeom>
              <a:rect b="b" l="l" r="r" t="t"/>
              <a:pathLst>
                <a:path extrusionOk="0" h="786839" w="1263255">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6"/>
            <p:cNvSpPr/>
            <p:nvPr/>
          </p:nvSpPr>
          <p:spPr>
            <a:xfrm>
              <a:off x="4860130" y="3055222"/>
              <a:ext cx="1034438" cy="654829"/>
            </a:xfrm>
            <a:custGeom>
              <a:rect b="b" l="l" r="r" t="t"/>
              <a:pathLst>
                <a:path extrusionOk="0" h="654829" w="1034438">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6"/>
            <p:cNvSpPr/>
            <p:nvPr/>
          </p:nvSpPr>
          <p:spPr>
            <a:xfrm>
              <a:off x="4063456" y="1695343"/>
              <a:ext cx="283556" cy="477207"/>
            </a:xfrm>
            <a:custGeom>
              <a:rect b="b" l="l" r="r" t="t"/>
              <a:pathLst>
                <a:path extrusionOk="0" h="477207" w="283556">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6"/>
            <p:cNvSpPr/>
            <p:nvPr/>
          </p:nvSpPr>
          <p:spPr>
            <a:xfrm>
              <a:off x="4408015" y="1893817"/>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6"/>
            <p:cNvSpPr/>
            <p:nvPr/>
          </p:nvSpPr>
          <p:spPr>
            <a:xfrm>
              <a:off x="4855752" y="1988490"/>
              <a:ext cx="1403078" cy="1286379"/>
            </a:xfrm>
            <a:custGeom>
              <a:rect b="b" l="l" r="r" t="t"/>
              <a:pathLst>
                <a:path extrusionOk="0" h="1286379" w="1403078">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6"/>
            <p:cNvSpPr/>
            <p:nvPr/>
          </p:nvSpPr>
          <p:spPr>
            <a:xfrm>
              <a:off x="4846614" y="1414848"/>
              <a:ext cx="423274" cy="545612"/>
            </a:xfrm>
            <a:custGeom>
              <a:rect b="b" l="l" r="r" t="t"/>
              <a:pathLst>
                <a:path extrusionOk="0" h="545612" w="423274">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6"/>
            <p:cNvSpPr/>
            <p:nvPr/>
          </p:nvSpPr>
          <p:spPr>
            <a:xfrm>
              <a:off x="4846614" y="1414848"/>
              <a:ext cx="423274" cy="545629"/>
            </a:xfrm>
            <a:custGeom>
              <a:rect b="b" l="l" r="r" t="t"/>
              <a:pathLst>
                <a:path extrusionOk="0" h="545629" w="423274">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6"/>
            <p:cNvSpPr/>
            <p:nvPr/>
          </p:nvSpPr>
          <p:spPr>
            <a:xfrm>
              <a:off x="5340323" y="1699604"/>
              <a:ext cx="423179" cy="545654"/>
            </a:xfrm>
            <a:custGeom>
              <a:rect b="b" l="l" r="r" t="t"/>
              <a:pathLst>
                <a:path extrusionOk="0" h="545654" w="423179">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6"/>
            <p:cNvSpPr/>
            <p:nvPr/>
          </p:nvSpPr>
          <p:spPr>
            <a:xfrm>
              <a:off x="5340323" y="1699604"/>
              <a:ext cx="332185" cy="545952"/>
            </a:xfrm>
            <a:custGeom>
              <a:rect b="b" l="l" r="r" t="t"/>
              <a:pathLst>
                <a:path extrusionOk="0" h="545952" w="332185">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6"/>
            <p:cNvSpPr/>
            <p:nvPr/>
          </p:nvSpPr>
          <p:spPr>
            <a:xfrm>
              <a:off x="5834032" y="1984194"/>
              <a:ext cx="423559" cy="545654"/>
            </a:xfrm>
            <a:custGeom>
              <a:rect b="b" l="l" r="r" t="t"/>
              <a:pathLst>
                <a:path extrusionOk="0" h="545654" w="423559">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6"/>
            <p:cNvSpPr/>
            <p:nvPr/>
          </p:nvSpPr>
          <p:spPr>
            <a:xfrm>
              <a:off x="5834032" y="1984177"/>
              <a:ext cx="211589" cy="286951"/>
            </a:xfrm>
            <a:custGeom>
              <a:rect b="b" l="l" r="r" t="t"/>
              <a:pathLst>
                <a:path extrusionOk="0" h="286951" w="211589">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6"/>
            <p:cNvSpPr/>
            <p:nvPr/>
          </p:nvSpPr>
          <p:spPr>
            <a:xfrm>
              <a:off x="5029839" y="4705642"/>
              <a:ext cx="429841" cy="247899"/>
            </a:xfrm>
            <a:custGeom>
              <a:rect b="b" l="l" r="r" t="t"/>
              <a:pathLst>
                <a:path extrusionOk="0" h="247899" w="429841">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6"/>
            <p:cNvSpPr/>
            <p:nvPr/>
          </p:nvSpPr>
          <p:spPr>
            <a:xfrm>
              <a:off x="2757750" y="4754499"/>
              <a:ext cx="429841" cy="247899"/>
            </a:xfrm>
            <a:custGeom>
              <a:rect b="b" l="l" r="r" t="t"/>
              <a:pathLst>
                <a:path extrusionOk="0" h="247899" w="429841">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6"/>
            <p:cNvSpPr/>
            <p:nvPr/>
          </p:nvSpPr>
          <p:spPr>
            <a:xfrm>
              <a:off x="2012475" y="3630110"/>
              <a:ext cx="429841" cy="247899"/>
            </a:xfrm>
            <a:custGeom>
              <a:rect b="b" l="l" r="r" t="t"/>
              <a:pathLst>
                <a:path extrusionOk="0" h="247899" w="429841">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6"/>
            <p:cNvSpPr/>
            <p:nvPr/>
          </p:nvSpPr>
          <p:spPr>
            <a:xfrm>
              <a:off x="5244274" y="4799933"/>
              <a:ext cx="116580" cy="90224"/>
            </a:xfrm>
            <a:custGeom>
              <a:rect b="b" l="l" r="r" t="t"/>
              <a:pathLst>
                <a:path extrusionOk="0" h="90224" w="11658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6"/>
            <p:cNvSpPr/>
            <p:nvPr/>
          </p:nvSpPr>
          <p:spPr>
            <a:xfrm>
              <a:off x="5244760" y="4829592"/>
              <a:ext cx="116051" cy="60483"/>
            </a:xfrm>
            <a:custGeom>
              <a:rect b="b" l="l" r="r" t="t"/>
              <a:pathLst>
                <a:path extrusionOk="0" h="60483" w="116051">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6"/>
            <p:cNvSpPr/>
            <p:nvPr/>
          </p:nvSpPr>
          <p:spPr>
            <a:xfrm>
              <a:off x="5124630" y="4754816"/>
              <a:ext cx="116569" cy="86887"/>
            </a:xfrm>
            <a:custGeom>
              <a:rect b="b" l="l" r="r" t="t"/>
              <a:pathLst>
                <a:path extrusionOk="0" h="86887" w="116569">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6"/>
            <p:cNvSpPr/>
            <p:nvPr/>
          </p:nvSpPr>
          <p:spPr>
            <a:xfrm>
              <a:off x="5124926" y="4782825"/>
              <a:ext cx="116097" cy="60673"/>
            </a:xfrm>
            <a:custGeom>
              <a:rect b="b" l="l" r="r" t="t"/>
              <a:pathLst>
                <a:path extrusionOk="0" h="60673" w="116097">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6"/>
            <p:cNvSpPr/>
            <p:nvPr/>
          </p:nvSpPr>
          <p:spPr>
            <a:xfrm>
              <a:off x="5154433" y="4234936"/>
              <a:ext cx="200389" cy="574156"/>
            </a:xfrm>
            <a:custGeom>
              <a:rect b="b" l="l" r="r" t="t"/>
              <a:pathLst>
                <a:path extrusionOk="0" h="574156" w="200389">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6"/>
            <p:cNvSpPr/>
            <p:nvPr/>
          </p:nvSpPr>
          <p:spPr>
            <a:xfrm>
              <a:off x="5199628" y="3876679"/>
              <a:ext cx="128464" cy="124722"/>
            </a:xfrm>
            <a:custGeom>
              <a:rect b="b" l="l" r="r" t="t"/>
              <a:pathLst>
                <a:path extrusionOk="0" h="124722" w="128464">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6"/>
            <p:cNvSpPr/>
            <p:nvPr/>
          </p:nvSpPr>
          <p:spPr>
            <a:xfrm>
              <a:off x="4996526" y="3906336"/>
              <a:ext cx="182485" cy="357686"/>
            </a:xfrm>
            <a:custGeom>
              <a:rect b="b" l="l" r="r" t="t"/>
              <a:pathLst>
                <a:path extrusionOk="0" h="357686" w="182485">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6"/>
            <p:cNvSpPr/>
            <p:nvPr/>
          </p:nvSpPr>
          <p:spPr>
            <a:xfrm>
              <a:off x="5154414" y="3894094"/>
              <a:ext cx="208226" cy="419055"/>
            </a:xfrm>
            <a:custGeom>
              <a:rect b="b" l="l" r="r" t="t"/>
              <a:pathLst>
                <a:path extrusionOk="0" h="419055" w="208226">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6"/>
            <p:cNvSpPr/>
            <p:nvPr/>
          </p:nvSpPr>
          <p:spPr>
            <a:xfrm>
              <a:off x="5194395" y="3747198"/>
              <a:ext cx="138431" cy="168252"/>
            </a:xfrm>
            <a:custGeom>
              <a:rect b="b" l="l" r="r" t="t"/>
              <a:pathLst>
                <a:path extrusionOk="0" h="168252" w="138431">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6"/>
            <p:cNvSpPr/>
            <p:nvPr/>
          </p:nvSpPr>
          <p:spPr>
            <a:xfrm>
              <a:off x="5199668" y="3732408"/>
              <a:ext cx="146095" cy="144175"/>
            </a:xfrm>
            <a:custGeom>
              <a:rect b="b" l="l" r="r" t="t"/>
              <a:pathLst>
                <a:path extrusionOk="0" h="144175" w="146095">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6"/>
            <p:cNvSpPr/>
            <p:nvPr/>
          </p:nvSpPr>
          <p:spPr>
            <a:xfrm>
              <a:off x="5186268" y="3976961"/>
              <a:ext cx="186859" cy="320520"/>
            </a:xfrm>
            <a:custGeom>
              <a:rect b="b" l="l" r="r" t="t"/>
              <a:pathLst>
                <a:path extrusionOk="0" h="320520" w="186859">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6"/>
            <p:cNvSpPr/>
            <p:nvPr/>
          </p:nvSpPr>
          <p:spPr>
            <a:xfrm>
              <a:off x="4957596" y="4074866"/>
              <a:ext cx="216348" cy="290578"/>
            </a:xfrm>
            <a:custGeom>
              <a:rect b="b" l="l" r="r" t="t"/>
              <a:pathLst>
                <a:path extrusionOk="0" h="290578" w="216348">
                  <a:moveTo>
                    <a:pt x="0" y="0"/>
                  </a:moveTo>
                  <a:lnTo>
                    <a:pt x="67770" y="231360"/>
                  </a:lnTo>
                  <a:lnTo>
                    <a:pt x="216349" y="290579"/>
                  </a:lnTo>
                  <a:lnTo>
                    <a:pt x="162190" y="65302"/>
                  </a:lnTo>
                  <a:lnTo>
                    <a:pt x="0"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6"/>
            <p:cNvSpPr/>
            <p:nvPr/>
          </p:nvSpPr>
          <p:spPr>
            <a:xfrm>
              <a:off x="5101717" y="4257084"/>
              <a:ext cx="109578" cy="53390"/>
            </a:xfrm>
            <a:custGeom>
              <a:rect b="b" l="l" r="r" t="t"/>
              <a:pathLst>
                <a:path extrusionOk="0" h="53390" w="109578">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6"/>
            <p:cNvSpPr/>
            <p:nvPr/>
          </p:nvSpPr>
          <p:spPr>
            <a:xfrm>
              <a:off x="4984781" y="4223327"/>
              <a:ext cx="67863" cy="55821"/>
            </a:xfrm>
            <a:custGeom>
              <a:rect b="b" l="l" r="r" t="t"/>
              <a:pathLst>
                <a:path extrusionOk="0" h="55821" w="67863">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6"/>
            <p:cNvSpPr/>
            <p:nvPr/>
          </p:nvSpPr>
          <p:spPr>
            <a:xfrm>
              <a:off x="5132255" y="3894454"/>
              <a:ext cx="67293" cy="97715"/>
            </a:xfrm>
            <a:custGeom>
              <a:rect b="b" l="l" r="r" t="t"/>
              <a:pathLst>
                <a:path extrusionOk="0" h="97715" w="67293">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6"/>
            <p:cNvSpPr/>
            <p:nvPr/>
          </p:nvSpPr>
          <p:spPr>
            <a:xfrm>
              <a:off x="5305132" y="3960902"/>
              <a:ext cx="81740" cy="121566"/>
            </a:xfrm>
            <a:custGeom>
              <a:rect b="b" l="l" r="r" t="t"/>
              <a:pathLst>
                <a:path extrusionOk="0" h="121566" w="8174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6"/>
            <p:cNvSpPr/>
            <p:nvPr/>
          </p:nvSpPr>
          <p:spPr>
            <a:xfrm>
              <a:off x="2821998" y="4049582"/>
              <a:ext cx="101559" cy="177370"/>
            </a:xfrm>
            <a:custGeom>
              <a:rect b="b" l="l" r="r" t="t"/>
              <a:pathLst>
                <a:path extrusionOk="0" h="177370" w="101559">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6"/>
            <p:cNvSpPr/>
            <p:nvPr/>
          </p:nvSpPr>
          <p:spPr>
            <a:xfrm>
              <a:off x="2814097" y="3945071"/>
              <a:ext cx="67769" cy="130685"/>
            </a:xfrm>
            <a:custGeom>
              <a:rect b="b" l="l" r="r" t="t"/>
              <a:pathLst>
                <a:path extrusionOk="0" h="130685" w="67769">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6"/>
            <p:cNvSpPr/>
            <p:nvPr/>
          </p:nvSpPr>
          <p:spPr>
            <a:xfrm>
              <a:off x="2966810" y="4837262"/>
              <a:ext cx="145801" cy="82247"/>
            </a:xfrm>
            <a:custGeom>
              <a:rect b="b" l="l" r="r" t="t"/>
              <a:pathLst>
                <a:path extrusionOk="0" h="82247" w="145801">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6"/>
            <p:cNvSpPr/>
            <p:nvPr/>
          </p:nvSpPr>
          <p:spPr>
            <a:xfrm>
              <a:off x="2969244" y="4850979"/>
              <a:ext cx="143767" cy="68530"/>
            </a:xfrm>
            <a:custGeom>
              <a:rect b="b" l="l" r="r" t="t"/>
              <a:pathLst>
                <a:path extrusionOk="0" h="68530" w="143767">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6"/>
            <p:cNvSpPr/>
            <p:nvPr/>
          </p:nvSpPr>
          <p:spPr>
            <a:xfrm>
              <a:off x="2864165" y="4805303"/>
              <a:ext cx="146191" cy="82209"/>
            </a:xfrm>
            <a:custGeom>
              <a:rect b="b" l="l" r="r" t="t"/>
              <a:pathLst>
                <a:path extrusionOk="0" h="82209" w="146191">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6"/>
            <p:cNvSpPr/>
            <p:nvPr/>
          </p:nvSpPr>
          <p:spPr>
            <a:xfrm>
              <a:off x="2866543" y="4818565"/>
              <a:ext cx="143767" cy="68566"/>
            </a:xfrm>
            <a:custGeom>
              <a:rect b="b" l="l" r="r" t="t"/>
              <a:pathLst>
                <a:path extrusionOk="0" h="68566" w="143767">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6"/>
            <p:cNvSpPr/>
            <p:nvPr/>
          </p:nvSpPr>
          <p:spPr>
            <a:xfrm>
              <a:off x="2858160" y="4267254"/>
              <a:ext cx="210834" cy="594226"/>
            </a:xfrm>
            <a:custGeom>
              <a:rect b="b" l="l" r="r" t="t"/>
              <a:pathLst>
                <a:path extrusionOk="0" h="594226" w="210834">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6"/>
            <p:cNvSpPr/>
            <p:nvPr/>
          </p:nvSpPr>
          <p:spPr>
            <a:xfrm>
              <a:off x="2884049" y="3772563"/>
              <a:ext cx="155365" cy="247695"/>
            </a:xfrm>
            <a:custGeom>
              <a:rect b="b" l="l" r="r" t="t"/>
              <a:pathLst>
                <a:path extrusionOk="0" h="247695" w="155365">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6"/>
            <p:cNvSpPr/>
            <p:nvPr/>
          </p:nvSpPr>
          <p:spPr>
            <a:xfrm>
              <a:off x="2832349" y="3948237"/>
              <a:ext cx="239208" cy="394751"/>
            </a:xfrm>
            <a:custGeom>
              <a:rect b="b" l="l" r="r" t="t"/>
              <a:pathLst>
                <a:path extrusionOk="0" h="394751" w="239208">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6"/>
            <p:cNvSpPr/>
            <p:nvPr/>
          </p:nvSpPr>
          <p:spPr>
            <a:xfrm>
              <a:off x="3011886" y="4098914"/>
              <a:ext cx="63391" cy="288487"/>
            </a:xfrm>
            <a:custGeom>
              <a:rect b="b" l="l" r="r" t="t"/>
              <a:pathLst>
                <a:path extrusionOk="0" h="288487" w="63391">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6"/>
            <p:cNvSpPr/>
            <p:nvPr/>
          </p:nvSpPr>
          <p:spPr>
            <a:xfrm>
              <a:off x="2997806" y="3997207"/>
              <a:ext cx="83658" cy="135231"/>
            </a:xfrm>
            <a:custGeom>
              <a:rect b="b" l="l" r="r" t="t"/>
              <a:pathLst>
                <a:path extrusionOk="0" h="135231" w="83658">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6"/>
            <p:cNvSpPr/>
            <p:nvPr/>
          </p:nvSpPr>
          <p:spPr>
            <a:xfrm>
              <a:off x="2888823" y="3761654"/>
              <a:ext cx="150557" cy="165637"/>
            </a:xfrm>
            <a:custGeom>
              <a:rect b="b" l="l" r="r" t="t"/>
              <a:pathLst>
                <a:path extrusionOk="0" h="165637" w="150557">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6"/>
            <p:cNvSpPr/>
            <p:nvPr/>
          </p:nvSpPr>
          <p:spPr>
            <a:xfrm>
              <a:off x="2091982" y="2625612"/>
              <a:ext cx="210167" cy="307273"/>
            </a:xfrm>
            <a:custGeom>
              <a:rect b="b" l="l" r="r" t="t"/>
              <a:pathLst>
                <a:path extrusionOk="0" h="307273" w="210167">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6"/>
            <p:cNvSpPr/>
            <p:nvPr/>
          </p:nvSpPr>
          <p:spPr>
            <a:xfrm>
              <a:off x="2269538" y="2847336"/>
              <a:ext cx="39152" cy="227300"/>
            </a:xfrm>
            <a:custGeom>
              <a:rect b="b" l="l" r="r" t="t"/>
              <a:pathLst>
                <a:path extrusionOk="0" h="227300" w="39152">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6"/>
            <p:cNvSpPr/>
            <p:nvPr/>
          </p:nvSpPr>
          <p:spPr>
            <a:xfrm>
              <a:off x="2185896" y="2622782"/>
              <a:ext cx="100407" cy="124097"/>
            </a:xfrm>
            <a:custGeom>
              <a:rect b="b" l="l" r="r" t="t"/>
              <a:pathLst>
                <a:path extrusionOk="0" h="124097" w="100407">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6"/>
            <p:cNvSpPr/>
            <p:nvPr/>
          </p:nvSpPr>
          <p:spPr>
            <a:xfrm>
              <a:off x="2142363" y="2757613"/>
              <a:ext cx="124104" cy="138364"/>
            </a:xfrm>
            <a:custGeom>
              <a:rect b="b" l="l" r="r" t="t"/>
              <a:pathLst>
                <a:path extrusionOk="0" h="138364" w="124104">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6"/>
            <p:cNvSpPr/>
            <p:nvPr/>
          </p:nvSpPr>
          <p:spPr>
            <a:xfrm>
              <a:off x="2121718" y="2803072"/>
              <a:ext cx="180978" cy="208003"/>
            </a:xfrm>
            <a:custGeom>
              <a:rect b="b" l="l" r="r" t="t"/>
              <a:pathLst>
                <a:path extrusionOk="0" h="208003" w="180978">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6"/>
            <p:cNvSpPr/>
            <p:nvPr/>
          </p:nvSpPr>
          <p:spPr>
            <a:xfrm>
              <a:off x="2137334" y="2632700"/>
              <a:ext cx="133195" cy="163980"/>
            </a:xfrm>
            <a:custGeom>
              <a:rect b="b" l="l" r="r" t="t"/>
              <a:pathLst>
                <a:path extrusionOk="0" h="163980" w="133195">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6"/>
            <p:cNvSpPr/>
            <p:nvPr/>
          </p:nvSpPr>
          <p:spPr>
            <a:xfrm>
              <a:off x="2131362" y="2631771"/>
              <a:ext cx="133630" cy="125556"/>
            </a:xfrm>
            <a:custGeom>
              <a:rect b="b" l="l" r="r" t="t"/>
              <a:pathLst>
                <a:path extrusionOk="0" h="125556" w="13363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6"/>
            <p:cNvSpPr/>
            <p:nvPr/>
          </p:nvSpPr>
          <p:spPr>
            <a:xfrm>
              <a:off x="2137527" y="3718507"/>
              <a:ext cx="105640" cy="80438"/>
            </a:xfrm>
            <a:custGeom>
              <a:rect b="b" l="l" r="r" t="t"/>
              <a:pathLst>
                <a:path extrusionOk="0" h="80438" w="10564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6"/>
            <p:cNvSpPr/>
            <p:nvPr/>
          </p:nvSpPr>
          <p:spPr>
            <a:xfrm>
              <a:off x="2137841" y="3744079"/>
              <a:ext cx="105259" cy="54863"/>
            </a:xfrm>
            <a:custGeom>
              <a:rect b="b" l="l" r="r" t="t"/>
              <a:pathLst>
                <a:path extrusionOk="0" h="54863" w="105259">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6"/>
            <p:cNvSpPr/>
            <p:nvPr/>
          </p:nvSpPr>
          <p:spPr>
            <a:xfrm>
              <a:off x="2226539" y="3701115"/>
              <a:ext cx="96273" cy="74358"/>
            </a:xfrm>
            <a:custGeom>
              <a:rect b="b" l="l" r="r" t="t"/>
              <a:pathLst>
                <a:path extrusionOk="0" h="74358" w="96273">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6"/>
            <p:cNvSpPr/>
            <p:nvPr/>
          </p:nvSpPr>
          <p:spPr>
            <a:xfrm>
              <a:off x="2226484" y="3725354"/>
              <a:ext cx="95903" cy="50071"/>
            </a:xfrm>
            <a:custGeom>
              <a:rect b="b" l="l" r="r" t="t"/>
              <a:pathLst>
                <a:path extrusionOk="0" h="50071" w="95903">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6"/>
            <p:cNvSpPr/>
            <p:nvPr/>
          </p:nvSpPr>
          <p:spPr>
            <a:xfrm>
              <a:off x="2101518" y="3008174"/>
              <a:ext cx="205910" cy="717579"/>
            </a:xfrm>
            <a:custGeom>
              <a:rect b="b" l="l" r="r" t="t"/>
              <a:pathLst>
                <a:path extrusionOk="0" h="717579" w="20591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6"/>
            <p:cNvSpPr/>
            <p:nvPr/>
          </p:nvSpPr>
          <p:spPr>
            <a:xfrm>
              <a:off x="2096876" y="2994106"/>
              <a:ext cx="219176" cy="477454"/>
            </a:xfrm>
            <a:custGeom>
              <a:rect b="b" l="l" r="r" t="t"/>
              <a:pathLst>
                <a:path extrusionOk="0" h="477454" w="219176">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6"/>
            <p:cNvSpPr/>
            <p:nvPr/>
          </p:nvSpPr>
          <p:spPr>
            <a:xfrm>
              <a:off x="2115642" y="2850934"/>
              <a:ext cx="316003" cy="274536"/>
            </a:xfrm>
            <a:custGeom>
              <a:rect b="b" l="l" r="r" t="t"/>
              <a:pathLst>
                <a:path extrusionOk="0" h="274536" w="316003">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6"/>
            <p:cNvSpPr/>
            <p:nvPr/>
          </p:nvSpPr>
          <p:spPr>
            <a:xfrm>
              <a:off x="2110000" y="2833008"/>
              <a:ext cx="75991" cy="89275"/>
            </a:xfrm>
            <a:custGeom>
              <a:rect b="b" l="l" r="r" t="t"/>
              <a:pathLst>
                <a:path extrusionOk="0" h="89275" w="75991">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6"/>
            <p:cNvSpPr/>
            <p:nvPr/>
          </p:nvSpPr>
          <p:spPr>
            <a:xfrm>
              <a:off x="2246717" y="2802864"/>
              <a:ext cx="61392" cy="64630"/>
            </a:xfrm>
            <a:custGeom>
              <a:rect b="b" l="l" r="r" t="t"/>
              <a:pathLst>
                <a:path extrusionOk="0" h="64630" w="61392">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6"/>
            <p:cNvSpPr/>
            <p:nvPr/>
          </p:nvSpPr>
          <p:spPr>
            <a:xfrm>
              <a:off x="2092047" y="1119152"/>
              <a:ext cx="668082" cy="515307"/>
            </a:xfrm>
            <a:custGeom>
              <a:rect b="b" l="l" r="r" t="t"/>
              <a:pathLst>
                <a:path extrusionOk="0" h="515307" w="668082">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6"/>
            <p:cNvSpPr/>
            <p:nvPr/>
          </p:nvSpPr>
          <p:spPr>
            <a:xfrm rot="-3598236">
              <a:off x="2590249" y="1465200"/>
              <a:ext cx="232417" cy="133906"/>
            </a:xfrm>
            <a:custGeom>
              <a:rect b="b" l="l" r="r" t="t"/>
              <a:pathLst>
                <a:path extrusionOk="0" h="134025" w="232624">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6"/>
            <p:cNvSpPr/>
            <p:nvPr/>
          </p:nvSpPr>
          <p:spPr>
            <a:xfrm>
              <a:off x="2667422" y="1490358"/>
              <a:ext cx="274409" cy="269191"/>
            </a:xfrm>
            <a:custGeom>
              <a:rect b="b" l="l" r="r" t="t"/>
              <a:pathLst>
                <a:path extrusionOk="0" h="269191" w="274409">
                  <a:moveTo>
                    <a:pt x="274410" y="269192"/>
                  </a:moveTo>
                  <a:lnTo>
                    <a:pt x="0" y="111023"/>
                  </a:lnTo>
                  <a:lnTo>
                    <a:pt x="0" y="0"/>
                  </a:lnTo>
                  <a:lnTo>
                    <a:pt x="274410" y="158264"/>
                  </a:lnTo>
                  <a:lnTo>
                    <a:pt x="274410" y="26919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6"/>
            <p:cNvSpPr/>
            <p:nvPr/>
          </p:nvSpPr>
          <p:spPr>
            <a:xfrm>
              <a:off x="2667422" y="1454143"/>
              <a:ext cx="337610" cy="194669"/>
            </a:xfrm>
            <a:custGeom>
              <a:rect b="b" l="l" r="r" t="t"/>
              <a:pathLst>
                <a:path extrusionOk="0" h="194669" w="337610">
                  <a:moveTo>
                    <a:pt x="274410" y="194670"/>
                  </a:moveTo>
                  <a:lnTo>
                    <a:pt x="0" y="36501"/>
                  </a:lnTo>
                  <a:lnTo>
                    <a:pt x="63201" y="0"/>
                  </a:lnTo>
                  <a:lnTo>
                    <a:pt x="337611" y="158264"/>
                  </a:lnTo>
                  <a:lnTo>
                    <a:pt x="274410" y="194670"/>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6"/>
            <p:cNvSpPr/>
            <p:nvPr/>
          </p:nvSpPr>
          <p:spPr>
            <a:xfrm rot="-1801764">
              <a:off x="2968958" y="1259916"/>
              <a:ext cx="690027" cy="1193572"/>
            </a:xfrm>
            <a:custGeom>
              <a:rect b="b" l="l" r="r" t="t"/>
              <a:pathLst>
                <a:path extrusionOk="0" h="1194633" w="69064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6"/>
            <p:cNvSpPr/>
            <p:nvPr/>
          </p:nvSpPr>
          <p:spPr>
            <a:xfrm>
              <a:off x="2858071" y="1161854"/>
              <a:ext cx="1027965" cy="1324206"/>
            </a:xfrm>
            <a:custGeom>
              <a:rect b="b" l="l" r="r" t="t"/>
              <a:pathLst>
                <a:path extrusionOk="0" h="1324206" w="1027965">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6"/>
            <p:cNvSpPr/>
            <p:nvPr/>
          </p:nvSpPr>
          <p:spPr>
            <a:xfrm>
              <a:off x="2800391" y="1195123"/>
              <a:ext cx="1027965" cy="1324248"/>
            </a:xfrm>
            <a:custGeom>
              <a:rect b="b" l="l" r="r" t="t"/>
              <a:pathLst>
                <a:path extrusionOk="0" h="1324248" w="1027965">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43"/>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INFERENCE</a:t>
            </a:r>
            <a:endParaRPr/>
          </a:p>
        </p:txBody>
      </p:sp>
      <p:sp>
        <p:nvSpPr>
          <p:cNvPr id="949" name="Google Shape;949;p4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50" name="Google Shape;950;p43"/>
          <p:cNvPicPr preferRelativeResize="0"/>
          <p:nvPr/>
        </p:nvPicPr>
        <p:blipFill>
          <a:blip r:embed="rId3">
            <a:alphaModFix/>
          </a:blip>
          <a:stretch>
            <a:fillRect/>
          </a:stretch>
        </p:blipFill>
        <p:spPr>
          <a:xfrm>
            <a:off x="889625" y="1760725"/>
            <a:ext cx="7753350" cy="31527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44"/>
          <p:cNvSpPr txBox="1"/>
          <p:nvPr>
            <p:ph idx="1" type="body"/>
          </p:nvPr>
        </p:nvSpPr>
        <p:spPr>
          <a:xfrm>
            <a:off x="1219225" y="1373750"/>
            <a:ext cx="6705300" cy="24846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The main objective was to do sentiment analysis on various Machine learning models.</a:t>
            </a:r>
            <a:endParaRPr sz="1500"/>
          </a:p>
          <a:p>
            <a:pPr indent="-323850" lvl="0" marL="457200" rtl="0" algn="l">
              <a:spcBef>
                <a:spcPts val="0"/>
              </a:spcBef>
              <a:spcAft>
                <a:spcPts val="0"/>
              </a:spcAft>
              <a:buSzPts val="1500"/>
              <a:buChar char="●"/>
            </a:pPr>
            <a:r>
              <a:rPr lang="en" sz="1500"/>
              <a:t>Among all the machine learning models used Support Vector machine using Tf-idf vectorization performed well with 98% accuracy.</a:t>
            </a:r>
            <a:endParaRPr sz="1500"/>
          </a:p>
          <a:p>
            <a:pPr indent="-323850" lvl="0" marL="457200" rtl="0" algn="l">
              <a:spcBef>
                <a:spcPts val="0"/>
              </a:spcBef>
              <a:spcAft>
                <a:spcPts val="0"/>
              </a:spcAft>
              <a:buSzPts val="1500"/>
              <a:buChar char="●"/>
            </a:pPr>
            <a:r>
              <a:rPr lang="en" sz="1500"/>
              <a:t>And KNN model using BOW vectorization gave the least accuracy which was 76.41% </a:t>
            </a:r>
            <a:endParaRPr sz="1500"/>
          </a:p>
        </p:txBody>
      </p:sp>
      <p:sp>
        <p:nvSpPr>
          <p:cNvPr id="956" name="Google Shape;956;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45"/>
          <p:cNvSpPr txBox="1"/>
          <p:nvPr>
            <p:ph type="title"/>
          </p:nvPr>
        </p:nvSpPr>
        <p:spPr>
          <a:xfrm>
            <a:off x="1157400" y="6445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SOFTWARE  /</a:t>
            </a:r>
            <a:endParaRPr>
              <a:solidFill>
                <a:schemeClr val="lt1"/>
              </a:solidFill>
            </a:endParaRPr>
          </a:p>
          <a:p>
            <a:pPr indent="0" lvl="0" marL="0" rtl="0" algn="l">
              <a:spcBef>
                <a:spcPts val="0"/>
              </a:spcBef>
              <a:spcAft>
                <a:spcPts val="0"/>
              </a:spcAft>
              <a:buNone/>
            </a:pPr>
            <a:r>
              <a:rPr lang="en">
                <a:solidFill>
                  <a:schemeClr val="lt1"/>
                </a:solidFill>
              </a:rPr>
              <a:t>TOOLS REQUIREMENT </a:t>
            </a:r>
            <a:endParaRPr>
              <a:solidFill>
                <a:schemeClr val="lt1"/>
              </a:solidFill>
            </a:endParaRPr>
          </a:p>
          <a:p>
            <a:pPr indent="0" lvl="0" marL="0" rtl="0" algn="l">
              <a:spcBef>
                <a:spcPts val="0"/>
              </a:spcBef>
              <a:spcAft>
                <a:spcPts val="0"/>
              </a:spcAft>
              <a:buNone/>
            </a:pPr>
            <a:r>
              <a:t/>
            </a:r>
            <a:endParaRPr/>
          </a:p>
        </p:txBody>
      </p:sp>
      <p:sp>
        <p:nvSpPr>
          <p:cNvPr id="962" name="Google Shape;962;p4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963" name="Google Shape;963;p45"/>
          <p:cNvGrpSpPr/>
          <p:nvPr/>
        </p:nvGrpSpPr>
        <p:grpSpPr>
          <a:xfrm>
            <a:off x="869558" y="1996587"/>
            <a:ext cx="4636928" cy="2754556"/>
            <a:chOff x="1442627" y="5710929"/>
            <a:chExt cx="594318" cy="590600"/>
          </a:xfrm>
        </p:grpSpPr>
        <p:sp>
          <p:nvSpPr>
            <p:cNvPr id="964" name="Google Shape;964;p45"/>
            <p:cNvSpPr/>
            <p:nvPr/>
          </p:nvSpPr>
          <p:spPr>
            <a:xfrm>
              <a:off x="1442627" y="5710929"/>
              <a:ext cx="594318" cy="405222"/>
            </a:xfrm>
            <a:custGeom>
              <a:rect b="b" l="l" r="r" t="t"/>
              <a:pathLst>
                <a:path extrusionOk="0" h="500" w="734">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cap="flat" cmpd="sng" w="9525">
              <a:solidFill>
                <a:srgbClr val="CCCCC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5" name="Google Shape;965;p45"/>
            <p:cNvSpPr/>
            <p:nvPr/>
          </p:nvSpPr>
          <p:spPr>
            <a:xfrm>
              <a:off x="1442627" y="6116151"/>
              <a:ext cx="349820" cy="97191"/>
            </a:xfrm>
            <a:custGeom>
              <a:rect b="b" l="l" r="r" t="t"/>
              <a:pathLst>
                <a:path extrusionOk="0" h="313" w="1126">
                  <a:moveTo>
                    <a:pt x="1126" y="313"/>
                  </a:moveTo>
                  <a:lnTo>
                    <a:pt x="0" y="0"/>
                  </a:lnTo>
                  <a:lnTo>
                    <a:pt x="1126" y="0"/>
                  </a:lnTo>
                  <a:lnTo>
                    <a:pt x="1126" y="313"/>
                  </a:lnTo>
                  <a:close/>
                </a:path>
              </a:pathLst>
            </a:custGeom>
            <a:solidFill>
              <a:srgbClr val="999999"/>
            </a:solidFill>
            <a:ln cap="flat" cmpd="sng" w="9525">
              <a:solidFill>
                <a:srgbClr val="CCCCC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6" name="Google Shape;966;p45"/>
            <p:cNvSpPr/>
            <p:nvPr/>
          </p:nvSpPr>
          <p:spPr>
            <a:xfrm>
              <a:off x="1573731" y="6152482"/>
              <a:ext cx="218715" cy="60861"/>
            </a:xfrm>
            <a:custGeom>
              <a:rect b="b" l="l" r="r" t="t"/>
              <a:pathLst>
                <a:path extrusionOk="0" h="196" w="704">
                  <a:moveTo>
                    <a:pt x="0" y="196"/>
                  </a:moveTo>
                  <a:lnTo>
                    <a:pt x="704" y="196"/>
                  </a:lnTo>
                  <a:lnTo>
                    <a:pt x="0" y="0"/>
                  </a:lnTo>
                  <a:lnTo>
                    <a:pt x="0" y="196"/>
                  </a:lnTo>
                  <a:close/>
                </a:path>
              </a:pathLst>
            </a:custGeom>
            <a:solidFill>
              <a:srgbClr val="CCCCCC"/>
            </a:solidFill>
            <a:ln cap="flat" cmpd="sng" w="9525">
              <a:solidFill>
                <a:srgbClr val="CCCCC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7" name="Google Shape;967;p45"/>
            <p:cNvSpPr/>
            <p:nvPr/>
          </p:nvSpPr>
          <p:spPr>
            <a:xfrm>
              <a:off x="1573731" y="6213343"/>
              <a:ext cx="109358" cy="88186"/>
            </a:xfrm>
            <a:custGeom>
              <a:rect b="b" l="l" r="r" t="t"/>
              <a:pathLst>
                <a:path extrusionOk="0" h="284" w="352">
                  <a:moveTo>
                    <a:pt x="352" y="284"/>
                  </a:moveTo>
                  <a:lnTo>
                    <a:pt x="0" y="0"/>
                  </a:lnTo>
                  <a:lnTo>
                    <a:pt x="352" y="0"/>
                  </a:lnTo>
                  <a:lnTo>
                    <a:pt x="352" y="284"/>
                  </a:lnTo>
                  <a:close/>
                </a:path>
              </a:pathLst>
            </a:custGeom>
            <a:solidFill>
              <a:srgbClr val="BD2A35"/>
            </a:solidFill>
            <a:ln cap="flat" cmpd="sng" w="9525">
              <a:solidFill>
                <a:srgbClr val="CCCCC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8" name="Google Shape;968;p45"/>
            <p:cNvSpPr/>
            <p:nvPr/>
          </p:nvSpPr>
          <p:spPr>
            <a:xfrm>
              <a:off x="1573731" y="6213343"/>
              <a:ext cx="109358" cy="88186"/>
            </a:xfrm>
            <a:custGeom>
              <a:rect b="b" l="l" r="r" t="t"/>
              <a:pathLst>
                <a:path extrusionOk="0" h="284" w="352">
                  <a:moveTo>
                    <a:pt x="352" y="284"/>
                  </a:moveTo>
                  <a:lnTo>
                    <a:pt x="0" y="0"/>
                  </a:lnTo>
                  <a:lnTo>
                    <a:pt x="352" y="0"/>
                  </a:lnTo>
                  <a:lnTo>
                    <a:pt x="352" y="284"/>
                  </a:lnTo>
                </a:path>
              </a:pathLst>
            </a:custGeom>
            <a:solidFill>
              <a:srgbClr val="999999"/>
            </a:solidFill>
            <a:ln cap="flat" cmpd="sng" w="9525">
              <a:solidFill>
                <a:srgbClr val="CCCCC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969" name="Google Shape;969;p45"/>
          <p:cNvSpPr txBox="1"/>
          <p:nvPr/>
        </p:nvSpPr>
        <p:spPr>
          <a:xfrm>
            <a:off x="1157400" y="2304475"/>
            <a:ext cx="6554400" cy="1385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1500">
                <a:solidFill>
                  <a:schemeClr val="dk1"/>
                </a:solidFill>
                <a:latin typeface="Georgia"/>
                <a:ea typeface="Georgia"/>
                <a:cs typeface="Georgia"/>
                <a:sym typeface="Georgia"/>
              </a:rPr>
              <a:t>PROGRAMMING LANGUAGE</a:t>
            </a:r>
            <a:r>
              <a:rPr b="1" lang="en" sz="1800">
                <a:solidFill>
                  <a:schemeClr val="dk1"/>
                </a:solidFill>
                <a:latin typeface="Georgia"/>
                <a:ea typeface="Georgia"/>
                <a:cs typeface="Georgia"/>
                <a:sym typeface="Georgia"/>
              </a:rPr>
              <a:t> :  </a:t>
            </a:r>
            <a:r>
              <a:rPr lang="en" sz="1800">
                <a:solidFill>
                  <a:schemeClr val="dk1"/>
                </a:solidFill>
                <a:latin typeface="Georgia"/>
                <a:ea typeface="Georgia"/>
                <a:cs typeface="Georgia"/>
                <a:sym typeface="Georgia"/>
              </a:rPr>
              <a:t>Python</a:t>
            </a:r>
            <a:endParaRPr sz="1800">
              <a:solidFill>
                <a:schemeClr val="dk1"/>
              </a:solidFill>
              <a:latin typeface="Georgia"/>
              <a:ea typeface="Georgia"/>
              <a:cs typeface="Georgia"/>
              <a:sym typeface="Georgia"/>
            </a:endParaRPr>
          </a:p>
          <a:p>
            <a:pPr indent="0" lvl="0" marL="0" rtl="0" algn="l">
              <a:spcBef>
                <a:spcPts val="600"/>
              </a:spcBef>
              <a:spcAft>
                <a:spcPts val="0"/>
              </a:spcAft>
              <a:buNone/>
            </a:pPr>
            <a:r>
              <a:t/>
            </a:r>
            <a:endParaRPr sz="1800">
              <a:solidFill>
                <a:schemeClr val="dk1"/>
              </a:solidFill>
              <a:latin typeface="Georgia"/>
              <a:ea typeface="Georgia"/>
              <a:cs typeface="Georgia"/>
              <a:sym typeface="Georgia"/>
            </a:endParaRPr>
          </a:p>
          <a:p>
            <a:pPr indent="0" lvl="0" marL="0" rtl="0" algn="l">
              <a:spcBef>
                <a:spcPts val="600"/>
              </a:spcBef>
              <a:spcAft>
                <a:spcPts val="0"/>
              </a:spcAft>
              <a:buNone/>
            </a:pPr>
            <a:r>
              <a:rPr b="1" lang="en" sz="1500">
                <a:solidFill>
                  <a:schemeClr val="dk1"/>
                </a:solidFill>
                <a:latin typeface="Georgia"/>
                <a:ea typeface="Georgia"/>
                <a:cs typeface="Georgia"/>
                <a:sym typeface="Georgia"/>
              </a:rPr>
              <a:t>ENVIRONMENT :</a:t>
            </a:r>
            <a:r>
              <a:rPr b="1" lang="en" sz="1800">
                <a:solidFill>
                  <a:schemeClr val="dk1"/>
                </a:solidFill>
                <a:latin typeface="Georgia"/>
                <a:ea typeface="Georgia"/>
                <a:cs typeface="Georgia"/>
                <a:sym typeface="Georgia"/>
              </a:rPr>
              <a:t>  </a:t>
            </a:r>
            <a:r>
              <a:rPr lang="en" sz="1800">
                <a:solidFill>
                  <a:schemeClr val="dk1"/>
                </a:solidFill>
                <a:latin typeface="Georgia"/>
                <a:ea typeface="Georgia"/>
                <a:cs typeface="Georgia"/>
                <a:sym typeface="Georgia"/>
              </a:rPr>
              <a:t>Google Colaboratory</a:t>
            </a:r>
            <a:endParaRPr sz="1800">
              <a:solidFill>
                <a:schemeClr val="dk1"/>
              </a:solidFill>
              <a:latin typeface="Georgia"/>
              <a:ea typeface="Georgia"/>
              <a:cs typeface="Georgia"/>
              <a:sym typeface="Georgia"/>
            </a:endParaRPr>
          </a:p>
          <a:p>
            <a:pPr indent="0" lvl="0" marL="0" rtl="0" algn="l">
              <a:spcBef>
                <a:spcPts val="0"/>
              </a:spcBef>
              <a:spcAft>
                <a:spcPts val="0"/>
              </a:spcAft>
              <a:buNone/>
            </a:pPr>
            <a:r>
              <a:t/>
            </a:r>
            <a:endParaRPr>
              <a:latin typeface="Nixie One"/>
              <a:ea typeface="Nixie One"/>
              <a:cs typeface="Nixie One"/>
              <a:sym typeface="Nixie One"/>
            </a:endParaRPr>
          </a:p>
        </p:txBody>
      </p:sp>
      <p:grpSp>
        <p:nvGrpSpPr>
          <p:cNvPr id="970" name="Google Shape;970;p45"/>
          <p:cNvGrpSpPr/>
          <p:nvPr/>
        </p:nvGrpSpPr>
        <p:grpSpPr>
          <a:xfrm>
            <a:off x="5707004" y="1178548"/>
            <a:ext cx="3239723" cy="3318665"/>
            <a:chOff x="2270525" y="117216"/>
            <a:chExt cx="4650765" cy="4762722"/>
          </a:xfrm>
        </p:grpSpPr>
        <p:sp>
          <p:nvSpPr>
            <p:cNvPr id="971" name="Google Shape;971;p45"/>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45"/>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45"/>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45"/>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45"/>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45"/>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45"/>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45"/>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45"/>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80" name="Google Shape;980;p45"/>
            <p:cNvGrpSpPr/>
            <p:nvPr/>
          </p:nvGrpSpPr>
          <p:grpSpPr>
            <a:xfrm>
              <a:off x="4031993" y="117216"/>
              <a:ext cx="2889297" cy="3901793"/>
              <a:chOff x="5533368" y="1047716"/>
              <a:chExt cx="2889297" cy="3901793"/>
            </a:xfrm>
          </p:grpSpPr>
          <p:sp>
            <p:nvSpPr>
              <p:cNvPr id="981" name="Google Shape;981;p45"/>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45"/>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45"/>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45"/>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45"/>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45"/>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45"/>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45"/>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45"/>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45"/>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45"/>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45"/>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45"/>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45"/>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45"/>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45"/>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45"/>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45"/>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45"/>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45"/>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45"/>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45"/>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45"/>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45"/>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45"/>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45"/>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45"/>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45"/>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45"/>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45"/>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45"/>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45"/>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45"/>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45"/>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5" name="Google Shape;1015;p45"/>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45"/>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45"/>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45"/>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45"/>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45"/>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21" name="Google Shape;1021;p45"/>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45"/>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45"/>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45"/>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45"/>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45"/>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45"/>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45"/>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45"/>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45"/>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1" name="Google Shape;1031;p45"/>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45"/>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45"/>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4" name="Google Shape;1034;p45"/>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45"/>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45"/>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45"/>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8" name="Google Shape;1038;p45"/>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45"/>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45"/>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45"/>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45"/>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45"/>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45"/>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45"/>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45"/>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45"/>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8" name="Google Shape;1048;p45"/>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45"/>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50" name="Google Shape;1050;p45"/>
            <p:cNvGrpSpPr/>
            <p:nvPr/>
          </p:nvGrpSpPr>
          <p:grpSpPr>
            <a:xfrm flipH="1">
              <a:off x="2865273" y="3434801"/>
              <a:ext cx="598186" cy="1340314"/>
              <a:chOff x="4210728" y="4525714"/>
              <a:chExt cx="546438" cy="1224366"/>
            </a:xfrm>
          </p:grpSpPr>
          <p:sp>
            <p:nvSpPr>
              <p:cNvPr id="1051" name="Google Shape;1051;p45"/>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45"/>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45"/>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45"/>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5" name="Google Shape;1055;p45"/>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45"/>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45"/>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45"/>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9" name="Google Shape;1059;p45"/>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45"/>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45"/>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45"/>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3" name="Google Shape;1063;p45"/>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pic>
        <p:nvPicPr>
          <p:cNvPr id="1064" name="Google Shape;1064;p45"/>
          <p:cNvPicPr preferRelativeResize="0"/>
          <p:nvPr/>
        </p:nvPicPr>
        <p:blipFill>
          <a:blip r:embed="rId3">
            <a:alphaModFix/>
          </a:blip>
          <a:stretch>
            <a:fillRect/>
          </a:stretch>
        </p:blipFill>
        <p:spPr>
          <a:xfrm>
            <a:off x="4841900" y="397375"/>
            <a:ext cx="1771650" cy="1295400"/>
          </a:xfrm>
          <a:prstGeom prst="rect">
            <a:avLst/>
          </a:prstGeom>
          <a:noFill/>
          <a:ln>
            <a:noFill/>
          </a:ln>
        </p:spPr>
      </p:pic>
      <p:grpSp>
        <p:nvGrpSpPr>
          <p:cNvPr id="1065" name="Google Shape;1065;p45"/>
          <p:cNvGrpSpPr/>
          <p:nvPr/>
        </p:nvGrpSpPr>
        <p:grpSpPr>
          <a:xfrm>
            <a:off x="456315" y="820573"/>
            <a:ext cx="413232" cy="357964"/>
            <a:chOff x="5247525" y="3007275"/>
            <a:chExt cx="517575" cy="384825"/>
          </a:xfrm>
        </p:grpSpPr>
        <p:sp>
          <p:nvSpPr>
            <p:cNvPr id="1066" name="Google Shape;1066;p45"/>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5"/>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4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graphicFrame>
        <p:nvGraphicFramePr>
          <p:cNvPr id="1073" name="Google Shape;1073;p46"/>
          <p:cNvGraphicFramePr/>
          <p:nvPr/>
        </p:nvGraphicFramePr>
        <p:xfrm>
          <a:off x="1046800" y="2010681"/>
          <a:ext cx="3000000" cy="3000000"/>
        </p:xfrm>
        <a:graphic>
          <a:graphicData uri="http://schemas.openxmlformats.org/drawingml/2006/table">
            <a:tbl>
              <a:tblPr>
                <a:noFill/>
                <a:tableStyleId>{BAEC9282-9629-4B15-986F-0C7347EE1AE2}</a:tableStyleId>
              </a:tblPr>
              <a:tblGrid>
                <a:gridCol w="1823450"/>
                <a:gridCol w="1823450"/>
                <a:gridCol w="1823450"/>
                <a:gridCol w="1823450"/>
              </a:tblGrid>
              <a:tr h="661550">
                <a:tc>
                  <a:txBody>
                    <a:bodyPr/>
                    <a:lstStyle/>
                    <a:p>
                      <a:pPr indent="0" lvl="0" marL="0" rtl="0" algn="l">
                        <a:spcBef>
                          <a:spcPts val="0"/>
                        </a:spcBef>
                        <a:spcAft>
                          <a:spcPts val="0"/>
                        </a:spcAft>
                        <a:buNone/>
                      </a:pPr>
                      <a:r>
                        <a:t/>
                      </a:r>
                      <a:endParaRPr b="1">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lstStyle/>
                    <a:p>
                      <a:pPr indent="0" lvl="0" marL="0" rtl="0" algn="ctr">
                        <a:spcBef>
                          <a:spcPts val="0"/>
                        </a:spcBef>
                        <a:spcAft>
                          <a:spcPts val="0"/>
                        </a:spcAft>
                        <a:buNone/>
                      </a:pPr>
                      <a:r>
                        <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lstStyle/>
                    <a:p>
                      <a:pPr indent="0" lvl="0" marL="0" rtl="0" algn="ctr">
                        <a:spcBef>
                          <a:spcPts val="0"/>
                        </a:spcBef>
                        <a:spcAft>
                          <a:spcPts val="0"/>
                        </a:spcAft>
                        <a:buNone/>
                      </a:pPr>
                      <a:r>
                        <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lstStyle/>
                    <a:p>
                      <a:pPr indent="0" lvl="0" marL="0" rtl="0" algn="ctr">
                        <a:spcBef>
                          <a:spcPts val="0"/>
                        </a:spcBef>
                        <a:spcAft>
                          <a:spcPts val="0"/>
                        </a:spcAft>
                        <a:buNone/>
                      </a:pPr>
                      <a:r>
                        <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r>
              <a:tr h="661550">
                <a:tc>
                  <a:txBody>
                    <a:bodyPr/>
                    <a:lstStyle/>
                    <a:p>
                      <a:pPr indent="0" lvl="0" marL="0" rtl="0" algn="r">
                        <a:spcBef>
                          <a:spcPts val="0"/>
                        </a:spcBef>
                        <a:spcAft>
                          <a:spcPts val="0"/>
                        </a:spcAft>
                        <a:buNone/>
                      </a:pPr>
                      <a:r>
                        <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lstStyle/>
                    <a:p>
                      <a:pPr indent="0" lvl="0" marL="0" rtl="0" algn="ctr">
                        <a:spcBef>
                          <a:spcPts val="0"/>
                        </a:spcBef>
                        <a:spcAft>
                          <a:spcPts val="0"/>
                        </a:spcAft>
                        <a:buNone/>
                      </a:pPr>
                      <a:r>
                        <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lstStyle/>
                    <a:p>
                      <a:pPr indent="0" lvl="0" marL="0" rtl="0" algn="ctr">
                        <a:spcBef>
                          <a:spcPts val="0"/>
                        </a:spcBef>
                        <a:spcAft>
                          <a:spcPts val="0"/>
                        </a:spcAft>
                        <a:buNone/>
                      </a:pPr>
                      <a:r>
                        <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lstStyle/>
                    <a:p>
                      <a:pPr indent="0" lvl="0" marL="0" rtl="0" algn="ctr">
                        <a:spcBef>
                          <a:spcPts val="0"/>
                        </a:spcBef>
                        <a:spcAft>
                          <a:spcPts val="0"/>
                        </a:spcAft>
                        <a:buNone/>
                      </a:pPr>
                      <a:r>
                        <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r h="661550">
                <a:tc>
                  <a:txBody>
                    <a:bodyPr/>
                    <a:lstStyle/>
                    <a:p>
                      <a:pPr indent="0" lvl="0" marL="0" rtl="0" algn="r">
                        <a:spcBef>
                          <a:spcPts val="0"/>
                        </a:spcBef>
                        <a:spcAft>
                          <a:spcPts val="0"/>
                        </a:spcAft>
                        <a:buNone/>
                      </a:pPr>
                      <a:r>
                        <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lstStyle/>
                    <a:p>
                      <a:pPr indent="0" lvl="0" marL="0" rtl="0" algn="ctr">
                        <a:spcBef>
                          <a:spcPts val="0"/>
                        </a:spcBef>
                        <a:spcAft>
                          <a:spcPts val="0"/>
                        </a:spcAft>
                        <a:buNone/>
                      </a:pPr>
                      <a:r>
                        <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lstStyle/>
                    <a:p>
                      <a:pPr indent="0" lvl="0" marL="0" rtl="0" algn="l">
                        <a:spcBef>
                          <a:spcPts val="0"/>
                        </a:spcBef>
                        <a:spcAft>
                          <a:spcPts val="0"/>
                        </a:spcAft>
                        <a:buNone/>
                      </a:pPr>
                      <a:r>
                        <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lstStyle/>
                    <a:p>
                      <a:pPr indent="0" lvl="0" marL="0" rtl="0" algn="ctr">
                        <a:spcBef>
                          <a:spcPts val="0"/>
                        </a:spcBef>
                        <a:spcAft>
                          <a:spcPts val="0"/>
                        </a:spcAft>
                        <a:buNone/>
                      </a:pPr>
                      <a:r>
                        <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r>
              <a:tr h="661550">
                <a:tc>
                  <a:txBody>
                    <a:bodyPr/>
                    <a:lstStyle/>
                    <a:p>
                      <a:pPr indent="0" lvl="0" marL="0" rtl="0" algn="ctr">
                        <a:spcBef>
                          <a:spcPts val="0"/>
                        </a:spcBef>
                        <a:spcAft>
                          <a:spcPts val="0"/>
                        </a:spcAft>
                        <a:buNone/>
                      </a:pPr>
                      <a:r>
                        <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lstStyle/>
                    <a:p>
                      <a:pPr indent="0" lvl="0" marL="0" rtl="0" algn="ctr">
                        <a:spcBef>
                          <a:spcPts val="0"/>
                        </a:spcBef>
                        <a:spcAft>
                          <a:spcPts val="0"/>
                        </a:spcAft>
                        <a:buNone/>
                      </a:pPr>
                      <a:r>
                        <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lstStyle/>
                    <a:p>
                      <a:pPr indent="0" lvl="0" marL="0" rtl="0" algn="ctr">
                        <a:spcBef>
                          <a:spcPts val="0"/>
                        </a:spcBef>
                        <a:spcAft>
                          <a:spcPts val="0"/>
                        </a:spcAft>
                        <a:buNone/>
                      </a:pPr>
                      <a:r>
                        <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lstStyle/>
                    <a:p>
                      <a:pPr indent="0" lvl="0" marL="0" rtl="0" algn="ctr">
                        <a:spcBef>
                          <a:spcPts val="0"/>
                        </a:spcBef>
                        <a:spcAft>
                          <a:spcPts val="0"/>
                        </a:spcAft>
                        <a:buNone/>
                      </a:pPr>
                      <a:r>
                        <a:t/>
                      </a:r>
                      <a:endParaRPr b="1" sz="1800">
                        <a:solidFill>
                          <a:srgbClr val="FFFFFF"/>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bl>
          </a:graphicData>
        </a:graphic>
      </p:graphicFrame>
      <p:sp>
        <p:nvSpPr>
          <p:cNvPr id="1074" name="Google Shape;1074;p4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75" name="Google Shape;1075;p46"/>
          <p:cNvSpPr txBox="1"/>
          <p:nvPr/>
        </p:nvSpPr>
        <p:spPr>
          <a:xfrm>
            <a:off x="1282225" y="2167625"/>
            <a:ext cx="664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Slab"/>
                <a:ea typeface="Roboto Slab"/>
                <a:cs typeface="Roboto Slab"/>
                <a:sym typeface="Roboto Slab"/>
              </a:rPr>
              <a:t>https://www.kagge.com/snap/amazon-fine-food-reviews</a:t>
            </a:r>
            <a:endParaRPr>
              <a:latin typeface="Roboto Slab"/>
              <a:ea typeface="Roboto Slab"/>
              <a:cs typeface="Roboto Slab"/>
              <a:sym typeface="Roboto Slab"/>
            </a:endParaRPr>
          </a:p>
        </p:txBody>
      </p:sp>
      <p:sp>
        <p:nvSpPr>
          <p:cNvPr id="1076" name="Google Shape;1076;p46"/>
          <p:cNvSpPr txBox="1"/>
          <p:nvPr/>
        </p:nvSpPr>
        <p:spPr>
          <a:xfrm>
            <a:off x="2014675" y="2784775"/>
            <a:ext cx="518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Slab"/>
                <a:ea typeface="Roboto Slab"/>
                <a:cs typeface="Roboto Slab"/>
                <a:sym typeface="Roboto Slab"/>
              </a:rPr>
              <a:t>https://monkeylearn.com/sentiment-analysis/</a:t>
            </a:r>
            <a:endParaRPr>
              <a:solidFill>
                <a:schemeClr val="lt1"/>
              </a:solidFill>
              <a:latin typeface="Roboto Slab"/>
              <a:ea typeface="Roboto Slab"/>
              <a:cs typeface="Roboto Slab"/>
              <a:sym typeface="Roboto Slab"/>
            </a:endParaRPr>
          </a:p>
        </p:txBody>
      </p:sp>
      <p:sp>
        <p:nvSpPr>
          <p:cNvPr id="1077" name="Google Shape;1077;p46"/>
          <p:cNvSpPr txBox="1"/>
          <p:nvPr/>
        </p:nvSpPr>
        <p:spPr>
          <a:xfrm>
            <a:off x="1200500" y="3341175"/>
            <a:ext cx="698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Slab"/>
                <a:ea typeface="Roboto Slab"/>
                <a:cs typeface="Roboto Slab"/>
                <a:sym typeface="Roboto Slab"/>
              </a:rPr>
              <a:t>https://towardsdatascience.com/sentiment-analysis-on-amazon-food-reviews-from-eda-to-deployment-f985c417b0c</a:t>
            </a:r>
            <a:endParaRPr>
              <a:solidFill>
                <a:schemeClr val="lt1"/>
              </a:solidFill>
              <a:latin typeface="Roboto Slab"/>
              <a:ea typeface="Roboto Slab"/>
              <a:cs typeface="Roboto Slab"/>
              <a:sym typeface="Roboto Slab"/>
            </a:endParaRPr>
          </a:p>
        </p:txBody>
      </p:sp>
      <p:sp>
        <p:nvSpPr>
          <p:cNvPr id="1078" name="Google Shape;1078;p46"/>
          <p:cNvSpPr txBox="1"/>
          <p:nvPr/>
        </p:nvSpPr>
        <p:spPr>
          <a:xfrm>
            <a:off x="2014675" y="4112975"/>
            <a:ext cx="54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Slab"/>
                <a:ea typeface="Roboto Slab"/>
                <a:cs typeface="Roboto Slab"/>
                <a:sym typeface="Roboto Slab"/>
              </a:rPr>
              <a:t>https://www.youtube.com/watch?v=VXt9SQx5eM0&amp;t=147s</a:t>
            </a:r>
            <a:endParaRPr>
              <a:solidFill>
                <a:schemeClr val="lt1"/>
              </a:solidFill>
              <a:latin typeface="Roboto Slab"/>
              <a:ea typeface="Roboto Slab"/>
              <a:cs typeface="Roboto Slab"/>
              <a:sym typeface="Roboto Slab"/>
            </a:endParaRPr>
          </a:p>
        </p:txBody>
      </p:sp>
      <p:grpSp>
        <p:nvGrpSpPr>
          <p:cNvPr id="1079" name="Google Shape;1079;p46"/>
          <p:cNvGrpSpPr/>
          <p:nvPr/>
        </p:nvGrpSpPr>
        <p:grpSpPr>
          <a:xfrm>
            <a:off x="5819347" y="88813"/>
            <a:ext cx="2706354" cy="1604434"/>
            <a:chOff x="6986665" y="3298709"/>
            <a:chExt cx="1817809" cy="1077669"/>
          </a:xfrm>
        </p:grpSpPr>
        <p:sp>
          <p:nvSpPr>
            <p:cNvPr id="1080" name="Google Shape;1080;p46"/>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1" name="Google Shape;1081;p46"/>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46"/>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3" name="Google Shape;1083;p46"/>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4" name="Google Shape;1084;p46"/>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46"/>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46"/>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46"/>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8" name="Google Shape;1088;p46"/>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46"/>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46"/>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46"/>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2" name="Google Shape;1092;p46"/>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46"/>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46"/>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5" name="Google Shape;1095;p46"/>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6" name="Google Shape;1096;p46"/>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46"/>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46"/>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9" name="Google Shape;1099;p46"/>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0" name="Google Shape;1100;p46"/>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46"/>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46"/>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3" name="Google Shape;1103;p46"/>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46"/>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46"/>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06" name="Google Shape;1106;p46"/>
          <p:cNvGrpSpPr/>
          <p:nvPr/>
        </p:nvGrpSpPr>
        <p:grpSpPr>
          <a:xfrm>
            <a:off x="519107" y="896375"/>
            <a:ext cx="291276" cy="297381"/>
            <a:chOff x="3951850" y="2985350"/>
            <a:chExt cx="407950" cy="416500"/>
          </a:xfrm>
        </p:grpSpPr>
        <p:sp>
          <p:nvSpPr>
            <p:cNvPr id="1107" name="Google Shape;1107;p4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47"/>
          <p:cNvSpPr txBox="1"/>
          <p:nvPr>
            <p:ph idx="4294967295" type="ctrTitle"/>
          </p:nvPr>
        </p:nvSpPr>
        <p:spPr>
          <a:xfrm>
            <a:off x="545200" y="1933367"/>
            <a:ext cx="7772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4800">
                <a:latin typeface="Roboto Slab Regular"/>
                <a:ea typeface="Roboto Slab Regular"/>
                <a:cs typeface="Roboto Slab Regular"/>
                <a:sym typeface="Roboto Slab Regular"/>
              </a:rPr>
              <a:t>THANK YOU</a:t>
            </a:r>
            <a:endParaRPr b="0" sz="4800">
              <a:latin typeface="Roboto Slab Regular"/>
              <a:ea typeface="Roboto Slab Regular"/>
              <a:cs typeface="Roboto Slab Regular"/>
              <a:sym typeface="Roboto Slab Regular"/>
            </a:endParaRPr>
          </a:p>
        </p:txBody>
      </p:sp>
      <p:sp>
        <p:nvSpPr>
          <p:cNvPr id="1116" name="Google Shape;1116;p4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ABSTRACT </a:t>
            </a:r>
            <a:endParaRPr/>
          </a:p>
        </p:txBody>
      </p:sp>
      <p:sp>
        <p:nvSpPr>
          <p:cNvPr id="309" name="Google Shape;309;p17"/>
          <p:cNvSpPr txBox="1"/>
          <p:nvPr>
            <p:ph idx="1" type="body"/>
          </p:nvPr>
        </p:nvSpPr>
        <p:spPr>
          <a:xfrm>
            <a:off x="353500" y="1616300"/>
            <a:ext cx="5816400" cy="3158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300">
                <a:solidFill>
                  <a:schemeClr val="dk1"/>
                </a:solidFill>
                <a:latin typeface="Roboto Slab"/>
                <a:ea typeface="Roboto Slab"/>
                <a:cs typeface="Roboto Slab"/>
                <a:sym typeface="Roboto Slab"/>
              </a:rPr>
              <a:t>The world we see nowadays is becoming more digitalised. In this digitalishnced world e-commerce is taking the ascendancy by making products available within the reach of customers where the customer doesn't have to go out of their house. As now a day's people are relying on online products so the importance of a review is going higher. For selecting a product, a customer needs to go through thousands of reviews to understand a product. But in this prospering day of machine learning, going through thousands of reviews would be much easier if a model is used to polarize those reviews and learn from it. We used supervised learning method on a large scale amazon dataset to polarize it and get satisfactory accuracy.</a:t>
            </a:r>
            <a:endParaRPr sz="1300">
              <a:solidFill>
                <a:schemeClr val="dk1"/>
              </a:solidFill>
              <a:latin typeface="Roboto Slab"/>
              <a:ea typeface="Roboto Slab"/>
              <a:cs typeface="Roboto Slab"/>
              <a:sym typeface="Roboto Slab"/>
            </a:endParaRPr>
          </a:p>
        </p:txBody>
      </p:sp>
      <p:sp>
        <p:nvSpPr>
          <p:cNvPr id="310" name="Google Shape;310;p1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11" name="Google Shape;311;p17"/>
          <p:cNvGrpSpPr/>
          <p:nvPr/>
        </p:nvGrpSpPr>
        <p:grpSpPr>
          <a:xfrm>
            <a:off x="6495379" y="1465384"/>
            <a:ext cx="2297431" cy="2787028"/>
            <a:chOff x="2533225" y="322726"/>
            <a:chExt cx="3925890" cy="4762523"/>
          </a:xfrm>
        </p:grpSpPr>
        <p:sp>
          <p:nvSpPr>
            <p:cNvPr id="312" name="Google Shape;312;p17"/>
            <p:cNvSpPr/>
            <p:nvPr/>
          </p:nvSpPr>
          <p:spPr>
            <a:xfrm>
              <a:off x="3796336" y="2589414"/>
              <a:ext cx="682110" cy="393573"/>
            </a:xfrm>
            <a:custGeom>
              <a:rect b="b" l="l" r="r" t="t"/>
              <a:pathLst>
                <a:path extrusionOk="0" h="393573" w="68211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7"/>
            <p:cNvSpPr/>
            <p:nvPr/>
          </p:nvSpPr>
          <p:spPr>
            <a:xfrm>
              <a:off x="3809355" y="2149168"/>
              <a:ext cx="705962" cy="408622"/>
            </a:xfrm>
            <a:custGeom>
              <a:rect b="b" l="l" r="r" t="t"/>
              <a:pathLst>
                <a:path extrusionOk="0" h="408622" w="705962">
                  <a:moveTo>
                    <a:pt x="352934" y="408622"/>
                  </a:moveTo>
                  <a:lnTo>
                    <a:pt x="0" y="204311"/>
                  </a:lnTo>
                  <a:lnTo>
                    <a:pt x="352934" y="0"/>
                  </a:lnTo>
                  <a:lnTo>
                    <a:pt x="705963" y="204311"/>
                  </a:lnTo>
                  <a:lnTo>
                    <a:pt x="352934" y="408622"/>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7"/>
            <p:cNvSpPr/>
            <p:nvPr/>
          </p:nvSpPr>
          <p:spPr>
            <a:xfrm>
              <a:off x="4162289" y="2390151"/>
              <a:ext cx="329177" cy="571404"/>
            </a:xfrm>
            <a:custGeom>
              <a:rect b="b" l="l" r="r" t="t"/>
              <a:pathLst>
                <a:path extrusionOk="0" h="571404" w="329177">
                  <a:moveTo>
                    <a:pt x="329177" y="380905"/>
                  </a:moveTo>
                  <a:lnTo>
                    <a:pt x="0" y="571405"/>
                  </a:lnTo>
                  <a:lnTo>
                    <a:pt x="0" y="190405"/>
                  </a:lnTo>
                  <a:lnTo>
                    <a:pt x="329177" y="0"/>
                  </a:lnTo>
                  <a:lnTo>
                    <a:pt x="329177" y="380905"/>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7"/>
            <p:cNvSpPr/>
            <p:nvPr/>
          </p:nvSpPr>
          <p:spPr>
            <a:xfrm>
              <a:off x="3833207" y="2390151"/>
              <a:ext cx="329081" cy="571404"/>
            </a:xfrm>
            <a:custGeom>
              <a:rect b="b" l="l" r="r" t="t"/>
              <a:pathLst>
                <a:path extrusionOk="0" h="571404" w="329081">
                  <a:moveTo>
                    <a:pt x="329082" y="571405"/>
                  </a:moveTo>
                  <a:lnTo>
                    <a:pt x="0" y="380905"/>
                  </a:lnTo>
                  <a:lnTo>
                    <a:pt x="0" y="0"/>
                  </a:lnTo>
                  <a:lnTo>
                    <a:pt x="329082" y="190405"/>
                  </a:lnTo>
                  <a:lnTo>
                    <a:pt x="329082" y="571405"/>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7"/>
            <p:cNvSpPr/>
            <p:nvPr/>
          </p:nvSpPr>
          <p:spPr>
            <a:xfrm>
              <a:off x="3833207" y="2390151"/>
              <a:ext cx="329081" cy="287940"/>
            </a:xfrm>
            <a:custGeom>
              <a:rect b="b" l="l" r="r" t="t"/>
              <a:pathLst>
                <a:path extrusionOk="0" h="287940" w="329081">
                  <a:moveTo>
                    <a:pt x="0" y="0"/>
                  </a:moveTo>
                  <a:lnTo>
                    <a:pt x="0" y="99631"/>
                  </a:lnTo>
                  <a:lnTo>
                    <a:pt x="329082" y="287941"/>
                  </a:lnTo>
                  <a:lnTo>
                    <a:pt x="329082" y="190881"/>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7"/>
            <p:cNvSpPr/>
            <p:nvPr/>
          </p:nvSpPr>
          <p:spPr>
            <a:xfrm>
              <a:off x="4162289" y="2390151"/>
              <a:ext cx="329177" cy="287940"/>
            </a:xfrm>
            <a:custGeom>
              <a:rect b="b" l="l" r="r" t="t"/>
              <a:pathLst>
                <a:path extrusionOk="0" h="287940" w="329177">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7"/>
            <p:cNvSpPr/>
            <p:nvPr/>
          </p:nvSpPr>
          <p:spPr>
            <a:xfrm>
              <a:off x="3809355" y="2353479"/>
              <a:ext cx="352933" cy="307181"/>
            </a:xfrm>
            <a:custGeom>
              <a:rect b="b" l="l" r="r" t="t"/>
              <a:pathLst>
                <a:path extrusionOk="0" h="307181" w="352933">
                  <a:moveTo>
                    <a:pt x="0" y="0"/>
                  </a:moveTo>
                  <a:lnTo>
                    <a:pt x="0" y="105632"/>
                  </a:lnTo>
                  <a:lnTo>
                    <a:pt x="352934" y="307181"/>
                  </a:lnTo>
                  <a:lnTo>
                    <a:pt x="352934" y="204311"/>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7"/>
            <p:cNvSpPr/>
            <p:nvPr/>
          </p:nvSpPr>
          <p:spPr>
            <a:xfrm>
              <a:off x="4162289" y="2353479"/>
              <a:ext cx="353029" cy="307181"/>
            </a:xfrm>
            <a:custGeom>
              <a:rect b="b" l="l" r="r" t="t"/>
              <a:pathLst>
                <a:path extrusionOk="0" h="307181" w="353029">
                  <a:moveTo>
                    <a:pt x="0" y="307181"/>
                  </a:moveTo>
                  <a:lnTo>
                    <a:pt x="353029" y="113919"/>
                  </a:lnTo>
                  <a:lnTo>
                    <a:pt x="353029" y="0"/>
                  </a:lnTo>
                  <a:lnTo>
                    <a:pt x="0" y="204311"/>
                  </a:lnTo>
                  <a:lnTo>
                    <a:pt x="0" y="307181"/>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7"/>
            <p:cNvSpPr/>
            <p:nvPr/>
          </p:nvSpPr>
          <p:spPr>
            <a:xfrm>
              <a:off x="4379054" y="3098705"/>
              <a:ext cx="1297601" cy="763520"/>
            </a:xfrm>
            <a:custGeom>
              <a:rect b="b" l="l" r="r" t="t"/>
              <a:pathLst>
                <a:path extrusionOk="0" h="763520" w="1297601">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7"/>
            <p:cNvSpPr/>
            <p:nvPr/>
          </p:nvSpPr>
          <p:spPr>
            <a:xfrm>
              <a:off x="4481013" y="322726"/>
              <a:ext cx="1171694" cy="3426502"/>
            </a:xfrm>
            <a:custGeom>
              <a:rect b="b" l="l" r="r" t="t"/>
              <a:pathLst>
                <a:path extrusionOk="0" h="3426502" w="1171694">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7"/>
            <p:cNvSpPr/>
            <p:nvPr/>
          </p:nvSpPr>
          <p:spPr>
            <a:xfrm>
              <a:off x="5530597" y="3624781"/>
              <a:ext cx="70985" cy="153066"/>
            </a:xfrm>
            <a:custGeom>
              <a:rect b="b" l="l" r="r" t="t"/>
              <a:pathLst>
                <a:path extrusionOk="0" h="153066" w="70985">
                  <a:moveTo>
                    <a:pt x="0" y="153067"/>
                  </a:moveTo>
                  <a:lnTo>
                    <a:pt x="70986" y="117062"/>
                  </a:lnTo>
                  <a:lnTo>
                    <a:pt x="2851" y="0"/>
                  </a:lnTo>
                  <a:lnTo>
                    <a:pt x="0" y="15306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7"/>
            <p:cNvSpPr/>
            <p:nvPr/>
          </p:nvSpPr>
          <p:spPr>
            <a:xfrm>
              <a:off x="4467139" y="329893"/>
              <a:ext cx="65379" cy="96678"/>
            </a:xfrm>
            <a:custGeom>
              <a:rect b="b" l="l" r="r" t="t"/>
              <a:pathLst>
                <a:path extrusionOk="0" h="96678" w="65379">
                  <a:moveTo>
                    <a:pt x="0" y="34385"/>
                  </a:moveTo>
                  <a:lnTo>
                    <a:pt x="65379" y="0"/>
                  </a:lnTo>
                  <a:lnTo>
                    <a:pt x="52170" y="96679"/>
                  </a:lnTo>
                  <a:lnTo>
                    <a:pt x="0" y="3438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7"/>
            <p:cNvSpPr/>
            <p:nvPr/>
          </p:nvSpPr>
          <p:spPr>
            <a:xfrm>
              <a:off x="4423901" y="351343"/>
              <a:ext cx="1171694" cy="3426502"/>
            </a:xfrm>
            <a:custGeom>
              <a:rect b="b" l="l" r="r" t="t"/>
              <a:pathLst>
                <a:path extrusionOk="0" h="3426502" w="1171694">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7"/>
            <p:cNvSpPr/>
            <p:nvPr/>
          </p:nvSpPr>
          <p:spPr>
            <a:xfrm>
              <a:off x="4414398" y="357753"/>
              <a:ext cx="1171599" cy="3426525"/>
            </a:xfrm>
            <a:custGeom>
              <a:rect b="b" l="l" r="r" t="t"/>
              <a:pathLst>
                <a:path extrusionOk="0" h="3426525" w="1171599">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7"/>
            <p:cNvSpPr/>
            <p:nvPr/>
          </p:nvSpPr>
          <p:spPr>
            <a:xfrm>
              <a:off x="4479777" y="459022"/>
              <a:ext cx="1041506" cy="3182614"/>
            </a:xfrm>
            <a:custGeom>
              <a:rect b="b" l="l" r="r" t="t"/>
              <a:pathLst>
                <a:path extrusionOk="0" h="3182614" w="1041506">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7"/>
            <p:cNvSpPr/>
            <p:nvPr/>
          </p:nvSpPr>
          <p:spPr>
            <a:xfrm rot="-1790023">
              <a:off x="4986670" y="707058"/>
              <a:ext cx="46534" cy="80862"/>
            </a:xfrm>
            <a:custGeom>
              <a:rect b="b" l="l" r="r" t="t"/>
              <a:pathLst>
                <a:path extrusionOk="0" h="80859" w="46533">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7"/>
            <p:cNvSpPr/>
            <p:nvPr/>
          </p:nvSpPr>
          <p:spPr>
            <a:xfrm>
              <a:off x="4988272" y="730303"/>
              <a:ext cx="23851" cy="30807"/>
            </a:xfrm>
            <a:custGeom>
              <a:rect b="b" l="l" r="r" t="t"/>
              <a:pathLst>
                <a:path extrusionOk="0" h="30807" w="23851">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7"/>
            <p:cNvSpPr/>
            <p:nvPr/>
          </p:nvSpPr>
          <p:spPr>
            <a:xfrm>
              <a:off x="5609185" y="1342555"/>
              <a:ext cx="26417" cy="145526"/>
            </a:xfrm>
            <a:custGeom>
              <a:rect b="b" l="l" r="r" t="t"/>
              <a:pathLst>
                <a:path extrusionOk="0" h="145526" w="26417">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7"/>
            <p:cNvSpPr/>
            <p:nvPr/>
          </p:nvSpPr>
          <p:spPr>
            <a:xfrm>
              <a:off x="5609185" y="1517667"/>
              <a:ext cx="26417" cy="145530"/>
            </a:xfrm>
            <a:custGeom>
              <a:rect b="b" l="l" r="r" t="t"/>
              <a:pathLst>
                <a:path extrusionOk="0" h="145530" w="26417">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7"/>
            <p:cNvSpPr/>
            <p:nvPr/>
          </p:nvSpPr>
          <p:spPr>
            <a:xfrm>
              <a:off x="4598943" y="668398"/>
              <a:ext cx="778468" cy="1303739"/>
            </a:xfrm>
            <a:custGeom>
              <a:rect b="b" l="l" r="r" t="t"/>
              <a:pathLst>
                <a:path extrusionOk="0" h="1303739" w="778468">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7"/>
            <p:cNvSpPr/>
            <p:nvPr/>
          </p:nvSpPr>
          <p:spPr>
            <a:xfrm>
              <a:off x="4598943" y="1688145"/>
              <a:ext cx="778468" cy="1303647"/>
            </a:xfrm>
            <a:custGeom>
              <a:rect b="b" l="l" r="r" t="t"/>
              <a:pathLst>
                <a:path extrusionOk="0" h="1303647" w="778468">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7"/>
            <p:cNvSpPr/>
            <p:nvPr/>
          </p:nvSpPr>
          <p:spPr>
            <a:xfrm>
              <a:off x="4599323" y="2707876"/>
              <a:ext cx="778184" cy="892902"/>
            </a:xfrm>
            <a:custGeom>
              <a:rect b="b" l="l" r="r" t="t"/>
              <a:pathLst>
                <a:path extrusionOk="0" h="892902" w="778184">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7"/>
            <p:cNvSpPr/>
            <p:nvPr/>
          </p:nvSpPr>
          <p:spPr>
            <a:xfrm>
              <a:off x="4781159" y="1048176"/>
              <a:ext cx="416151" cy="544252"/>
            </a:xfrm>
            <a:custGeom>
              <a:rect b="b" l="l" r="r" t="t"/>
              <a:pathLst>
                <a:path extrusionOk="0" h="544252" w="416151">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7"/>
            <p:cNvSpPr/>
            <p:nvPr/>
          </p:nvSpPr>
          <p:spPr>
            <a:xfrm>
              <a:off x="4812185" y="2127070"/>
              <a:ext cx="353313" cy="495871"/>
            </a:xfrm>
            <a:custGeom>
              <a:rect b="b" l="l" r="r" t="t"/>
              <a:pathLst>
                <a:path extrusionOk="0" h="495871" w="353313">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7"/>
            <p:cNvSpPr/>
            <p:nvPr/>
          </p:nvSpPr>
          <p:spPr>
            <a:xfrm>
              <a:off x="4825774" y="2064110"/>
              <a:ext cx="326421" cy="236124"/>
            </a:xfrm>
            <a:custGeom>
              <a:rect b="b" l="l" r="r" t="t"/>
              <a:pathLst>
                <a:path extrusionOk="0" h="236124" w="326421">
                  <a:moveTo>
                    <a:pt x="326421" y="188881"/>
                  </a:moveTo>
                  <a:lnTo>
                    <a:pt x="0" y="0"/>
                  </a:lnTo>
                  <a:lnTo>
                    <a:pt x="0" y="47244"/>
                  </a:lnTo>
                  <a:lnTo>
                    <a:pt x="326421" y="236125"/>
                  </a:lnTo>
                  <a:lnTo>
                    <a:pt x="326421" y="188881"/>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7"/>
            <p:cNvSpPr/>
            <p:nvPr/>
          </p:nvSpPr>
          <p:spPr>
            <a:xfrm>
              <a:off x="4803918" y="3156860"/>
              <a:ext cx="410711" cy="349715"/>
            </a:xfrm>
            <a:custGeom>
              <a:rect b="b" l="l" r="r" t="t"/>
              <a:pathLst>
                <a:path extrusionOk="0" h="349715" w="410711">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7"/>
            <p:cNvSpPr/>
            <p:nvPr/>
          </p:nvSpPr>
          <p:spPr>
            <a:xfrm>
              <a:off x="4593051" y="480769"/>
              <a:ext cx="842423" cy="783621"/>
            </a:xfrm>
            <a:custGeom>
              <a:rect b="b" l="l" r="r" t="t"/>
              <a:pathLst>
                <a:path extrusionOk="0" h="783621" w="842423">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7"/>
            <p:cNvSpPr/>
            <p:nvPr/>
          </p:nvSpPr>
          <p:spPr>
            <a:xfrm>
              <a:off x="4315759" y="484198"/>
              <a:ext cx="384008" cy="270224"/>
            </a:xfrm>
            <a:custGeom>
              <a:rect b="b" l="l" r="r" t="t"/>
              <a:pathLst>
                <a:path extrusionOk="0" h="270224" w="384008">
                  <a:moveTo>
                    <a:pt x="103771" y="270224"/>
                  </a:moveTo>
                  <a:lnTo>
                    <a:pt x="0" y="210121"/>
                  </a:lnTo>
                  <a:lnTo>
                    <a:pt x="280238" y="0"/>
                  </a:lnTo>
                  <a:lnTo>
                    <a:pt x="384008" y="60007"/>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7"/>
            <p:cNvSpPr/>
            <p:nvPr/>
          </p:nvSpPr>
          <p:spPr>
            <a:xfrm>
              <a:off x="4419530" y="544206"/>
              <a:ext cx="384008" cy="270224"/>
            </a:xfrm>
            <a:custGeom>
              <a:rect b="b" l="l" r="r" t="t"/>
              <a:pathLst>
                <a:path extrusionOk="0" h="270224" w="384008">
                  <a:moveTo>
                    <a:pt x="103866" y="270224"/>
                  </a:moveTo>
                  <a:lnTo>
                    <a:pt x="0" y="210217"/>
                  </a:lnTo>
                  <a:lnTo>
                    <a:pt x="280238" y="0"/>
                  </a:lnTo>
                  <a:lnTo>
                    <a:pt x="384008" y="60103"/>
                  </a:lnTo>
                  <a:lnTo>
                    <a:pt x="103866"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7"/>
            <p:cNvSpPr/>
            <p:nvPr/>
          </p:nvSpPr>
          <p:spPr>
            <a:xfrm>
              <a:off x="4523395" y="604308"/>
              <a:ext cx="383913" cy="270224"/>
            </a:xfrm>
            <a:custGeom>
              <a:rect b="b" l="l" r="r" t="t"/>
              <a:pathLst>
                <a:path extrusionOk="0" h="270224" w="383913">
                  <a:moveTo>
                    <a:pt x="103771" y="270224"/>
                  </a:moveTo>
                  <a:lnTo>
                    <a:pt x="0" y="210122"/>
                  </a:lnTo>
                  <a:lnTo>
                    <a:pt x="280143"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7"/>
            <p:cNvSpPr/>
            <p:nvPr/>
          </p:nvSpPr>
          <p:spPr>
            <a:xfrm>
              <a:off x="4627166" y="664316"/>
              <a:ext cx="383912" cy="270224"/>
            </a:xfrm>
            <a:custGeom>
              <a:rect b="b" l="l" r="r" t="t"/>
              <a:pathLst>
                <a:path extrusionOk="0" h="270224" w="383912">
                  <a:moveTo>
                    <a:pt x="103771" y="270224"/>
                  </a:moveTo>
                  <a:lnTo>
                    <a:pt x="0" y="210217"/>
                  </a:lnTo>
                  <a:lnTo>
                    <a:pt x="280142" y="0"/>
                  </a:lnTo>
                  <a:lnTo>
                    <a:pt x="383913"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7"/>
            <p:cNvSpPr/>
            <p:nvPr/>
          </p:nvSpPr>
          <p:spPr>
            <a:xfrm>
              <a:off x="4730936" y="724419"/>
              <a:ext cx="383913" cy="270224"/>
            </a:xfrm>
            <a:custGeom>
              <a:rect b="b" l="l" r="r" t="t"/>
              <a:pathLst>
                <a:path extrusionOk="0" h="270224" w="383913">
                  <a:moveTo>
                    <a:pt x="103771" y="270224"/>
                  </a:moveTo>
                  <a:lnTo>
                    <a:pt x="0" y="210122"/>
                  </a:lnTo>
                  <a:lnTo>
                    <a:pt x="280142"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7"/>
            <p:cNvSpPr/>
            <p:nvPr/>
          </p:nvSpPr>
          <p:spPr>
            <a:xfrm>
              <a:off x="4834707" y="784426"/>
              <a:ext cx="383912" cy="270224"/>
            </a:xfrm>
            <a:custGeom>
              <a:rect b="b" l="l" r="r" t="t"/>
              <a:pathLst>
                <a:path extrusionOk="0" h="270224" w="383912">
                  <a:moveTo>
                    <a:pt x="103771" y="270224"/>
                  </a:moveTo>
                  <a:lnTo>
                    <a:pt x="0" y="210217"/>
                  </a:lnTo>
                  <a:lnTo>
                    <a:pt x="280143" y="0"/>
                  </a:lnTo>
                  <a:lnTo>
                    <a:pt x="383913"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17"/>
            <p:cNvSpPr/>
            <p:nvPr/>
          </p:nvSpPr>
          <p:spPr>
            <a:xfrm>
              <a:off x="4938478" y="844529"/>
              <a:ext cx="383913" cy="270224"/>
            </a:xfrm>
            <a:custGeom>
              <a:rect b="b" l="l" r="r" t="t"/>
              <a:pathLst>
                <a:path extrusionOk="0" h="270224" w="383913">
                  <a:moveTo>
                    <a:pt x="103771" y="270224"/>
                  </a:moveTo>
                  <a:lnTo>
                    <a:pt x="0" y="210121"/>
                  </a:lnTo>
                  <a:lnTo>
                    <a:pt x="280142"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7"/>
            <p:cNvSpPr/>
            <p:nvPr/>
          </p:nvSpPr>
          <p:spPr>
            <a:xfrm>
              <a:off x="5042248" y="904537"/>
              <a:ext cx="384008" cy="270224"/>
            </a:xfrm>
            <a:custGeom>
              <a:rect b="b" l="l" r="r" t="t"/>
              <a:pathLst>
                <a:path extrusionOk="0" h="270224" w="384008">
                  <a:moveTo>
                    <a:pt x="103771" y="270224"/>
                  </a:moveTo>
                  <a:lnTo>
                    <a:pt x="0" y="210217"/>
                  </a:lnTo>
                  <a:lnTo>
                    <a:pt x="280143" y="0"/>
                  </a:lnTo>
                  <a:lnTo>
                    <a:pt x="384008"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7"/>
            <p:cNvSpPr/>
            <p:nvPr/>
          </p:nvSpPr>
          <p:spPr>
            <a:xfrm>
              <a:off x="4316519" y="693558"/>
              <a:ext cx="103770" cy="97206"/>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17"/>
            <p:cNvSpPr/>
            <p:nvPr/>
          </p:nvSpPr>
          <p:spPr>
            <a:xfrm>
              <a:off x="4420290" y="753661"/>
              <a:ext cx="103865" cy="97152"/>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7"/>
            <p:cNvSpPr/>
            <p:nvPr/>
          </p:nvSpPr>
          <p:spPr>
            <a:xfrm>
              <a:off x="4524441" y="813668"/>
              <a:ext cx="103770" cy="97206"/>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7"/>
            <p:cNvSpPr/>
            <p:nvPr/>
          </p:nvSpPr>
          <p:spPr>
            <a:xfrm>
              <a:off x="4627926" y="873771"/>
              <a:ext cx="103770" cy="97187"/>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7"/>
            <p:cNvSpPr/>
            <p:nvPr/>
          </p:nvSpPr>
          <p:spPr>
            <a:xfrm>
              <a:off x="4731697" y="933778"/>
              <a:ext cx="103770" cy="97206"/>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7"/>
            <p:cNvSpPr/>
            <p:nvPr/>
          </p:nvSpPr>
          <p:spPr>
            <a:xfrm>
              <a:off x="4835467" y="99388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7"/>
            <p:cNvSpPr/>
            <p:nvPr/>
          </p:nvSpPr>
          <p:spPr>
            <a:xfrm>
              <a:off x="4939238" y="1053889"/>
              <a:ext cx="103770" cy="97206"/>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7"/>
            <p:cNvSpPr/>
            <p:nvPr/>
          </p:nvSpPr>
          <p:spPr>
            <a:xfrm>
              <a:off x="5043008" y="111399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5" name="Google Shape;355;p17"/>
            <p:cNvGrpSpPr/>
            <p:nvPr/>
          </p:nvGrpSpPr>
          <p:grpSpPr>
            <a:xfrm>
              <a:off x="4316519" y="693558"/>
              <a:ext cx="830259" cy="517637"/>
              <a:chOff x="5840944" y="1418558"/>
              <a:chExt cx="830259" cy="517637"/>
            </a:xfrm>
          </p:grpSpPr>
          <p:sp>
            <p:nvSpPr>
              <p:cNvPr id="356" name="Google Shape;356;p17"/>
              <p:cNvSpPr/>
              <p:nvPr/>
            </p:nvSpPr>
            <p:spPr>
              <a:xfrm>
                <a:off x="5840944" y="1418558"/>
                <a:ext cx="103770" cy="97206"/>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7"/>
              <p:cNvSpPr/>
              <p:nvPr/>
            </p:nvSpPr>
            <p:spPr>
              <a:xfrm>
                <a:off x="5944715" y="1478661"/>
                <a:ext cx="103865" cy="97152"/>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7"/>
              <p:cNvSpPr/>
              <p:nvPr/>
            </p:nvSpPr>
            <p:spPr>
              <a:xfrm>
                <a:off x="6048866" y="1538668"/>
                <a:ext cx="103770" cy="97206"/>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7"/>
              <p:cNvSpPr/>
              <p:nvPr/>
            </p:nvSpPr>
            <p:spPr>
              <a:xfrm>
                <a:off x="6152351" y="1598771"/>
                <a:ext cx="103770" cy="97187"/>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7"/>
              <p:cNvSpPr/>
              <p:nvPr/>
            </p:nvSpPr>
            <p:spPr>
              <a:xfrm>
                <a:off x="6256122" y="1658778"/>
                <a:ext cx="103770" cy="97206"/>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7"/>
              <p:cNvSpPr/>
              <p:nvPr/>
            </p:nvSpPr>
            <p:spPr>
              <a:xfrm>
                <a:off x="6359892" y="171888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7"/>
              <p:cNvSpPr/>
              <p:nvPr/>
            </p:nvSpPr>
            <p:spPr>
              <a:xfrm>
                <a:off x="6463663" y="1778889"/>
                <a:ext cx="103770" cy="97206"/>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7"/>
              <p:cNvSpPr/>
              <p:nvPr/>
            </p:nvSpPr>
            <p:spPr>
              <a:xfrm>
                <a:off x="6567433" y="183899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4" name="Google Shape;364;p17"/>
            <p:cNvSpPr/>
            <p:nvPr/>
          </p:nvSpPr>
          <p:spPr>
            <a:xfrm>
              <a:off x="5776434" y="3835950"/>
              <a:ext cx="422399" cy="244506"/>
            </a:xfrm>
            <a:custGeom>
              <a:rect b="b" l="l" r="r" t="t"/>
              <a:pathLst>
                <a:path extrusionOk="0" h="244506" w="422399">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7"/>
            <p:cNvSpPr/>
            <p:nvPr/>
          </p:nvSpPr>
          <p:spPr>
            <a:xfrm>
              <a:off x="5919927" y="3349699"/>
              <a:ext cx="376785" cy="648842"/>
            </a:xfrm>
            <a:custGeom>
              <a:rect b="b" l="l" r="r" t="t"/>
              <a:pathLst>
                <a:path extrusionOk="0" h="648842" w="376785">
                  <a:moveTo>
                    <a:pt x="376786" y="648843"/>
                  </a:moveTo>
                  <a:lnTo>
                    <a:pt x="0" y="430721"/>
                  </a:lnTo>
                  <a:lnTo>
                    <a:pt x="47134" y="0"/>
                  </a:lnTo>
                  <a:lnTo>
                    <a:pt x="329747" y="163544"/>
                  </a:lnTo>
                  <a:lnTo>
                    <a:pt x="376786" y="648843"/>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7"/>
            <p:cNvSpPr/>
            <p:nvPr/>
          </p:nvSpPr>
          <p:spPr>
            <a:xfrm>
              <a:off x="5821952" y="3404277"/>
              <a:ext cx="376880" cy="648747"/>
            </a:xfrm>
            <a:custGeom>
              <a:rect b="b" l="l" r="r" t="t"/>
              <a:pathLst>
                <a:path extrusionOk="0" h="648747" w="376880">
                  <a:moveTo>
                    <a:pt x="376881" y="648748"/>
                  </a:moveTo>
                  <a:lnTo>
                    <a:pt x="0" y="430721"/>
                  </a:lnTo>
                  <a:lnTo>
                    <a:pt x="47134" y="0"/>
                  </a:lnTo>
                  <a:lnTo>
                    <a:pt x="329747" y="163544"/>
                  </a:lnTo>
                  <a:lnTo>
                    <a:pt x="376881" y="648748"/>
                  </a:lnTo>
                  <a:close/>
                </a:path>
              </a:pathLst>
            </a:custGeom>
            <a:solidFill>
              <a:srgbClr val="FF6C6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7"/>
            <p:cNvSpPr/>
            <p:nvPr/>
          </p:nvSpPr>
          <p:spPr>
            <a:xfrm>
              <a:off x="6151700" y="3513243"/>
              <a:ext cx="145012" cy="539781"/>
            </a:xfrm>
            <a:custGeom>
              <a:rect b="b" l="l" r="r" t="t"/>
              <a:pathLst>
                <a:path extrusionOk="0" h="539781" w="145012">
                  <a:moveTo>
                    <a:pt x="47134" y="539782"/>
                  </a:moveTo>
                  <a:lnTo>
                    <a:pt x="145013" y="485299"/>
                  </a:lnTo>
                  <a:lnTo>
                    <a:pt x="97974" y="0"/>
                  </a:lnTo>
                  <a:lnTo>
                    <a:pt x="0" y="54578"/>
                  </a:lnTo>
                  <a:lnTo>
                    <a:pt x="47134" y="539782"/>
                  </a:lnTo>
                  <a:close/>
                </a:path>
              </a:pathLst>
            </a:custGeom>
            <a:solidFill>
              <a:srgbClr val="DD62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7"/>
            <p:cNvSpPr/>
            <p:nvPr/>
          </p:nvSpPr>
          <p:spPr>
            <a:xfrm>
              <a:off x="5869087" y="3349699"/>
              <a:ext cx="97973" cy="104584"/>
            </a:xfrm>
            <a:custGeom>
              <a:rect b="b" l="l" r="r" t="t"/>
              <a:pathLst>
                <a:path extrusionOk="0" h="104584" w="97973">
                  <a:moveTo>
                    <a:pt x="0" y="54578"/>
                  </a:moveTo>
                  <a:lnTo>
                    <a:pt x="97974" y="0"/>
                  </a:lnTo>
                  <a:lnTo>
                    <a:pt x="86476" y="104584"/>
                  </a:lnTo>
                  <a:lnTo>
                    <a:pt x="0" y="54578"/>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7"/>
            <p:cNvSpPr/>
            <p:nvPr/>
          </p:nvSpPr>
          <p:spPr>
            <a:xfrm>
              <a:off x="5939787" y="3382376"/>
              <a:ext cx="141211" cy="143535"/>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7"/>
            <p:cNvSpPr/>
            <p:nvPr/>
          </p:nvSpPr>
          <p:spPr>
            <a:xfrm>
              <a:off x="6031584" y="3326084"/>
              <a:ext cx="141211" cy="143535"/>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7"/>
            <p:cNvSpPr/>
            <p:nvPr/>
          </p:nvSpPr>
          <p:spPr>
            <a:xfrm>
              <a:off x="5273451" y="4003686"/>
              <a:ext cx="608559" cy="352234"/>
            </a:xfrm>
            <a:custGeom>
              <a:rect b="b" l="l" r="r" t="t"/>
              <a:pathLst>
                <a:path extrusionOk="0" h="352234" w="608559">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7"/>
            <p:cNvSpPr/>
            <p:nvPr/>
          </p:nvSpPr>
          <p:spPr>
            <a:xfrm>
              <a:off x="5480232" y="3303313"/>
              <a:ext cx="542799" cy="934592"/>
            </a:xfrm>
            <a:custGeom>
              <a:rect b="b" l="l" r="r" t="t"/>
              <a:pathLst>
                <a:path extrusionOk="0" h="934592" w="542799">
                  <a:moveTo>
                    <a:pt x="542800" y="934593"/>
                  </a:moveTo>
                  <a:lnTo>
                    <a:pt x="0" y="620458"/>
                  </a:lnTo>
                  <a:lnTo>
                    <a:pt x="67850" y="0"/>
                  </a:lnTo>
                  <a:lnTo>
                    <a:pt x="474950" y="235648"/>
                  </a:lnTo>
                  <a:lnTo>
                    <a:pt x="542800" y="934593"/>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7"/>
            <p:cNvSpPr/>
            <p:nvPr/>
          </p:nvSpPr>
          <p:spPr>
            <a:xfrm>
              <a:off x="5339115" y="3381894"/>
              <a:ext cx="542894" cy="934592"/>
            </a:xfrm>
            <a:custGeom>
              <a:rect b="b" l="l" r="r" t="t"/>
              <a:pathLst>
                <a:path extrusionOk="0" h="934592" w="542894">
                  <a:moveTo>
                    <a:pt x="542895" y="934593"/>
                  </a:moveTo>
                  <a:lnTo>
                    <a:pt x="0" y="620458"/>
                  </a:lnTo>
                  <a:lnTo>
                    <a:pt x="67850" y="0"/>
                  </a:lnTo>
                  <a:lnTo>
                    <a:pt x="475045" y="235553"/>
                  </a:lnTo>
                  <a:lnTo>
                    <a:pt x="542895" y="934593"/>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7"/>
            <p:cNvSpPr/>
            <p:nvPr/>
          </p:nvSpPr>
          <p:spPr>
            <a:xfrm>
              <a:off x="5814160" y="3538961"/>
              <a:ext cx="208871" cy="777525"/>
            </a:xfrm>
            <a:custGeom>
              <a:rect b="b" l="l" r="r" t="t"/>
              <a:pathLst>
                <a:path extrusionOk="0" h="777525" w="208871">
                  <a:moveTo>
                    <a:pt x="67850" y="777526"/>
                  </a:moveTo>
                  <a:lnTo>
                    <a:pt x="208871" y="698945"/>
                  </a:lnTo>
                  <a:lnTo>
                    <a:pt x="141021" y="0"/>
                  </a:lnTo>
                  <a:lnTo>
                    <a:pt x="0" y="78486"/>
                  </a:lnTo>
                  <a:lnTo>
                    <a:pt x="67850" y="777526"/>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7"/>
            <p:cNvSpPr/>
            <p:nvPr/>
          </p:nvSpPr>
          <p:spPr>
            <a:xfrm>
              <a:off x="5406965" y="3303313"/>
              <a:ext cx="141116" cy="150685"/>
            </a:xfrm>
            <a:custGeom>
              <a:rect b="b" l="l" r="r" t="t"/>
              <a:pathLst>
                <a:path extrusionOk="0" h="150685" w="141116">
                  <a:moveTo>
                    <a:pt x="0" y="78581"/>
                  </a:moveTo>
                  <a:lnTo>
                    <a:pt x="141117" y="0"/>
                  </a:lnTo>
                  <a:lnTo>
                    <a:pt x="124582" y="150685"/>
                  </a:lnTo>
                  <a:lnTo>
                    <a:pt x="0" y="78581"/>
                  </a:lnTo>
                  <a:close/>
                </a:path>
              </a:pathLst>
            </a:custGeom>
            <a:solidFill>
              <a:srgbClr val="007BB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7"/>
            <p:cNvSpPr/>
            <p:nvPr/>
          </p:nvSpPr>
          <p:spPr>
            <a:xfrm>
              <a:off x="5508835" y="3350470"/>
              <a:ext cx="203454" cy="206683"/>
            </a:xfrm>
            <a:custGeom>
              <a:rect b="b" l="l" r="r" t="t"/>
              <a:pathLst>
                <a:path extrusionOk="0" h="206683" w="203454">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7"/>
            <p:cNvSpPr/>
            <p:nvPr/>
          </p:nvSpPr>
          <p:spPr>
            <a:xfrm>
              <a:off x="5641209" y="3269779"/>
              <a:ext cx="203454" cy="206316"/>
            </a:xfrm>
            <a:custGeom>
              <a:rect b="b" l="l" r="r" t="t"/>
              <a:pathLst>
                <a:path extrusionOk="0" h="206316" w="203454">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7"/>
            <p:cNvSpPr/>
            <p:nvPr/>
          </p:nvSpPr>
          <p:spPr>
            <a:xfrm>
              <a:off x="3370326" y="2746576"/>
              <a:ext cx="431236" cy="248888"/>
            </a:xfrm>
            <a:custGeom>
              <a:rect b="b" l="l" r="r" t="t"/>
              <a:pathLst>
                <a:path extrusionOk="0" h="248888" w="431236">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7"/>
            <p:cNvSpPr/>
            <p:nvPr/>
          </p:nvSpPr>
          <p:spPr>
            <a:xfrm>
              <a:off x="3388571" y="2474923"/>
              <a:ext cx="435798" cy="252221"/>
            </a:xfrm>
            <a:custGeom>
              <a:rect b="b" l="l" r="r" t="t"/>
              <a:pathLst>
                <a:path extrusionOk="0" h="252221" w="435798">
                  <a:moveTo>
                    <a:pt x="217899" y="252222"/>
                  </a:moveTo>
                  <a:lnTo>
                    <a:pt x="0" y="126111"/>
                  </a:lnTo>
                  <a:lnTo>
                    <a:pt x="217899" y="0"/>
                  </a:lnTo>
                  <a:lnTo>
                    <a:pt x="435798" y="126111"/>
                  </a:lnTo>
                  <a:lnTo>
                    <a:pt x="217899" y="252222"/>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7"/>
            <p:cNvSpPr/>
            <p:nvPr/>
          </p:nvSpPr>
          <p:spPr>
            <a:xfrm>
              <a:off x="3606470" y="2623608"/>
              <a:ext cx="203169" cy="352710"/>
            </a:xfrm>
            <a:custGeom>
              <a:rect b="b" l="l" r="r" t="t"/>
              <a:pathLst>
                <a:path extrusionOk="0" h="352710" w="203169">
                  <a:moveTo>
                    <a:pt x="203170" y="235172"/>
                  </a:moveTo>
                  <a:lnTo>
                    <a:pt x="0" y="352711"/>
                  </a:lnTo>
                  <a:lnTo>
                    <a:pt x="0" y="117538"/>
                  </a:lnTo>
                  <a:lnTo>
                    <a:pt x="203170" y="0"/>
                  </a:lnTo>
                  <a:lnTo>
                    <a:pt x="203170" y="235172"/>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7"/>
            <p:cNvSpPr/>
            <p:nvPr/>
          </p:nvSpPr>
          <p:spPr>
            <a:xfrm>
              <a:off x="3403301" y="2623608"/>
              <a:ext cx="203169" cy="352710"/>
            </a:xfrm>
            <a:custGeom>
              <a:rect b="b" l="l" r="r" t="t"/>
              <a:pathLst>
                <a:path extrusionOk="0" h="352710" w="203169">
                  <a:moveTo>
                    <a:pt x="203170" y="352711"/>
                  </a:moveTo>
                  <a:lnTo>
                    <a:pt x="0" y="235172"/>
                  </a:lnTo>
                  <a:lnTo>
                    <a:pt x="0" y="0"/>
                  </a:lnTo>
                  <a:lnTo>
                    <a:pt x="203170" y="117538"/>
                  </a:lnTo>
                  <a:lnTo>
                    <a:pt x="203170" y="352711"/>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7"/>
            <p:cNvSpPr/>
            <p:nvPr/>
          </p:nvSpPr>
          <p:spPr>
            <a:xfrm>
              <a:off x="3403301" y="2623608"/>
              <a:ext cx="203169" cy="177736"/>
            </a:xfrm>
            <a:custGeom>
              <a:rect b="b" l="l" r="r" t="t"/>
              <a:pathLst>
                <a:path extrusionOk="0" h="177736" w="203169">
                  <a:moveTo>
                    <a:pt x="0" y="0"/>
                  </a:moveTo>
                  <a:lnTo>
                    <a:pt x="0" y="61532"/>
                  </a:lnTo>
                  <a:lnTo>
                    <a:pt x="203170" y="177737"/>
                  </a:lnTo>
                  <a:lnTo>
                    <a:pt x="203170" y="117824"/>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7"/>
            <p:cNvSpPr/>
            <p:nvPr/>
          </p:nvSpPr>
          <p:spPr>
            <a:xfrm>
              <a:off x="3606470" y="2623608"/>
              <a:ext cx="203169" cy="177736"/>
            </a:xfrm>
            <a:custGeom>
              <a:rect b="b" l="l" r="r" t="t"/>
              <a:pathLst>
                <a:path extrusionOk="0" h="177736" w="203169">
                  <a:moveTo>
                    <a:pt x="203170" y="0"/>
                  </a:moveTo>
                  <a:lnTo>
                    <a:pt x="203170" y="65913"/>
                  </a:lnTo>
                  <a:lnTo>
                    <a:pt x="0" y="177737"/>
                  </a:lnTo>
                  <a:lnTo>
                    <a:pt x="0" y="117824"/>
                  </a:lnTo>
                  <a:lnTo>
                    <a:pt x="20317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7"/>
            <p:cNvSpPr/>
            <p:nvPr/>
          </p:nvSpPr>
          <p:spPr>
            <a:xfrm>
              <a:off x="3388571" y="2601034"/>
              <a:ext cx="217899" cy="189547"/>
            </a:xfrm>
            <a:custGeom>
              <a:rect b="b" l="l" r="r" t="t"/>
              <a:pathLst>
                <a:path extrusionOk="0" h="189547" w="217899">
                  <a:moveTo>
                    <a:pt x="0" y="0"/>
                  </a:moveTo>
                  <a:lnTo>
                    <a:pt x="0" y="65151"/>
                  </a:lnTo>
                  <a:lnTo>
                    <a:pt x="217899" y="189547"/>
                  </a:lnTo>
                  <a:lnTo>
                    <a:pt x="217899" y="126111"/>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7"/>
            <p:cNvSpPr/>
            <p:nvPr/>
          </p:nvSpPr>
          <p:spPr>
            <a:xfrm>
              <a:off x="3606470" y="2601034"/>
              <a:ext cx="217899" cy="189547"/>
            </a:xfrm>
            <a:custGeom>
              <a:rect b="b" l="l" r="r" t="t"/>
              <a:pathLst>
                <a:path extrusionOk="0" h="189547" w="217899">
                  <a:moveTo>
                    <a:pt x="0" y="189547"/>
                  </a:moveTo>
                  <a:lnTo>
                    <a:pt x="217899" y="70295"/>
                  </a:lnTo>
                  <a:lnTo>
                    <a:pt x="217899" y="0"/>
                  </a:lnTo>
                  <a:lnTo>
                    <a:pt x="0" y="126111"/>
                  </a:lnTo>
                  <a:lnTo>
                    <a:pt x="0" y="189547"/>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7"/>
            <p:cNvSpPr/>
            <p:nvPr/>
          </p:nvSpPr>
          <p:spPr>
            <a:xfrm>
              <a:off x="6048784" y="4120462"/>
              <a:ext cx="389804" cy="224885"/>
            </a:xfrm>
            <a:custGeom>
              <a:rect b="b" l="l" r="r" t="t"/>
              <a:pathLst>
                <a:path extrusionOk="0" h="224885" w="389804">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7"/>
            <p:cNvSpPr/>
            <p:nvPr/>
          </p:nvSpPr>
          <p:spPr>
            <a:xfrm>
              <a:off x="6065699" y="3875193"/>
              <a:ext cx="393415" cy="227647"/>
            </a:xfrm>
            <a:custGeom>
              <a:rect b="b" l="l" r="r" t="t"/>
              <a:pathLst>
                <a:path extrusionOk="0" h="227647" w="393415">
                  <a:moveTo>
                    <a:pt x="196708" y="227647"/>
                  </a:moveTo>
                  <a:lnTo>
                    <a:pt x="0" y="113824"/>
                  </a:lnTo>
                  <a:lnTo>
                    <a:pt x="196708" y="0"/>
                  </a:lnTo>
                  <a:lnTo>
                    <a:pt x="393416" y="113824"/>
                  </a:lnTo>
                  <a:lnTo>
                    <a:pt x="196708" y="227647"/>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7"/>
            <p:cNvSpPr/>
            <p:nvPr/>
          </p:nvSpPr>
          <p:spPr>
            <a:xfrm>
              <a:off x="6262407" y="4009401"/>
              <a:ext cx="183404" cy="318420"/>
            </a:xfrm>
            <a:custGeom>
              <a:rect b="b" l="l" r="r" t="t"/>
              <a:pathLst>
                <a:path extrusionOk="0" h="318420" w="183404">
                  <a:moveTo>
                    <a:pt x="183404" y="212312"/>
                  </a:moveTo>
                  <a:lnTo>
                    <a:pt x="0" y="318421"/>
                  </a:lnTo>
                  <a:lnTo>
                    <a:pt x="0" y="106109"/>
                  </a:lnTo>
                  <a:lnTo>
                    <a:pt x="183404" y="0"/>
                  </a:lnTo>
                  <a:lnTo>
                    <a:pt x="183404" y="212312"/>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7"/>
            <p:cNvSpPr/>
            <p:nvPr/>
          </p:nvSpPr>
          <p:spPr>
            <a:xfrm>
              <a:off x="6079003" y="4009401"/>
              <a:ext cx="183403" cy="318420"/>
            </a:xfrm>
            <a:custGeom>
              <a:rect b="b" l="l" r="r" t="t"/>
              <a:pathLst>
                <a:path extrusionOk="0" h="318420" w="183403">
                  <a:moveTo>
                    <a:pt x="183404" y="318421"/>
                  </a:moveTo>
                  <a:lnTo>
                    <a:pt x="0" y="212312"/>
                  </a:lnTo>
                  <a:lnTo>
                    <a:pt x="0" y="0"/>
                  </a:lnTo>
                  <a:lnTo>
                    <a:pt x="183404" y="106109"/>
                  </a:lnTo>
                  <a:lnTo>
                    <a:pt x="183404" y="318421"/>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7"/>
            <p:cNvSpPr/>
            <p:nvPr/>
          </p:nvSpPr>
          <p:spPr>
            <a:xfrm>
              <a:off x="6079003" y="4009401"/>
              <a:ext cx="183403" cy="160496"/>
            </a:xfrm>
            <a:custGeom>
              <a:rect b="b" l="l" r="r" t="t"/>
              <a:pathLst>
                <a:path extrusionOk="0" h="160496" w="183403">
                  <a:moveTo>
                    <a:pt x="0" y="0"/>
                  </a:moveTo>
                  <a:lnTo>
                    <a:pt x="0" y="55531"/>
                  </a:lnTo>
                  <a:lnTo>
                    <a:pt x="183404" y="160496"/>
                  </a:lnTo>
                  <a:lnTo>
                    <a:pt x="183404" y="106394"/>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7"/>
            <p:cNvSpPr/>
            <p:nvPr/>
          </p:nvSpPr>
          <p:spPr>
            <a:xfrm>
              <a:off x="6262407" y="4009401"/>
              <a:ext cx="183404" cy="160496"/>
            </a:xfrm>
            <a:custGeom>
              <a:rect b="b" l="l" r="r" t="t"/>
              <a:pathLst>
                <a:path extrusionOk="0" h="160496" w="183404">
                  <a:moveTo>
                    <a:pt x="183404" y="0"/>
                  </a:moveTo>
                  <a:lnTo>
                    <a:pt x="183404" y="59531"/>
                  </a:lnTo>
                  <a:lnTo>
                    <a:pt x="0" y="160496"/>
                  </a:lnTo>
                  <a:lnTo>
                    <a:pt x="0" y="106394"/>
                  </a:lnTo>
                  <a:lnTo>
                    <a:pt x="183404"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7"/>
            <p:cNvSpPr/>
            <p:nvPr/>
          </p:nvSpPr>
          <p:spPr>
            <a:xfrm>
              <a:off x="6065699" y="3989017"/>
              <a:ext cx="196707" cy="171164"/>
            </a:xfrm>
            <a:custGeom>
              <a:rect b="b" l="l" r="r" t="t"/>
              <a:pathLst>
                <a:path extrusionOk="0" h="171164" w="196707">
                  <a:moveTo>
                    <a:pt x="0" y="0"/>
                  </a:moveTo>
                  <a:lnTo>
                    <a:pt x="0" y="58864"/>
                  </a:lnTo>
                  <a:lnTo>
                    <a:pt x="196708" y="171164"/>
                  </a:lnTo>
                  <a:lnTo>
                    <a:pt x="196708" y="113824"/>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7"/>
            <p:cNvSpPr/>
            <p:nvPr/>
          </p:nvSpPr>
          <p:spPr>
            <a:xfrm>
              <a:off x="6262407" y="3989017"/>
              <a:ext cx="196708" cy="171164"/>
            </a:xfrm>
            <a:custGeom>
              <a:rect b="b" l="l" r="r" t="t"/>
              <a:pathLst>
                <a:path extrusionOk="0" h="171164" w="196708">
                  <a:moveTo>
                    <a:pt x="0" y="171164"/>
                  </a:moveTo>
                  <a:lnTo>
                    <a:pt x="196708" y="63437"/>
                  </a:lnTo>
                  <a:lnTo>
                    <a:pt x="196708" y="0"/>
                  </a:lnTo>
                  <a:lnTo>
                    <a:pt x="0" y="113824"/>
                  </a:lnTo>
                  <a:lnTo>
                    <a:pt x="0" y="171164"/>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7"/>
            <p:cNvSpPr/>
            <p:nvPr/>
          </p:nvSpPr>
          <p:spPr>
            <a:xfrm>
              <a:off x="3676221" y="3054710"/>
              <a:ext cx="439504" cy="254317"/>
            </a:xfrm>
            <a:custGeom>
              <a:rect b="b" l="l" r="r" t="t"/>
              <a:pathLst>
                <a:path extrusionOk="0" h="254317" w="439504">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7"/>
            <p:cNvSpPr/>
            <p:nvPr/>
          </p:nvSpPr>
          <p:spPr>
            <a:xfrm>
              <a:off x="3825510" y="2548837"/>
              <a:ext cx="392085" cy="674941"/>
            </a:xfrm>
            <a:custGeom>
              <a:rect b="b" l="l" r="r" t="t"/>
              <a:pathLst>
                <a:path extrusionOk="0" h="674941" w="392085">
                  <a:moveTo>
                    <a:pt x="392085" y="674942"/>
                  </a:moveTo>
                  <a:lnTo>
                    <a:pt x="0" y="448056"/>
                  </a:lnTo>
                  <a:lnTo>
                    <a:pt x="49034" y="0"/>
                  </a:lnTo>
                  <a:lnTo>
                    <a:pt x="343051" y="170212"/>
                  </a:lnTo>
                  <a:lnTo>
                    <a:pt x="392085" y="674942"/>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7"/>
            <p:cNvSpPr/>
            <p:nvPr/>
          </p:nvSpPr>
          <p:spPr>
            <a:xfrm>
              <a:off x="3723640" y="2605606"/>
              <a:ext cx="392085" cy="674941"/>
            </a:xfrm>
            <a:custGeom>
              <a:rect b="b" l="l" r="r" t="t"/>
              <a:pathLst>
                <a:path extrusionOk="0" h="674941" w="392085">
                  <a:moveTo>
                    <a:pt x="392085" y="674942"/>
                  </a:moveTo>
                  <a:lnTo>
                    <a:pt x="0" y="448056"/>
                  </a:lnTo>
                  <a:lnTo>
                    <a:pt x="49034" y="0"/>
                  </a:lnTo>
                  <a:lnTo>
                    <a:pt x="343051" y="170117"/>
                  </a:lnTo>
                  <a:lnTo>
                    <a:pt x="392085" y="674942"/>
                  </a:lnTo>
                  <a:close/>
                </a:path>
              </a:pathLst>
            </a:custGeom>
            <a:solidFill>
              <a:srgbClr val="FF6C6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7"/>
            <p:cNvSpPr/>
            <p:nvPr/>
          </p:nvSpPr>
          <p:spPr>
            <a:xfrm>
              <a:off x="4066691" y="2719049"/>
              <a:ext cx="150904" cy="561498"/>
            </a:xfrm>
            <a:custGeom>
              <a:rect b="b" l="l" r="r" t="t"/>
              <a:pathLst>
                <a:path extrusionOk="0" h="561498" w="150904">
                  <a:moveTo>
                    <a:pt x="49034" y="561499"/>
                  </a:moveTo>
                  <a:lnTo>
                    <a:pt x="150904" y="504730"/>
                  </a:lnTo>
                  <a:lnTo>
                    <a:pt x="101870" y="0"/>
                  </a:lnTo>
                  <a:lnTo>
                    <a:pt x="0" y="56674"/>
                  </a:lnTo>
                  <a:lnTo>
                    <a:pt x="49034" y="561499"/>
                  </a:lnTo>
                  <a:close/>
                </a:path>
              </a:pathLst>
            </a:custGeom>
            <a:solidFill>
              <a:srgbClr val="DD62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7"/>
            <p:cNvSpPr/>
            <p:nvPr/>
          </p:nvSpPr>
          <p:spPr>
            <a:xfrm>
              <a:off x="3772674" y="2548837"/>
              <a:ext cx="101869" cy="108775"/>
            </a:xfrm>
            <a:custGeom>
              <a:rect b="b" l="l" r="r" t="t"/>
              <a:pathLst>
                <a:path extrusionOk="0" h="108775" w="101869">
                  <a:moveTo>
                    <a:pt x="0" y="56769"/>
                  </a:moveTo>
                  <a:lnTo>
                    <a:pt x="101870" y="0"/>
                  </a:lnTo>
                  <a:lnTo>
                    <a:pt x="89992" y="108775"/>
                  </a:lnTo>
                  <a:lnTo>
                    <a:pt x="0" y="56769"/>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7"/>
            <p:cNvSpPr/>
            <p:nvPr/>
          </p:nvSpPr>
          <p:spPr>
            <a:xfrm>
              <a:off x="3846226" y="2583526"/>
              <a:ext cx="146913" cy="149048"/>
            </a:xfrm>
            <a:custGeom>
              <a:rect b="b" l="l" r="r" t="t"/>
              <a:pathLst>
                <a:path extrusionOk="0" h="149048" w="146913">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7"/>
            <p:cNvSpPr/>
            <p:nvPr/>
          </p:nvSpPr>
          <p:spPr>
            <a:xfrm>
              <a:off x="3941824" y="2524566"/>
              <a:ext cx="146913" cy="149048"/>
            </a:xfrm>
            <a:custGeom>
              <a:rect b="b" l="l" r="r" t="t"/>
              <a:pathLst>
                <a:path extrusionOk="0" h="149048" w="146913">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7"/>
            <p:cNvSpPr/>
            <p:nvPr/>
          </p:nvSpPr>
          <p:spPr>
            <a:xfrm>
              <a:off x="2533225" y="4605761"/>
              <a:ext cx="828643" cy="479488"/>
            </a:xfrm>
            <a:custGeom>
              <a:rect b="b" l="l" r="r" t="t"/>
              <a:pathLst>
                <a:path extrusionOk="0" h="479488" w="828643">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7"/>
            <p:cNvSpPr/>
            <p:nvPr/>
          </p:nvSpPr>
          <p:spPr>
            <a:xfrm>
              <a:off x="2599924" y="3049662"/>
              <a:ext cx="198618" cy="433482"/>
            </a:xfrm>
            <a:custGeom>
              <a:rect b="b" l="l" r="r" t="t"/>
              <a:pathLst>
                <a:path extrusionOk="0" h="433482" w="198618">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7"/>
            <p:cNvSpPr/>
            <p:nvPr/>
          </p:nvSpPr>
          <p:spPr>
            <a:xfrm>
              <a:off x="2627967" y="2871431"/>
              <a:ext cx="142827" cy="275330"/>
            </a:xfrm>
            <a:custGeom>
              <a:rect b="b" l="l" r="r" t="t"/>
              <a:pathLst>
                <a:path extrusionOk="0" h="275330" w="142827">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7"/>
            <p:cNvSpPr/>
            <p:nvPr/>
          </p:nvSpPr>
          <p:spPr>
            <a:xfrm>
              <a:off x="2942472" y="4777576"/>
              <a:ext cx="307903" cy="173671"/>
            </a:xfrm>
            <a:custGeom>
              <a:rect b="b" l="l" r="r" t="t"/>
              <a:pathLst>
                <a:path extrusionOk="0" h="173671" w="307903">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7"/>
            <p:cNvSpPr/>
            <p:nvPr/>
          </p:nvSpPr>
          <p:spPr>
            <a:xfrm>
              <a:off x="2947261" y="4806358"/>
              <a:ext cx="303072" cy="144889"/>
            </a:xfrm>
            <a:custGeom>
              <a:rect b="b" l="l" r="r" t="t"/>
              <a:pathLst>
                <a:path extrusionOk="0" h="144889" w="303072">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7"/>
            <p:cNvSpPr/>
            <p:nvPr/>
          </p:nvSpPr>
          <p:spPr>
            <a:xfrm>
              <a:off x="2717232" y="4676188"/>
              <a:ext cx="307831" cy="173712"/>
            </a:xfrm>
            <a:custGeom>
              <a:rect b="b" l="l" r="r" t="t"/>
              <a:pathLst>
                <a:path extrusionOk="0" h="173712" w="307831">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7"/>
            <p:cNvSpPr/>
            <p:nvPr/>
          </p:nvSpPr>
          <p:spPr>
            <a:xfrm>
              <a:off x="2722045" y="4705011"/>
              <a:ext cx="303068" cy="144889"/>
            </a:xfrm>
            <a:custGeom>
              <a:rect b="b" l="l" r="r" t="t"/>
              <a:pathLst>
                <a:path extrusionOk="0" h="144889" w="303068">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7"/>
            <p:cNvSpPr/>
            <p:nvPr/>
          </p:nvSpPr>
          <p:spPr>
            <a:xfrm>
              <a:off x="2717265" y="3551725"/>
              <a:ext cx="450461" cy="1274557"/>
            </a:xfrm>
            <a:custGeom>
              <a:rect b="b" l="l" r="r" t="t"/>
              <a:pathLst>
                <a:path extrusionOk="0" h="1274557" w="450461">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7"/>
            <p:cNvSpPr/>
            <p:nvPr/>
          </p:nvSpPr>
          <p:spPr>
            <a:xfrm>
              <a:off x="2775050" y="2505974"/>
              <a:ext cx="327076" cy="524521"/>
            </a:xfrm>
            <a:custGeom>
              <a:rect b="b" l="l" r="r" t="t"/>
              <a:pathLst>
                <a:path extrusionOk="0" h="524521" w="327076">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7"/>
            <p:cNvSpPr/>
            <p:nvPr/>
          </p:nvSpPr>
          <p:spPr>
            <a:xfrm>
              <a:off x="2667800" y="2877512"/>
              <a:ext cx="502799" cy="834581"/>
            </a:xfrm>
            <a:custGeom>
              <a:rect b="b" l="l" r="r" t="t"/>
              <a:pathLst>
                <a:path extrusionOk="0" h="834581" w="502799">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7"/>
            <p:cNvSpPr/>
            <p:nvPr/>
          </p:nvSpPr>
          <p:spPr>
            <a:xfrm>
              <a:off x="3024379" y="2981457"/>
              <a:ext cx="633923" cy="498110"/>
            </a:xfrm>
            <a:custGeom>
              <a:rect b="b" l="l" r="r" t="t"/>
              <a:pathLst>
                <a:path extrusionOk="0" h="498110" w="633923">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7"/>
            <p:cNvSpPr/>
            <p:nvPr/>
          </p:nvSpPr>
          <p:spPr>
            <a:xfrm>
              <a:off x="3001678" y="2971210"/>
              <a:ext cx="194366" cy="284908"/>
            </a:xfrm>
            <a:custGeom>
              <a:rect b="b" l="l" r="r" t="t"/>
              <a:pathLst>
                <a:path extrusionOk="0" h="284908" w="194366">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7"/>
            <p:cNvSpPr/>
            <p:nvPr/>
          </p:nvSpPr>
          <p:spPr>
            <a:xfrm>
              <a:off x="2785215" y="2483249"/>
              <a:ext cx="317013" cy="350275"/>
            </a:xfrm>
            <a:custGeom>
              <a:rect b="b" l="l" r="r" t="t"/>
              <a:pathLst>
                <a:path extrusionOk="0" h="350275" w="317013">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7"/>
            <p:cNvSpPr/>
            <p:nvPr/>
          </p:nvSpPr>
          <p:spPr>
            <a:xfrm>
              <a:off x="3466812" y="3201065"/>
              <a:ext cx="95905" cy="84340"/>
            </a:xfrm>
            <a:custGeom>
              <a:rect b="b" l="l" r="r" t="t"/>
              <a:pathLst>
                <a:path extrusionOk="0" h="84340" w="95905">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15" name="Google Shape;415;p17"/>
            <p:cNvGrpSpPr/>
            <p:nvPr/>
          </p:nvGrpSpPr>
          <p:grpSpPr>
            <a:xfrm>
              <a:off x="3439221" y="3170887"/>
              <a:ext cx="276341" cy="167131"/>
              <a:chOff x="4963646" y="3895887"/>
              <a:chExt cx="276341" cy="167131"/>
            </a:xfrm>
          </p:grpSpPr>
          <p:sp>
            <p:nvSpPr>
              <p:cNvPr id="416" name="Google Shape;416;p17"/>
              <p:cNvSpPr/>
              <p:nvPr/>
            </p:nvSpPr>
            <p:spPr>
              <a:xfrm>
                <a:off x="4963697" y="3902424"/>
                <a:ext cx="275954" cy="159820"/>
              </a:xfrm>
              <a:custGeom>
                <a:rect b="b" l="l" r="r" t="t"/>
                <a:pathLst>
                  <a:path extrusionOk="0" h="159820" w="275954">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7"/>
              <p:cNvSpPr/>
              <p:nvPr/>
            </p:nvSpPr>
            <p:spPr>
              <a:xfrm>
                <a:off x="4963646" y="4006310"/>
                <a:ext cx="7697" cy="6572"/>
              </a:xfrm>
              <a:custGeom>
                <a:rect b="b" l="l" r="r" t="t"/>
                <a:pathLst>
                  <a:path extrusionOk="0" h="6572" w="7697">
                    <a:moveTo>
                      <a:pt x="0" y="6572"/>
                    </a:moveTo>
                    <a:lnTo>
                      <a:pt x="0" y="0"/>
                    </a:lnTo>
                    <a:lnTo>
                      <a:pt x="7697" y="2858"/>
                    </a:lnTo>
                    <a:lnTo>
                      <a:pt x="0" y="657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7"/>
              <p:cNvSpPr/>
              <p:nvPr/>
            </p:nvSpPr>
            <p:spPr>
              <a:xfrm>
                <a:off x="5233906" y="3945350"/>
                <a:ext cx="6081" cy="6286"/>
              </a:xfrm>
              <a:custGeom>
                <a:rect b="b" l="l" r="r" t="t"/>
                <a:pathLst>
                  <a:path extrusionOk="0" h="6286" w="6081">
                    <a:moveTo>
                      <a:pt x="6082" y="6287"/>
                    </a:moveTo>
                    <a:lnTo>
                      <a:pt x="6082" y="0"/>
                    </a:lnTo>
                    <a:lnTo>
                      <a:pt x="0" y="3905"/>
                    </a:lnTo>
                    <a:lnTo>
                      <a:pt x="6082" y="628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7"/>
              <p:cNvSpPr/>
              <p:nvPr/>
            </p:nvSpPr>
            <p:spPr>
              <a:xfrm>
                <a:off x="4963697" y="3896900"/>
                <a:ext cx="275954" cy="159768"/>
              </a:xfrm>
              <a:custGeom>
                <a:rect b="b" l="l" r="r" t="t"/>
                <a:pathLst>
                  <a:path extrusionOk="0" h="159768" w="275954">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7"/>
              <p:cNvSpPr/>
              <p:nvPr/>
            </p:nvSpPr>
            <p:spPr>
              <a:xfrm rot="-1790023">
                <a:off x="4978521" y="4031078"/>
                <a:ext cx="1525" cy="2676"/>
              </a:xfrm>
              <a:custGeom>
                <a:rect b="b" l="l" r="r" t="t"/>
                <a:pathLst>
                  <a:path extrusionOk="0" h="2676" w="1525">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7"/>
              <p:cNvSpPr/>
              <p:nvPr/>
            </p:nvSpPr>
            <p:spPr>
              <a:xfrm rot="-1801764">
                <a:off x="4978313" y="4021200"/>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7"/>
              <p:cNvSpPr/>
              <p:nvPr/>
            </p:nvSpPr>
            <p:spPr>
              <a:xfrm rot="-1801764">
                <a:off x="4981704" y="4023218"/>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7"/>
              <p:cNvSpPr/>
              <p:nvPr/>
            </p:nvSpPr>
            <p:spPr>
              <a:xfrm rot="-1801764">
                <a:off x="4985189" y="4025236"/>
                <a:ext cx="1519" cy="2664"/>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7"/>
              <p:cNvSpPr/>
              <p:nvPr/>
            </p:nvSpPr>
            <p:spPr>
              <a:xfrm rot="-1801764">
                <a:off x="5014562" y="4042240"/>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7"/>
              <p:cNvSpPr/>
              <p:nvPr/>
            </p:nvSpPr>
            <p:spPr>
              <a:xfrm rot="-1801764">
                <a:off x="5017905" y="4044175"/>
                <a:ext cx="1519" cy="2664"/>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7"/>
              <p:cNvSpPr/>
              <p:nvPr/>
            </p:nvSpPr>
            <p:spPr>
              <a:xfrm rot="-1801764">
                <a:off x="5021390" y="4046193"/>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7"/>
              <p:cNvSpPr/>
              <p:nvPr/>
            </p:nvSpPr>
            <p:spPr>
              <a:xfrm rot="-1790023">
                <a:off x="5028625" y="4060140"/>
                <a:ext cx="1525" cy="2676"/>
              </a:xfrm>
              <a:custGeom>
                <a:rect b="b" l="l" r="r" t="t"/>
                <a:pathLst>
                  <a:path extrusionOk="0" h="2676" w="1525">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7"/>
              <p:cNvSpPr/>
              <p:nvPr/>
            </p:nvSpPr>
            <p:spPr>
              <a:xfrm>
                <a:off x="4994815" y="4030735"/>
                <a:ext cx="11593" cy="8583"/>
              </a:xfrm>
              <a:custGeom>
                <a:rect b="b" l="l" r="r" t="t"/>
                <a:pathLst>
                  <a:path extrusionOk="0" h="8583" w="11593">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7"/>
              <p:cNvSpPr/>
              <p:nvPr/>
            </p:nvSpPr>
            <p:spPr>
              <a:xfrm>
                <a:off x="5208723" y="3964590"/>
                <a:ext cx="10739" cy="7715"/>
              </a:xfrm>
              <a:custGeom>
                <a:rect b="b" l="l" r="r" t="t"/>
                <a:pathLst>
                  <a:path extrusionOk="0" h="7715" w="10739">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7"/>
              <p:cNvSpPr/>
              <p:nvPr/>
            </p:nvSpPr>
            <p:spPr>
              <a:xfrm>
                <a:off x="5195324" y="3972306"/>
                <a:ext cx="10738" cy="7810"/>
              </a:xfrm>
              <a:custGeom>
                <a:rect b="b" l="l" r="r" t="t"/>
                <a:pathLst>
                  <a:path extrusionOk="0" h="7810" w="10738">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7"/>
              <p:cNvSpPr/>
              <p:nvPr/>
            </p:nvSpPr>
            <p:spPr>
              <a:xfrm>
                <a:off x="4963697" y="3895887"/>
                <a:ext cx="275954" cy="159785"/>
              </a:xfrm>
              <a:custGeom>
                <a:rect b="b" l="l" r="r" t="t"/>
                <a:pathLst>
                  <a:path extrusionOk="0" h="159785" w="275954">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7"/>
              <p:cNvSpPr/>
              <p:nvPr/>
            </p:nvSpPr>
            <p:spPr>
              <a:xfrm>
                <a:off x="4974996" y="3900154"/>
                <a:ext cx="256564" cy="148399"/>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7"/>
              <p:cNvSpPr/>
              <p:nvPr/>
            </p:nvSpPr>
            <p:spPr>
              <a:xfrm>
                <a:off x="4974996" y="3900154"/>
                <a:ext cx="256564" cy="148399"/>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7"/>
              <p:cNvSpPr/>
              <p:nvPr/>
            </p:nvSpPr>
            <p:spPr>
              <a:xfrm>
                <a:off x="5189528" y="3920775"/>
                <a:ext cx="6461" cy="3619"/>
              </a:xfrm>
              <a:custGeom>
                <a:rect b="b" l="l" r="r" t="t"/>
                <a:pathLst>
                  <a:path extrusionOk="0" h="3619" w="6461">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7"/>
              <p:cNvSpPr/>
              <p:nvPr/>
            </p:nvSpPr>
            <p:spPr>
              <a:xfrm>
                <a:off x="5191381" y="3921823"/>
                <a:ext cx="2668" cy="1547"/>
              </a:xfrm>
              <a:custGeom>
                <a:rect b="b" l="l" r="r" t="t"/>
                <a:pathLst>
                  <a:path extrusionOk="0" h="1547" w="2668">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6" name="Google Shape;436;p17"/>
            <p:cNvSpPr/>
            <p:nvPr/>
          </p:nvSpPr>
          <p:spPr>
            <a:xfrm>
              <a:off x="3497758" y="3222825"/>
              <a:ext cx="163253" cy="135636"/>
            </a:xfrm>
            <a:custGeom>
              <a:rect b="b" l="l" r="r" t="t"/>
              <a:pathLst>
                <a:path extrusionOk="0" h="135636" w="163253">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7"/>
            <p:cNvSpPr/>
            <p:nvPr/>
          </p:nvSpPr>
          <p:spPr>
            <a:xfrm>
              <a:off x="5866407" y="1508477"/>
              <a:ext cx="336298" cy="520294"/>
            </a:xfrm>
            <a:custGeom>
              <a:rect b="b" l="l" r="r" t="t"/>
              <a:pathLst>
                <a:path extrusionOk="0" h="520294" w="336298">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7"/>
            <p:cNvSpPr/>
            <p:nvPr/>
          </p:nvSpPr>
          <p:spPr>
            <a:xfrm>
              <a:off x="5848921" y="1535134"/>
              <a:ext cx="307985" cy="495867"/>
            </a:xfrm>
            <a:custGeom>
              <a:rect b="b" l="l" r="r" t="t"/>
              <a:pathLst>
                <a:path extrusionOk="0" h="495867" w="307985">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7"/>
            <p:cNvSpPr/>
            <p:nvPr/>
          </p:nvSpPr>
          <p:spPr>
            <a:xfrm>
              <a:off x="5914777" y="1634489"/>
              <a:ext cx="176087" cy="297735"/>
            </a:xfrm>
            <a:custGeom>
              <a:rect b="b" l="l" r="r" t="t"/>
              <a:pathLst>
                <a:path extrusionOk="0" h="297735" w="176087">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7"/>
            <p:cNvSpPr/>
            <p:nvPr/>
          </p:nvSpPr>
          <p:spPr>
            <a:xfrm>
              <a:off x="3825908" y="830009"/>
              <a:ext cx="336307" cy="520393"/>
            </a:xfrm>
            <a:custGeom>
              <a:rect b="b" l="l" r="r" t="t"/>
              <a:pathLst>
                <a:path extrusionOk="0" h="520393" w="336307">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7"/>
            <p:cNvSpPr/>
            <p:nvPr/>
          </p:nvSpPr>
          <p:spPr>
            <a:xfrm>
              <a:off x="3808424" y="856397"/>
              <a:ext cx="307985" cy="495973"/>
            </a:xfrm>
            <a:custGeom>
              <a:rect b="b" l="l" r="r" t="t"/>
              <a:pathLst>
                <a:path extrusionOk="0" h="495973" w="307985">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7"/>
            <p:cNvSpPr/>
            <p:nvPr/>
          </p:nvSpPr>
          <p:spPr>
            <a:xfrm>
              <a:off x="3864395" y="989404"/>
              <a:ext cx="196042" cy="250697"/>
            </a:xfrm>
            <a:custGeom>
              <a:rect b="b" l="l" r="r" t="t"/>
              <a:pathLst>
                <a:path extrusionOk="0" h="250697" w="196042">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3" name="Google Shape;443;p17"/>
          <p:cNvGrpSpPr/>
          <p:nvPr/>
        </p:nvGrpSpPr>
        <p:grpSpPr>
          <a:xfrm>
            <a:off x="472350" y="855094"/>
            <a:ext cx="291294" cy="379973"/>
            <a:chOff x="590250" y="244200"/>
            <a:chExt cx="407975" cy="532175"/>
          </a:xfrm>
        </p:grpSpPr>
        <p:sp>
          <p:nvSpPr>
            <p:cNvPr id="444" name="Google Shape;444;p1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7"/>
            <p:cNvSpPr/>
            <p:nvPr/>
          </p:nvSpPr>
          <p:spPr>
            <a:xfrm>
              <a:off x="649925" y="590050"/>
              <a:ext cx="133975" cy="25"/>
            </a:xfrm>
            <a:custGeom>
              <a:rect b="b" l="l" r="r" t="t"/>
              <a:pathLst>
                <a:path extrusionOk="0" fill="none" h="1" w="5359">
                  <a:moveTo>
                    <a:pt x="5358"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
            <p:cNvSpPr/>
            <p:nvPr/>
          </p:nvSpPr>
          <p:spPr>
            <a:xfrm>
              <a:off x="649925" y="534625"/>
              <a:ext cx="255750" cy="25"/>
            </a:xfrm>
            <a:custGeom>
              <a:rect b="b" l="l" r="r" t="t"/>
              <a:pathLst>
                <a:path extrusionOk="0" fill="none" h="1" w="10230">
                  <a:moveTo>
                    <a:pt x="1022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
            <p:cNvSpPr/>
            <p:nvPr/>
          </p:nvSpPr>
          <p:spPr>
            <a:xfrm>
              <a:off x="649925" y="479825"/>
              <a:ext cx="255750" cy="25"/>
            </a:xfrm>
            <a:custGeom>
              <a:rect b="b" l="l" r="r" t="t"/>
              <a:pathLst>
                <a:path extrusionOk="0" fill="none" h="1" w="10230">
                  <a:moveTo>
                    <a:pt x="1022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7"/>
            <p:cNvSpPr/>
            <p:nvPr/>
          </p:nvSpPr>
          <p:spPr>
            <a:xfrm>
              <a:off x="649925" y="424425"/>
              <a:ext cx="255750" cy="25"/>
            </a:xfrm>
            <a:custGeom>
              <a:rect b="b" l="l" r="r" t="t"/>
              <a:pathLst>
                <a:path extrusionOk="0" fill="none" h="1" w="10230">
                  <a:moveTo>
                    <a:pt x="1022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7"/>
            <p:cNvSpPr/>
            <p:nvPr/>
          </p:nvSpPr>
          <p:spPr>
            <a:xfrm>
              <a:off x="654800" y="244200"/>
              <a:ext cx="25" cy="51175"/>
            </a:xfrm>
            <a:custGeom>
              <a:rect b="b" l="l" r="r" t="t"/>
              <a:pathLst>
                <a:path extrusionOk="0" fill="none" h="2047" w="1">
                  <a:moveTo>
                    <a:pt x="0" y="1"/>
                  </a:moveTo>
                  <a:lnTo>
                    <a:pt x="0" y="204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7"/>
            <p:cNvSpPr/>
            <p:nvPr/>
          </p:nvSpPr>
          <p:spPr>
            <a:xfrm>
              <a:off x="737600" y="244200"/>
              <a:ext cx="25" cy="51175"/>
            </a:xfrm>
            <a:custGeom>
              <a:rect b="b" l="l" r="r" t="t"/>
              <a:pathLst>
                <a:path extrusionOk="0" fill="none" h="2047" w="1">
                  <a:moveTo>
                    <a:pt x="1" y="1"/>
                  </a:moveTo>
                  <a:lnTo>
                    <a:pt x="1" y="204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p:nvPr/>
          </p:nvSpPr>
          <p:spPr>
            <a:xfrm>
              <a:off x="820400" y="244200"/>
              <a:ext cx="25" cy="51175"/>
            </a:xfrm>
            <a:custGeom>
              <a:rect b="b" l="l" r="r" t="t"/>
              <a:pathLst>
                <a:path extrusionOk="0" fill="none" h="2047" w="1">
                  <a:moveTo>
                    <a:pt x="1" y="1"/>
                  </a:moveTo>
                  <a:lnTo>
                    <a:pt x="1" y="204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a:off x="903225" y="244200"/>
              <a:ext cx="25" cy="51175"/>
            </a:xfrm>
            <a:custGeom>
              <a:rect b="b" l="l" r="r" t="t"/>
              <a:pathLst>
                <a:path extrusionOk="0" fill="none" h="2047" w="1">
                  <a:moveTo>
                    <a:pt x="0" y="1"/>
                  </a:moveTo>
                  <a:lnTo>
                    <a:pt x="0" y="2046"/>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8"/>
          <p:cNvSpPr txBox="1"/>
          <p:nvPr>
            <p:ph type="ctrTitle"/>
          </p:nvPr>
        </p:nvSpPr>
        <p:spPr>
          <a:xfrm>
            <a:off x="3758375" y="225600"/>
            <a:ext cx="5100300" cy="4692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dk1"/>
                </a:solidFill>
              </a:rPr>
              <a:t>Sentiment analysis</a:t>
            </a:r>
            <a:r>
              <a:rPr b="0" lang="en" sz="1300">
                <a:solidFill>
                  <a:schemeClr val="dk1"/>
                </a:solidFill>
              </a:rPr>
              <a:t> is a</a:t>
            </a:r>
            <a:r>
              <a:rPr b="0" lang="en" sz="1300">
                <a:solidFill>
                  <a:schemeClr val="dk1"/>
                </a:solidFill>
                <a:uFill>
                  <a:noFill/>
                </a:uFill>
                <a:hlinkClick r:id="rId3">
                  <a:extLst>
                    <a:ext uri="{A12FA001-AC4F-418D-AE19-62706E023703}">
                      <ahyp:hlinkClr val="tx"/>
                    </a:ext>
                  </a:extLst>
                </a:hlinkClick>
              </a:rPr>
              <a:t> </a:t>
            </a:r>
            <a:r>
              <a:rPr b="0" i="1" lang="en" sz="1300">
                <a:solidFill>
                  <a:srgbClr val="3D85C6"/>
                </a:solidFill>
                <a:uFill>
                  <a:noFill/>
                </a:uFill>
                <a:hlinkClick r:id="rId4">
                  <a:extLst>
                    <a:ext uri="{A12FA001-AC4F-418D-AE19-62706E023703}">
                      <ahyp:hlinkClr val="tx"/>
                    </a:ext>
                  </a:extLst>
                </a:hlinkClick>
              </a:rPr>
              <a:t>natural language processing</a:t>
            </a:r>
            <a:r>
              <a:rPr b="0" lang="en" sz="1300">
                <a:solidFill>
                  <a:schemeClr val="dk1"/>
                </a:solidFill>
              </a:rPr>
              <a:t> technique used to determine whether data is positive, negative or neutral. Sentiment analysis is often performed on textual data to help businesses monitor brand and product sentiment in customer feedback, and understand customer needs. </a:t>
            </a:r>
            <a:endParaRPr b="0" sz="1300">
              <a:solidFill>
                <a:schemeClr val="dk1"/>
              </a:solidFill>
            </a:endParaRPr>
          </a:p>
          <a:p>
            <a:pPr indent="0" lvl="0" marL="0" rtl="0" algn="l">
              <a:lnSpc>
                <a:spcPct val="115000"/>
              </a:lnSpc>
              <a:spcBef>
                <a:spcPts val="1200"/>
              </a:spcBef>
              <a:spcAft>
                <a:spcPts val="0"/>
              </a:spcAft>
              <a:buNone/>
            </a:pPr>
            <a:r>
              <a:rPr b="0" lang="en" sz="1300">
                <a:solidFill>
                  <a:schemeClr val="dk1"/>
                </a:solidFill>
                <a:highlight>
                  <a:srgbClr val="FFFFFF"/>
                </a:highlight>
              </a:rPr>
              <a:t>Amazon.com, Inc., is an American multinational technology company based in Seattle, Washington. Amazon focuses on e-commerce, cloud computing, digital streaming, and artificial intelligence. As they are strong in e-commerce platforms their review system can be abused by sellers or customers writing fake reviews in exchange for incentives. It is expensive to check each and every review manually and label its sentiment. So a better way is to rely on machine learning/deep learning models for that. </a:t>
            </a:r>
            <a:endParaRPr b="0" sz="1300">
              <a:solidFill>
                <a:schemeClr val="dk1"/>
              </a:solidFill>
            </a:endParaRPr>
          </a:p>
          <a:p>
            <a:pPr indent="0" lvl="0" marL="0" rtl="0" algn="l">
              <a:lnSpc>
                <a:spcPct val="115000"/>
              </a:lnSpc>
              <a:spcBef>
                <a:spcPts val="1200"/>
              </a:spcBef>
              <a:spcAft>
                <a:spcPts val="0"/>
              </a:spcAft>
              <a:buNone/>
            </a:pPr>
            <a:r>
              <a:rPr b="0" lang="en" sz="1300">
                <a:solidFill>
                  <a:schemeClr val="dk1"/>
                </a:solidFill>
                <a:highlight>
                  <a:srgbClr val="FFFFFF"/>
                </a:highlight>
              </a:rPr>
              <a:t>In this project, we will construct a machine learning model to predict the sentiment of the customer based on the reviews given.</a:t>
            </a:r>
            <a:endParaRPr b="0" sz="1300">
              <a:solidFill>
                <a:schemeClr val="dk1"/>
              </a:solidFill>
              <a:highlight>
                <a:srgbClr val="FFFFFF"/>
              </a:highlight>
            </a:endParaRPr>
          </a:p>
          <a:p>
            <a:pPr indent="0" lvl="0" marL="0" rtl="0" algn="l">
              <a:lnSpc>
                <a:spcPct val="115000"/>
              </a:lnSpc>
              <a:spcBef>
                <a:spcPts val="1200"/>
              </a:spcBef>
              <a:spcAft>
                <a:spcPts val="0"/>
              </a:spcAft>
              <a:buNone/>
            </a:pPr>
            <a:r>
              <a:rPr b="0" lang="en" sz="1100">
                <a:solidFill>
                  <a:schemeClr val="dk1"/>
                </a:solidFill>
                <a:latin typeface="Arial"/>
                <a:ea typeface="Arial"/>
                <a:cs typeface="Arial"/>
                <a:sym typeface="Arial"/>
              </a:rPr>
              <a:t> </a:t>
            </a:r>
            <a:endParaRPr b="0"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350">
              <a:solidFill>
                <a:schemeClr val="dk1"/>
              </a:solidFill>
              <a:latin typeface="Arial"/>
              <a:ea typeface="Arial"/>
              <a:cs typeface="Arial"/>
              <a:sym typeface="Arial"/>
            </a:endParaRPr>
          </a:p>
        </p:txBody>
      </p:sp>
      <p:sp>
        <p:nvSpPr>
          <p:cNvPr id="463" name="Google Shape;463;p18"/>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0">
              <a:solidFill>
                <a:srgbClr val="18637B"/>
              </a:solidFill>
              <a:latin typeface="Roboto Slab"/>
              <a:ea typeface="Roboto Slab"/>
              <a:cs typeface="Roboto Slab"/>
              <a:sym typeface="Roboto Slab"/>
            </a:endParaRPr>
          </a:p>
        </p:txBody>
      </p:sp>
      <p:sp>
        <p:nvSpPr>
          <p:cNvPr id="464" name="Google Shape;464;p1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65" name="Google Shape;465;p18"/>
          <p:cNvSpPr txBox="1"/>
          <p:nvPr/>
        </p:nvSpPr>
        <p:spPr>
          <a:xfrm>
            <a:off x="233550" y="2036525"/>
            <a:ext cx="300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FFFF"/>
                </a:solidFill>
                <a:latin typeface="Roboto Slab"/>
                <a:ea typeface="Roboto Slab"/>
                <a:cs typeface="Roboto Slab"/>
                <a:sym typeface="Roboto Slab"/>
              </a:rPr>
              <a:t>PROBLEM STATEMENT</a:t>
            </a:r>
            <a:endParaRPr b="1" sz="1900">
              <a:solidFill>
                <a:srgbClr val="FFFFFF"/>
              </a:solidFill>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9"/>
          <p:cNvSpPr txBox="1"/>
          <p:nvPr>
            <p:ph idx="1" type="body"/>
          </p:nvPr>
        </p:nvSpPr>
        <p:spPr>
          <a:xfrm>
            <a:off x="1189625" y="1272475"/>
            <a:ext cx="6705300" cy="2484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latin typeface="Roboto Slab"/>
                <a:ea typeface="Roboto Slab"/>
                <a:cs typeface="Roboto Slab"/>
                <a:sym typeface="Roboto Slab"/>
              </a:rPr>
              <a:t> </a:t>
            </a:r>
            <a:endParaRPr>
              <a:latin typeface="Roboto Slab"/>
              <a:ea typeface="Roboto Slab"/>
              <a:cs typeface="Roboto Slab"/>
              <a:sym typeface="Roboto Slab"/>
            </a:endParaRPr>
          </a:p>
          <a:p>
            <a:pPr indent="0" lvl="0" marL="0" rtl="0" algn="ctr">
              <a:spcBef>
                <a:spcPts val="1600"/>
              </a:spcBef>
              <a:spcAft>
                <a:spcPts val="0"/>
              </a:spcAft>
              <a:buNone/>
            </a:pPr>
            <a:r>
              <a:rPr lang="en">
                <a:latin typeface="Roboto Slab"/>
                <a:ea typeface="Roboto Slab"/>
                <a:cs typeface="Roboto Slab"/>
                <a:sym typeface="Roboto Slab"/>
              </a:rPr>
              <a:t>To predict the sentiment (positive, negative or neutral) based on the reviews given by the customer.</a:t>
            </a:r>
            <a:endParaRPr>
              <a:latin typeface="Roboto Slab"/>
              <a:ea typeface="Roboto Slab"/>
              <a:cs typeface="Roboto Slab"/>
              <a:sym typeface="Roboto Slab"/>
            </a:endParaRPr>
          </a:p>
          <a:p>
            <a:pPr indent="0" lvl="0" marL="0" rtl="0" algn="ctr">
              <a:spcBef>
                <a:spcPts val="1600"/>
              </a:spcBef>
              <a:spcAft>
                <a:spcPts val="1600"/>
              </a:spcAft>
              <a:buNone/>
            </a:pPr>
            <a:r>
              <a:t/>
            </a:r>
            <a:endParaRPr>
              <a:latin typeface="Roboto Slab"/>
              <a:ea typeface="Roboto Slab"/>
              <a:cs typeface="Roboto Slab"/>
              <a:sym typeface="Roboto Slab"/>
            </a:endParaRPr>
          </a:p>
        </p:txBody>
      </p:sp>
      <p:sp>
        <p:nvSpPr>
          <p:cNvPr id="471" name="Google Shape;47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2" name="Google Shape;472;p19"/>
          <p:cNvSpPr txBox="1"/>
          <p:nvPr/>
        </p:nvSpPr>
        <p:spPr>
          <a:xfrm>
            <a:off x="1272550" y="-77050"/>
            <a:ext cx="2082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latin typeface="Nixie One"/>
              <a:ea typeface="Nixie One"/>
              <a:cs typeface="Nixie One"/>
              <a:sym typeface="Nixie One"/>
            </a:endParaRPr>
          </a:p>
          <a:p>
            <a:pPr indent="0" lvl="0" marL="0" rtl="0" algn="l">
              <a:spcBef>
                <a:spcPts val="0"/>
              </a:spcBef>
              <a:spcAft>
                <a:spcPts val="0"/>
              </a:spcAft>
              <a:buNone/>
            </a:pPr>
            <a:r>
              <a:rPr b="1" lang="en" sz="2000">
                <a:latin typeface="Roboto Slab"/>
                <a:ea typeface="Roboto Slab"/>
                <a:cs typeface="Roboto Slab"/>
                <a:sym typeface="Roboto Slab"/>
              </a:rPr>
              <a:t>OBJECTIVE</a:t>
            </a:r>
            <a:r>
              <a:rPr b="1" lang="en" sz="2000">
                <a:latin typeface="Comic Sans MS"/>
                <a:ea typeface="Comic Sans MS"/>
                <a:cs typeface="Comic Sans MS"/>
                <a:sym typeface="Comic Sans MS"/>
              </a:rPr>
              <a:t>  </a:t>
            </a:r>
            <a:endParaRPr b="1" sz="2000">
              <a:latin typeface="Comic Sans MS"/>
              <a:ea typeface="Comic Sans MS"/>
              <a:cs typeface="Comic Sans MS"/>
              <a:sym typeface="Comic Sans MS"/>
            </a:endParaRPr>
          </a:p>
        </p:txBody>
      </p:sp>
      <p:grpSp>
        <p:nvGrpSpPr>
          <p:cNvPr id="473" name="Google Shape;473;p19"/>
          <p:cNvGrpSpPr/>
          <p:nvPr/>
        </p:nvGrpSpPr>
        <p:grpSpPr>
          <a:xfrm>
            <a:off x="637895" y="164368"/>
            <a:ext cx="460705" cy="491455"/>
            <a:chOff x="6506504" y="937343"/>
            <a:chExt cx="744273" cy="793950"/>
          </a:xfrm>
        </p:grpSpPr>
        <p:sp>
          <p:nvSpPr>
            <p:cNvPr id="474" name="Google Shape;474;p19"/>
            <p:cNvSpPr/>
            <p:nvPr/>
          </p:nvSpPr>
          <p:spPr>
            <a:xfrm>
              <a:off x="6666683" y="1079385"/>
              <a:ext cx="422268" cy="171940"/>
            </a:xfrm>
            <a:custGeom>
              <a:rect b="b" l="l" r="r" t="t"/>
              <a:pathLst>
                <a:path extrusionOk="0" h="859701" w="2085276">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5" name="Google Shape;475;p19"/>
            <p:cNvSpPr/>
            <p:nvPr/>
          </p:nvSpPr>
          <p:spPr>
            <a:xfrm>
              <a:off x="6664423" y="1259933"/>
              <a:ext cx="427985" cy="171450"/>
            </a:xfrm>
            <a:custGeom>
              <a:rect b="b" l="l" r="r" t="t"/>
              <a:pathLst>
                <a:path extrusionOk="0" h="857250" w="2113506">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6" name="Google Shape;476;p19"/>
            <p:cNvSpPr/>
            <p:nvPr/>
          </p:nvSpPr>
          <p:spPr>
            <a:xfrm>
              <a:off x="6727642" y="1439988"/>
              <a:ext cx="303068" cy="171348"/>
            </a:xfrm>
            <a:custGeom>
              <a:rect b="b" l="l" r="r" t="t"/>
              <a:pathLst>
                <a:path extrusionOk="0" h="856741" w="1496631">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477" name="Google Shape;477;p19"/>
            <p:cNvGrpSpPr/>
            <p:nvPr/>
          </p:nvGrpSpPr>
          <p:grpSpPr>
            <a:xfrm>
              <a:off x="6506504" y="937343"/>
              <a:ext cx="744273" cy="793950"/>
              <a:chOff x="6565437" y="1588001"/>
              <a:chExt cx="744273" cy="793950"/>
            </a:xfrm>
          </p:grpSpPr>
          <p:sp>
            <p:nvSpPr>
              <p:cNvPr id="478" name="Google Shape;478;p19"/>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79" name="Google Shape;479;p19"/>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80" name="Google Shape;480;p19"/>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81" name="Google Shape;481;p19"/>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82" name="Google Shape;482;p19"/>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83" name="Google Shape;483;p19"/>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84" name="Google Shape;484;p19"/>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85" name="Google Shape;485;p19"/>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86" name="Google Shape;486;p19"/>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87" name="Google Shape;487;p19"/>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488" name="Google Shape;488;p19"/>
          <p:cNvGrpSpPr/>
          <p:nvPr/>
        </p:nvGrpSpPr>
        <p:grpSpPr>
          <a:xfrm>
            <a:off x="3972596" y="2868488"/>
            <a:ext cx="272159" cy="272159"/>
            <a:chOff x="1278900" y="2333250"/>
            <a:chExt cx="381175" cy="381175"/>
          </a:xfrm>
        </p:grpSpPr>
        <p:sp>
          <p:nvSpPr>
            <p:cNvPr id="489" name="Google Shape;489;p19"/>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19"/>
          <p:cNvGrpSpPr/>
          <p:nvPr/>
        </p:nvGrpSpPr>
        <p:grpSpPr>
          <a:xfrm>
            <a:off x="4302541" y="2868488"/>
            <a:ext cx="272177" cy="272159"/>
            <a:chOff x="1951075" y="2333250"/>
            <a:chExt cx="381200" cy="381175"/>
          </a:xfrm>
        </p:grpSpPr>
        <p:sp>
          <p:nvSpPr>
            <p:cNvPr id="494" name="Google Shape;494;p19"/>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19"/>
          <p:cNvGrpSpPr/>
          <p:nvPr/>
        </p:nvGrpSpPr>
        <p:grpSpPr>
          <a:xfrm>
            <a:off x="4632529" y="2868488"/>
            <a:ext cx="272159" cy="272159"/>
            <a:chOff x="2623275" y="2333250"/>
            <a:chExt cx="381175" cy="381175"/>
          </a:xfrm>
        </p:grpSpPr>
        <p:sp>
          <p:nvSpPr>
            <p:cNvPr id="499" name="Google Shape;499;p19"/>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a:off x="2810200" y="2595675"/>
              <a:ext cx="99875" cy="31075"/>
            </a:xfrm>
            <a:custGeom>
              <a:rect b="b" l="l" r="r" t="t"/>
              <a:pathLst>
                <a:path extrusionOk="0" fill="none" h="1243" w="3995">
                  <a:moveTo>
                    <a:pt x="1" y="1242"/>
                  </a:moveTo>
                  <a:lnTo>
                    <a:pt x="3995"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19"/>
          <p:cNvGrpSpPr/>
          <p:nvPr/>
        </p:nvGrpSpPr>
        <p:grpSpPr>
          <a:xfrm>
            <a:off x="958663" y="958571"/>
            <a:ext cx="313892" cy="313892"/>
            <a:chOff x="2594050" y="1631825"/>
            <a:chExt cx="439625" cy="439625"/>
          </a:xfrm>
        </p:grpSpPr>
        <p:sp>
          <p:nvSpPr>
            <p:cNvPr id="504" name="Google Shape;504;p1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gradFill>
              <a:gsLst>
                <a:gs pos="0">
                  <a:srgbClr val="429D6B"/>
                </a:gs>
                <a:gs pos="100000">
                  <a:srgbClr val="1E3D2C"/>
                </a:gs>
              </a:gsLst>
              <a:path path="circle">
                <a:fillToRect b="50%" l="50%" r="50%" t="50%"/>
              </a:path>
              <a:tileRect/>
            </a:gra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505" name="Google Shape;505;p1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gradFill>
              <a:gsLst>
                <a:gs pos="0">
                  <a:srgbClr val="429D6B"/>
                </a:gs>
                <a:gs pos="100000">
                  <a:srgbClr val="1E3D2C"/>
                </a:gs>
              </a:gsLst>
              <a:path path="circle">
                <a:fillToRect b="50%" l="50%" r="50%" t="50%"/>
              </a:path>
              <a:tileRect/>
            </a:gra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506" name="Google Shape;506;p1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gradFill>
              <a:gsLst>
                <a:gs pos="0">
                  <a:srgbClr val="429D6B"/>
                </a:gs>
                <a:gs pos="100000">
                  <a:srgbClr val="1E3D2C"/>
                </a:gs>
              </a:gsLst>
              <a:path path="circle">
                <a:fillToRect b="50%" l="50%" r="50%" t="50%"/>
              </a:path>
              <a:tileRect/>
            </a:gra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507" name="Google Shape;507;p19"/>
            <p:cNvSpPr/>
            <p:nvPr/>
          </p:nvSpPr>
          <p:spPr>
            <a:xfrm>
              <a:off x="2801675" y="1740825"/>
              <a:ext cx="49950" cy="49950"/>
            </a:xfrm>
            <a:custGeom>
              <a:rect b="b" l="l" r="r" t="t"/>
              <a:pathLst>
                <a:path extrusionOk="0" fill="none" h="1998" w="1998">
                  <a:moveTo>
                    <a:pt x="1" y="1997"/>
                  </a:moveTo>
                  <a:lnTo>
                    <a:pt x="1998" y="0"/>
                  </a:lnTo>
                </a:path>
              </a:pathLst>
            </a:custGeom>
            <a:gradFill>
              <a:gsLst>
                <a:gs pos="0">
                  <a:srgbClr val="429D6B"/>
                </a:gs>
                <a:gs pos="100000">
                  <a:srgbClr val="1E3D2C"/>
                </a:gs>
              </a:gsLst>
              <a:path path="circle">
                <a:fillToRect b="50%" l="50%" r="50%" t="50%"/>
              </a:path>
              <a:tileRect/>
            </a:gra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0"/>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the Dataset </a:t>
            </a:r>
            <a:endParaRPr/>
          </a:p>
        </p:txBody>
      </p:sp>
      <p:grpSp>
        <p:nvGrpSpPr>
          <p:cNvPr id="513" name="Google Shape;513;p20"/>
          <p:cNvGrpSpPr/>
          <p:nvPr/>
        </p:nvGrpSpPr>
        <p:grpSpPr>
          <a:xfrm>
            <a:off x="333623" y="861852"/>
            <a:ext cx="366458" cy="366437"/>
            <a:chOff x="1923675" y="1633650"/>
            <a:chExt cx="436000" cy="435975"/>
          </a:xfrm>
        </p:grpSpPr>
        <p:sp>
          <p:nvSpPr>
            <p:cNvPr id="514" name="Google Shape;514;p2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2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21" name="Google Shape;521;p20"/>
          <p:cNvSpPr txBox="1"/>
          <p:nvPr/>
        </p:nvSpPr>
        <p:spPr>
          <a:xfrm>
            <a:off x="621650" y="1614150"/>
            <a:ext cx="8022600" cy="1785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Roboto Slab"/>
              <a:buChar char="●"/>
            </a:pPr>
            <a:r>
              <a:rPr lang="en" sz="1300">
                <a:solidFill>
                  <a:schemeClr val="dk1"/>
                </a:solidFill>
                <a:highlight>
                  <a:srgbClr val="FFFFFF"/>
                </a:highlight>
                <a:latin typeface="Roboto Slab"/>
                <a:ea typeface="Roboto Slab"/>
                <a:cs typeface="Roboto Slab"/>
                <a:sym typeface="Roboto Slab"/>
              </a:rPr>
              <a:t>The data set consists of reviews of fine foods from amazon over a period of more than 10 years, till October 2012.</a:t>
            </a:r>
            <a:endParaRPr sz="1300">
              <a:solidFill>
                <a:schemeClr val="dk1"/>
              </a:solidFill>
              <a:highlight>
                <a:srgbClr val="FFFFFF"/>
              </a:highlight>
              <a:latin typeface="Roboto Slab"/>
              <a:ea typeface="Roboto Slab"/>
              <a:cs typeface="Roboto Slab"/>
              <a:sym typeface="Roboto Slab"/>
            </a:endParaRPr>
          </a:p>
          <a:p>
            <a:pPr indent="0" lvl="0" marL="457200" rtl="0" algn="l">
              <a:spcBef>
                <a:spcPts val="0"/>
              </a:spcBef>
              <a:spcAft>
                <a:spcPts val="0"/>
              </a:spcAft>
              <a:buNone/>
            </a:pPr>
            <a:r>
              <a:t/>
            </a:r>
            <a:endParaRPr sz="1300">
              <a:solidFill>
                <a:schemeClr val="dk1"/>
              </a:solidFill>
              <a:highlight>
                <a:srgbClr val="FFFFFF"/>
              </a:highlight>
              <a:latin typeface="Roboto Slab"/>
              <a:ea typeface="Roboto Slab"/>
              <a:cs typeface="Roboto Slab"/>
              <a:sym typeface="Roboto Slab"/>
            </a:endParaRPr>
          </a:p>
          <a:p>
            <a:pPr indent="-311150" lvl="0" marL="457200" rtl="0" algn="l">
              <a:spcBef>
                <a:spcPts val="0"/>
              </a:spcBef>
              <a:spcAft>
                <a:spcPts val="0"/>
              </a:spcAft>
              <a:buClr>
                <a:schemeClr val="dk1"/>
              </a:buClr>
              <a:buSzPts val="1300"/>
              <a:buFont typeface="Georgia"/>
              <a:buChar char="●"/>
            </a:pPr>
            <a:r>
              <a:rPr b="1" lang="en" sz="1300">
                <a:solidFill>
                  <a:schemeClr val="dk1"/>
                </a:solidFill>
                <a:latin typeface="Roboto Slab"/>
                <a:ea typeface="Roboto Slab"/>
                <a:cs typeface="Roboto Slab"/>
                <a:sym typeface="Roboto Slab"/>
              </a:rPr>
              <a:t>SHAPE - </a:t>
            </a:r>
            <a:r>
              <a:rPr lang="en" sz="1300">
                <a:solidFill>
                  <a:schemeClr val="dk1"/>
                </a:solidFill>
                <a:latin typeface="Roboto Slab"/>
                <a:ea typeface="Roboto Slab"/>
                <a:cs typeface="Roboto Slab"/>
                <a:sym typeface="Roboto Slab"/>
              </a:rPr>
              <a:t>(</a:t>
            </a:r>
            <a:r>
              <a:rPr lang="en" sz="1300">
                <a:solidFill>
                  <a:schemeClr val="dk1"/>
                </a:solidFill>
                <a:highlight>
                  <a:srgbClr val="FFFFFF"/>
                </a:highlight>
                <a:latin typeface="Roboto Slab"/>
                <a:ea typeface="Roboto Slab"/>
                <a:cs typeface="Roboto Slab"/>
                <a:sym typeface="Roboto Slab"/>
              </a:rPr>
              <a:t> 568,454, 10)</a:t>
            </a:r>
            <a:endParaRPr sz="1300">
              <a:solidFill>
                <a:schemeClr val="dk1"/>
              </a:solidFill>
              <a:highlight>
                <a:srgbClr val="FFFFFF"/>
              </a:highlight>
              <a:latin typeface="Roboto Slab"/>
              <a:ea typeface="Roboto Slab"/>
              <a:cs typeface="Roboto Slab"/>
              <a:sym typeface="Roboto Slab"/>
            </a:endParaRPr>
          </a:p>
          <a:p>
            <a:pPr indent="0" lvl="0" marL="457200" rtl="0" algn="l">
              <a:spcBef>
                <a:spcPts val="0"/>
              </a:spcBef>
              <a:spcAft>
                <a:spcPts val="0"/>
              </a:spcAft>
              <a:buNone/>
            </a:pPr>
            <a:r>
              <a:t/>
            </a:r>
            <a:endParaRPr sz="1300">
              <a:solidFill>
                <a:schemeClr val="dk1"/>
              </a:solidFill>
              <a:highlight>
                <a:srgbClr val="FFFFFF"/>
              </a:highlight>
              <a:latin typeface="Roboto Slab"/>
              <a:ea typeface="Roboto Slab"/>
              <a:cs typeface="Roboto Slab"/>
              <a:sym typeface="Roboto Slab"/>
            </a:endParaRPr>
          </a:p>
          <a:p>
            <a:pPr indent="-311150" lvl="0" marL="457200" rtl="0" algn="l">
              <a:spcBef>
                <a:spcPts val="0"/>
              </a:spcBef>
              <a:spcAft>
                <a:spcPts val="0"/>
              </a:spcAft>
              <a:buClr>
                <a:schemeClr val="dk1"/>
              </a:buClr>
              <a:buSzPts val="1300"/>
              <a:buChar char="●"/>
            </a:pPr>
            <a:r>
              <a:rPr b="1" lang="en" sz="1300">
                <a:solidFill>
                  <a:schemeClr val="dk1"/>
                </a:solidFill>
                <a:latin typeface="Roboto Slab"/>
                <a:ea typeface="Roboto Slab"/>
                <a:cs typeface="Roboto Slab"/>
                <a:sym typeface="Roboto Slab"/>
              </a:rPr>
              <a:t>COLUMNS - </a:t>
            </a:r>
            <a:r>
              <a:rPr lang="en" sz="1300">
                <a:solidFill>
                  <a:schemeClr val="dk1"/>
                </a:solidFill>
                <a:highlight>
                  <a:srgbClr val="FFFFFF"/>
                </a:highlight>
                <a:latin typeface="Roboto Slab"/>
                <a:ea typeface="Roboto Slab"/>
                <a:cs typeface="Roboto Slab"/>
                <a:sym typeface="Roboto Slab"/>
              </a:rPr>
              <a:t>Product Id , User Id, Profile Name, Helpfulness Numerator, Helpfulness Denominator, Score, Time, Summary, Text</a:t>
            </a:r>
            <a:endParaRPr sz="13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300">
              <a:solidFill>
                <a:srgbClr val="292929"/>
              </a:solidFill>
              <a:highlight>
                <a:srgbClr val="FFFFFF"/>
              </a:highlight>
              <a:latin typeface="Roboto Slab"/>
              <a:ea typeface="Roboto Slab"/>
              <a:cs typeface="Roboto Slab"/>
              <a:sym typeface="Roboto Slab"/>
            </a:endParaRPr>
          </a:p>
        </p:txBody>
      </p:sp>
      <p:pic>
        <p:nvPicPr>
          <p:cNvPr id="522" name="Google Shape;522;p20"/>
          <p:cNvPicPr preferRelativeResize="0"/>
          <p:nvPr/>
        </p:nvPicPr>
        <p:blipFill>
          <a:blip r:embed="rId3">
            <a:alphaModFix/>
          </a:blip>
          <a:stretch>
            <a:fillRect/>
          </a:stretch>
        </p:blipFill>
        <p:spPr>
          <a:xfrm>
            <a:off x="333625" y="3706150"/>
            <a:ext cx="8693725" cy="1339475"/>
          </a:xfrm>
          <a:prstGeom prst="rect">
            <a:avLst/>
          </a:prstGeom>
          <a:noFill/>
          <a:ln cap="flat" cmpd="sng" w="9525">
            <a:solidFill>
              <a:schemeClr val="dk1"/>
            </a:solidFill>
            <a:prstDash val="solid"/>
            <a:round/>
            <a:headEnd len="sm" w="sm" type="none"/>
            <a:tailEnd len="sm" w="sm" type="none"/>
          </a:ln>
        </p:spPr>
      </p:pic>
      <p:sp>
        <p:nvSpPr>
          <p:cNvPr id="523" name="Google Shape;523;p20"/>
          <p:cNvSpPr txBox="1"/>
          <p:nvPr>
            <p:ph idx="4294967295" type="ctrTitle"/>
          </p:nvPr>
        </p:nvSpPr>
        <p:spPr>
          <a:xfrm>
            <a:off x="333625" y="3300725"/>
            <a:ext cx="1560900" cy="28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300">
                <a:solidFill>
                  <a:schemeClr val="dk1"/>
                </a:solidFill>
              </a:rPr>
              <a:t>Sample Dataset - </a:t>
            </a:r>
            <a:endParaRPr sz="13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1"/>
          <p:cNvSpPr txBox="1"/>
          <p:nvPr>
            <p:ph type="title"/>
          </p:nvPr>
        </p:nvSpPr>
        <p:spPr>
          <a:xfrm>
            <a:off x="1134650"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FUNCTIONALITIES </a:t>
            </a:r>
            <a:endParaRPr>
              <a:solidFill>
                <a:schemeClr val="lt1"/>
              </a:solidFill>
            </a:endParaRPr>
          </a:p>
          <a:p>
            <a:pPr indent="0" lvl="0" marL="0" rtl="0" algn="l">
              <a:spcBef>
                <a:spcPts val="0"/>
              </a:spcBef>
              <a:spcAft>
                <a:spcPts val="0"/>
              </a:spcAft>
              <a:buNone/>
            </a:pPr>
            <a:r>
              <a:t/>
            </a:r>
            <a:endParaRPr/>
          </a:p>
        </p:txBody>
      </p:sp>
      <p:sp>
        <p:nvSpPr>
          <p:cNvPr id="529" name="Google Shape;529;p21"/>
          <p:cNvSpPr/>
          <p:nvPr/>
        </p:nvSpPr>
        <p:spPr>
          <a:xfrm>
            <a:off x="562900" y="1955850"/>
            <a:ext cx="2085900" cy="1231800"/>
          </a:xfrm>
          <a:prstGeom prst="homePlate">
            <a:avLst>
              <a:gd fmla="val 30129" name="adj"/>
            </a:avLst>
          </a:prstGeom>
          <a:solidFill>
            <a:srgbClr val="94BF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Nixie One"/>
              <a:ea typeface="Nixie One"/>
              <a:cs typeface="Nixie One"/>
              <a:sym typeface="Nixie One"/>
            </a:endParaRPr>
          </a:p>
        </p:txBody>
      </p:sp>
      <p:sp>
        <p:nvSpPr>
          <p:cNvPr id="530" name="Google Shape;530;p21"/>
          <p:cNvSpPr/>
          <p:nvPr/>
        </p:nvSpPr>
        <p:spPr>
          <a:xfrm>
            <a:off x="2362725" y="1955850"/>
            <a:ext cx="2375400" cy="1231800"/>
          </a:xfrm>
          <a:prstGeom prst="chevron">
            <a:avLst>
              <a:gd fmla="val 29853" name="adj"/>
            </a:avLst>
          </a:prstGeom>
          <a:solidFill>
            <a:srgbClr val="3B8D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Nixie One"/>
              <a:ea typeface="Nixie One"/>
              <a:cs typeface="Nixie One"/>
              <a:sym typeface="Nixie One"/>
            </a:endParaRPr>
          </a:p>
        </p:txBody>
      </p:sp>
      <p:sp>
        <p:nvSpPr>
          <p:cNvPr id="531" name="Google Shape;531;p21"/>
          <p:cNvSpPr/>
          <p:nvPr/>
        </p:nvSpPr>
        <p:spPr>
          <a:xfrm>
            <a:off x="4486850" y="1955850"/>
            <a:ext cx="2326200" cy="1231800"/>
          </a:xfrm>
          <a:prstGeom prst="chevron">
            <a:avLst>
              <a:gd fmla="val 29853" name="adj"/>
            </a:avLst>
          </a:prstGeom>
          <a:solidFill>
            <a:srgbClr val="16575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Nixie One"/>
              <a:ea typeface="Nixie One"/>
              <a:cs typeface="Nixie One"/>
              <a:sym typeface="Nixie One"/>
            </a:endParaRPr>
          </a:p>
        </p:txBody>
      </p:sp>
      <p:grpSp>
        <p:nvGrpSpPr>
          <p:cNvPr id="532" name="Google Shape;532;p21"/>
          <p:cNvGrpSpPr/>
          <p:nvPr/>
        </p:nvGrpSpPr>
        <p:grpSpPr>
          <a:xfrm>
            <a:off x="348269" y="907692"/>
            <a:ext cx="369549" cy="274765"/>
            <a:chOff x="5247525" y="3007275"/>
            <a:chExt cx="517575" cy="384825"/>
          </a:xfrm>
        </p:grpSpPr>
        <p:sp>
          <p:nvSpPr>
            <p:cNvPr id="533" name="Google Shape;533;p21"/>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2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36" name="Google Shape;536;p21"/>
          <p:cNvSpPr/>
          <p:nvPr/>
        </p:nvSpPr>
        <p:spPr>
          <a:xfrm>
            <a:off x="2362725" y="3432650"/>
            <a:ext cx="2154000" cy="1231800"/>
          </a:xfrm>
          <a:prstGeom prst="homePlate">
            <a:avLst>
              <a:gd fmla="val 30129" name="adj"/>
            </a:avLst>
          </a:prstGeom>
          <a:solidFill>
            <a:srgbClr val="94BF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Slab Regular"/>
                <a:ea typeface="Roboto Slab Regular"/>
                <a:cs typeface="Roboto Slab Regular"/>
                <a:sym typeface="Roboto Slab Regular"/>
              </a:rPr>
              <a:t>TRAINING AND TESTING</a:t>
            </a:r>
            <a:endParaRPr>
              <a:solidFill>
                <a:schemeClr val="lt1"/>
              </a:solidFill>
              <a:latin typeface="Roboto Slab Regular"/>
              <a:ea typeface="Roboto Slab Regular"/>
              <a:cs typeface="Roboto Slab Regular"/>
              <a:sym typeface="Roboto Slab Regular"/>
            </a:endParaRPr>
          </a:p>
        </p:txBody>
      </p:sp>
      <p:sp>
        <p:nvSpPr>
          <p:cNvPr id="537" name="Google Shape;537;p21"/>
          <p:cNvSpPr/>
          <p:nvPr/>
        </p:nvSpPr>
        <p:spPr>
          <a:xfrm>
            <a:off x="4250050" y="3432650"/>
            <a:ext cx="2326200" cy="1231800"/>
          </a:xfrm>
          <a:prstGeom prst="chevron">
            <a:avLst>
              <a:gd fmla="val 29853" name="adj"/>
            </a:avLst>
          </a:prstGeom>
          <a:solidFill>
            <a:srgbClr val="16575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Slab Regular"/>
                <a:ea typeface="Roboto Slab Regular"/>
                <a:cs typeface="Roboto Slab Regular"/>
                <a:sym typeface="Roboto Slab Regular"/>
              </a:rPr>
              <a:t>PREDICTION AND ACCURACY</a:t>
            </a:r>
            <a:endParaRPr>
              <a:solidFill>
                <a:schemeClr val="lt1"/>
              </a:solidFill>
              <a:latin typeface="Roboto Slab Regular"/>
              <a:ea typeface="Roboto Slab Regular"/>
              <a:cs typeface="Roboto Slab Regular"/>
              <a:sym typeface="Roboto Slab Regular"/>
            </a:endParaRPr>
          </a:p>
        </p:txBody>
      </p:sp>
      <p:sp>
        <p:nvSpPr>
          <p:cNvPr id="538" name="Google Shape;538;p21"/>
          <p:cNvSpPr/>
          <p:nvPr/>
        </p:nvSpPr>
        <p:spPr>
          <a:xfrm>
            <a:off x="6576250" y="1955850"/>
            <a:ext cx="2154000" cy="1231800"/>
          </a:xfrm>
          <a:prstGeom prst="chevron">
            <a:avLst>
              <a:gd fmla="val 29853" name="adj"/>
            </a:avLst>
          </a:prstGeom>
          <a:solidFill>
            <a:srgbClr val="3B8D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Nixie One"/>
              <a:ea typeface="Nixie One"/>
              <a:cs typeface="Nixie One"/>
              <a:sym typeface="Nixie One"/>
            </a:endParaRPr>
          </a:p>
        </p:txBody>
      </p:sp>
      <p:sp>
        <p:nvSpPr>
          <p:cNvPr id="539" name="Google Shape;539;p21"/>
          <p:cNvSpPr txBox="1"/>
          <p:nvPr/>
        </p:nvSpPr>
        <p:spPr>
          <a:xfrm>
            <a:off x="4516725" y="2156100"/>
            <a:ext cx="2326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Slab Regular"/>
                <a:ea typeface="Roboto Slab Regular"/>
                <a:cs typeface="Roboto Slab Regular"/>
                <a:sym typeface="Roboto Slab Regular"/>
              </a:rPr>
              <a:t>DATA CLEANING  &amp; TEXT</a:t>
            </a:r>
            <a:endParaRPr>
              <a:solidFill>
                <a:schemeClr val="lt1"/>
              </a:solidFill>
              <a:latin typeface="Roboto Slab Regular"/>
              <a:ea typeface="Roboto Slab Regular"/>
              <a:cs typeface="Roboto Slab Regular"/>
              <a:sym typeface="Roboto Slab Regular"/>
            </a:endParaRPr>
          </a:p>
          <a:p>
            <a:pPr indent="0" lvl="0" marL="0" rtl="0" algn="ctr">
              <a:spcBef>
                <a:spcPts val="0"/>
              </a:spcBef>
              <a:spcAft>
                <a:spcPts val="0"/>
              </a:spcAft>
              <a:buNone/>
            </a:pPr>
            <a:r>
              <a:rPr lang="en">
                <a:solidFill>
                  <a:schemeClr val="lt1"/>
                </a:solidFill>
                <a:latin typeface="Roboto Slab Regular"/>
                <a:ea typeface="Roboto Slab Regular"/>
                <a:cs typeface="Roboto Slab Regular"/>
                <a:sym typeface="Roboto Slab Regular"/>
              </a:rPr>
              <a:t>PREPROCESSING</a:t>
            </a:r>
            <a:endParaRPr>
              <a:solidFill>
                <a:schemeClr val="lt1"/>
              </a:solidFill>
              <a:latin typeface="Roboto Slab Regular"/>
              <a:ea typeface="Roboto Slab Regular"/>
              <a:cs typeface="Roboto Slab Regular"/>
              <a:sym typeface="Roboto Slab Regular"/>
            </a:endParaRPr>
          </a:p>
        </p:txBody>
      </p:sp>
      <p:sp>
        <p:nvSpPr>
          <p:cNvPr id="540" name="Google Shape;540;p21"/>
          <p:cNvSpPr txBox="1"/>
          <p:nvPr/>
        </p:nvSpPr>
        <p:spPr>
          <a:xfrm>
            <a:off x="2733513" y="2263950"/>
            <a:ext cx="1783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Roboto Slab Regular"/>
                <a:ea typeface="Roboto Slab Regular"/>
                <a:cs typeface="Roboto Slab Regular"/>
                <a:sym typeface="Roboto Slab Regular"/>
              </a:rPr>
              <a:t>DATA VISUALISATION</a:t>
            </a:r>
            <a:endParaRPr>
              <a:solidFill>
                <a:srgbClr val="FFFFFF"/>
              </a:solidFill>
              <a:latin typeface="Roboto Slab Regular"/>
              <a:ea typeface="Roboto Slab Regular"/>
              <a:cs typeface="Roboto Slab Regular"/>
              <a:sym typeface="Roboto Slab Regular"/>
            </a:endParaRPr>
          </a:p>
        </p:txBody>
      </p:sp>
      <p:sp>
        <p:nvSpPr>
          <p:cNvPr id="541" name="Google Shape;541;p21"/>
          <p:cNvSpPr txBox="1"/>
          <p:nvPr/>
        </p:nvSpPr>
        <p:spPr>
          <a:xfrm>
            <a:off x="667125" y="2263950"/>
            <a:ext cx="1695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Roboto Slab Regular"/>
                <a:ea typeface="Roboto Slab Regular"/>
                <a:cs typeface="Roboto Slab Regular"/>
                <a:sym typeface="Roboto Slab Regular"/>
              </a:rPr>
              <a:t>DATA</a:t>
            </a:r>
            <a:endParaRPr>
              <a:solidFill>
                <a:srgbClr val="FFFFFF"/>
              </a:solidFill>
              <a:latin typeface="Roboto Slab Regular"/>
              <a:ea typeface="Roboto Slab Regular"/>
              <a:cs typeface="Roboto Slab Regular"/>
              <a:sym typeface="Roboto Slab Regular"/>
            </a:endParaRPr>
          </a:p>
          <a:p>
            <a:pPr indent="0" lvl="0" marL="0" rtl="0" algn="ctr">
              <a:spcBef>
                <a:spcPts val="0"/>
              </a:spcBef>
              <a:spcAft>
                <a:spcPts val="0"/>
              </a:spcAft>
              <a:buNone/>
            </a:pPr>
            <a:r>
              <a:rPr lang="en">
                <a:solidFill>
                  <a:srgbClr val="FFFFFF"/>
                </a:solidFill>
                <a:latin typeface="Roboto Slab Regular"/>
                <a:ea typeface="Roboto Slab Regular"/>
                <a:cs typeface="Roboto Slab Regular"/>
                <a:sym typeface="Roboto Slab Regular"/>
              </a:rPr>
              <a:t>EXPLORATION</a:t>
            </a:r>
            <a:endParaRPr>
              <a:solidFill>
                <a:srgbClr val="FFFFFF"/>
              </a:solidFill>
              <a:latin typeface="Roboto Slab Regular"/>
              <a:ea typeface="Roboto Slab Regular"/>
              <a:cs typeface="Roboto Slab Regular"/>
              <a:sym typeface="Roboto Slab Regular"/>
            </a:endParaRPr>
          </a:p>
        </p:txBody>
      </p:sp>
      <p:sp>
        <p:nvSpPr>
          <p:cNvPr id="542" name="Google Shape;542;p21"/>
          <p:cNvSpPr txBox="1"/>
          <p:nvPr/>
        </p:nvSpPr>
        <p:spPr>
          <a:xfrm>
            <a:off x="6813050" y="2271600"/>
            <a:ext cx="1875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50">
                <a:solidFill>
                  <a:schemeClr val="lt1"/>
                </a:solidFill>
                <a:latin typeface="Roboto Slab Regular"/>
                <a:ea typeface="Roboto Slab Regular"/>
                <a:cs typeface="Roboto Slab Regular"/>
                <a:sym typeface="Roboto Slab Regular"/>
              </a:rPr>
              <a:t> FEATURE </a:t>
            </a:r>
            <a:endParaRPr sz="1350">
              <a:solidFill>
                <a:schemeClr val="lt1"/>
              </a:solidFill>
              <a:latin typeface="Roboto Slab Regular"/>
              <a:ea typeface="Roboto Slab Regular"/>
              <a:cs typeface="Roboto Slab Regular"/>
              <a:sym typeface="Roboto Slab Regular"/>
            </a:endParaRPr>
          </a:p>
          <a:p>
            <a:pPr indent="0" lvl="0" marL="0" rtl="0" algn="ctr">
              <a:spcBef>
                <a:spcPts val="0"/>
              </a:spcBef>
              <a:spcAft>
                <a:spcPts val="0"/>
              </a:spcAft>
              <a:buNone/>
            </a:pPr>
            <a:r>
              <a:rPr lang="en" sz="1350">
                <a:solidFill>
                  <a:schemeClr val="lt1"/>
                </a:solidFill>
                <a:latin typeface="Roboto Slab Regular"/>
                <a:ea typeface="Roboto Slab Regular"/>
                <a:cs typeface="Roboto Slab Regular"/>
                <a:sym typeface="Roboto Slab Regular"/>
              </a:rPr>
              <a:t>EXTRACTION </a:t>
            </a:r>
            <a:endParaRPr>
              <a:solidFill>
                <a:schemeClr val="lt1"/>
              </a:solidFill>
              <a:latin typeface="Roboto Slab Regular"/>
              <a:ea typeface="Roboto Slab Regular"/>
              <a:cs typeface="Roboto Slab Regular"/>
              <a:sym typeface="Roboto Slab Regul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22"/>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548" name="Google Shape;548;p2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49" name="Google Shape;549;p22"/>
          <p:cNvSpPr txBox="1"/>
          <p:nvPr/>
        </p:nvSpPr>
        <p:spPr>
          <a:xfrm>
            <a:off x="1125500" y="4239000"/>
            <a:ext cx="6554400" cy="7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ixie One"/>
              <a:ea typeface="Nixie One"/>
              <a:cs typeface="Nixie One"/>
              <a:sym typeface="Nixie One"/>
            </a:endParaRPr>
          </a:p>
        </p:txBody>
      </p:sp>
      <p:sp>
        <p:nvSpPr>
          <p:cNvPr id="550" name="Google Shape;550;p22"/>
          <p:cNvSpPr/>
          <p:nvPr/>
        </p:nvSpPr>
        <p:spPr>
          <a:xfrm>
            <a:off x="5331550" y="1023525"/>
            <a:ext cx="3072300" cy="3550500"/>
          </a:xfrm>
          <a:prstGeom prst="verticalScroll">
            <a:avLst>
              <a:gd fmla="val 12500" name="adj"/>
            </a:avLst>
          </a:prstGeom>
          <a:solidFill>
            <a:srgbClr val="CCCCCC"/>
          </a:solidFill>
          <a:ln cap="flat" cmpd="sng" w="285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txBox="1"/>
          <p:nvPr/>
        </p:nvSpPr>
        <p:spPr>
          <a:xfrm>
            <a:off x="5878675" y="1559425"/>
            <a:ext cx="24264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Georgia"/>
              <a:buChar char="●"/>
            </a:pPr>
            <a:r>
              <a:rPr b="1" lang="en">
                <a:solidFill>
                  <a:schemeClr val="dk1"/>
                </a:solidFill>
                <a:latin typeface="Georgia"/>
                <a:ea typeface="Georgia"/>
                <a:cs typeface="Georgia"/>
                <a:sym typeface="Georgia"/>
              </a:rPr>
              <a:t>PANDAS</a:t>
            </a:r>
            <a:endParaRPr b="1">
              <a:solidFill>
                <a:schemeClr val="dk1"/>
              </a:solidFill>
              <a:latin typeface="Georgia"/>
              <a:ea typeface="Georgia"/>
              <a:cs typeface="Georgia"/>
              <a:sym typeface="Georgia"/>
            </a:endParaRPr>
          </a:p>
          <a:p>
            <a:pPr indent="0" lvl="0" marL="457200" rtl="0" algn="l">
              <a:spcBef>
                <a:spcPts val="0"/>
              </a:spcBef>
              <a:spcAft>
                <a:spcPts val="0"/>
              </a:spcAft>
              <a:buNone/>
            </a:pPr>
            <a:r>
              <a:t/>
            </a:r>
            <a:endParaRPr b="1">
              <a:solidFill>
                <a:schemeClr val="dk1"/>
              </a:solidFill>
              <a:latin typeface="Georgia"/>
              <a:ea typeface="Georgia"/>
              <a:cs typeface="Georgia"/>
              <a:sym typeface="Georgia"/>
            </a:endParaRPr>
          </a:p>
          <a:p>
            <a:pPr indent="-317500" lvl="0" marL="457200" rtl="0" algn="l">
              <a:spcBef>
                <a:spcPts val="0"/>
              </a:spcBef>
              <a:spcAft>
                <a:spcPts val="0"/>
              </a:spcAft>
              <a:buClr>
                <a:schemeClr val="dk1"/>
              </a:buClr>
              <a:buSzPts val="1400"/>
              <a:buFont typeface="Georgia"/>
              <a:buChar char="●"/>
            </a:pPr>
            <a:r>
              <a:rPr b="1" lang="en">
                <a:solidFill>
                  <a:schemeClr val="dk1"/>
                </a:solidFill>
                <a:latin typeface="Georgia"/>
                <a:ea typeface="Georgia"/>
                <a:cs typeface="Georgia"/>
                <a:sym typeface="Georgia"/>
              </a:rPr>
              <a:t>NUMPY</a:t>
            </a:r>
            <a:endParaRPr b="1">
              <a:solidFill>
                <a:schemeClr val="dk1"/>
              </a:solidFill>
              <a:latin typeface="Georgia"/>
              <a:ea typeface="Georgia"/>
              <a:cs typeface="Georgia"/>
              <a:sym typeface="Georgia"/>
            </a:endParaRPr>
          </a:p>
          <a:p>
            <a:pPr indent="0" lvl="0" marL="457200" rtl="0" algn="l">
              <a:spcBef>
                <a:spcPts val="0"/>
              </a:spcBef>
              <a:spcAft>
                <a:spcPts val="0"/>
              </a:spcAft>
              <a:buNone/>
            </a:pPr>
            <a:r>
              <a:t/>
            </a:r>
            <a:endParaRPr b="1">
              <a:solidFill>
                <a:schemeClr val="dk1"/>
              </a:solidFill>
              <a:latin typeface="Georgia"/>
              <a:ea typeface="Georgia"/>
              <a:cs typeface="Georgia"/>
              <a:sym typeface="Georgia"/>
            </a:endParaRPr>
          </a:p>
          <a:p>
            <a:pPr indent="-317500" lvl="0" marL="457200" rtl="0" algn="l">
              <a:spcBef>
                <a:spcPts val="0"/>
              </a:spcBef>
              <a:spcAft>
                <a:spcPts val="0"/>
              </a:spcAft>
              <a:buClr>
                <a:schemeClr val="dk1"/>
              </a:buClr>
              <a:buSzPts val="1400"/>
              <a:buFont typeface="Georgia"/>
              <a:buChar char="●"/>
            </a:pPr>
            <a:r>
              <a:rPr b="1" lang="en">
                <a:solidFill>
                  <a:schemeClr val="dk1"/>
                </a:solidFill>
                <a:latin typeface="Georgia"/>
                <a:ea typeface="Georgia"/>
                <a:cs typeface="Georgia"/>
                <a:sym typeface="Georgia"/>
              </a:rPr>
              <a:t>PLOTLY</a:t>
            </a:r>
            <a:endParaRPr b="1">
              <a:solidFill>
                <a:schemeClr val="dk1"/>
              </a:solidFill>
              <a:latin typeface="Georgia"/>
              <a:ea typeface="Georgia"/>
              <a:cs typeface="Georgia"/>
              <a:sym typeface="Georgia"/>
            </a:endParaRPr>
          </a:p>
          <a:p>
            <a:pPr indent="0" lvl="0" marL="457200" rtl="0" algn="l">
              <a:spcBef>
                <a:spcPts val="0"/>
              </a:spcBef>
              <a:spcAft>
                <a:spcPts val="0"/>
              </a:spcAft>
              <a:buNone/>
            </a:pPr>
            <a:r>
              <a:t/>
            </a:r>
            <a:endParaRPr b="1">
              <a:solidFill>
                <a:schemeClr val="dk1"/>
              </a:solidFill>
              <a:latin typeface="Georgia"/>
              <a:ea typeface="Georgia"/>
              <a:cs typeface="Georgia"/>
              <a:sym typeface="Georgia"/>
            </a:endParaRPr>
          </a:p>
          <a:p>
            <a:pPr indent="-317500" lvl="0" marL="457200" rtl="0" algn="l">
              <a:spcBef>
                <a:spcPts val="0"/>
              </a:spcBef>
              <a:spcAft>
                <a:spcPts val="0"/>
              </a:spcAft>
              <a:buClr>
                <a:schemeClr val="dk1"/>
              </a:buClr>
              <a:buSzPts val="1400"/>
              <a:buFont typeface="Georgia"/>
              <a:buChar char="●"/>
            </a:pPr>
            <a:r>
              <a:rPr b="1" lang="en">
                <a:solidFill>
                  <a:schemeClr val="dk1"/>
                </a:solidFill>
                <a:latin typeface="Georgia"/>
                <a:ea typeface="Georgia"/>
                <a:cs typeface="Georgia"/>
                <a:sym typeface="Georgia"/>
              </a:rPr>
              <a:t>SEABORN</a:t>
            </a:r>
            <a:endParaRPr b="1">
              <a:solidFill>
                <a:schemeClr val="dk1"/>
              </a:solidFill>
              <a:latin typeface="Georgia"/>
              <a:ea typeface="Georgia"/>
              <a:cs typeface="Georgia"/>
              <a:sym typeface="Georgia"/>
            </a:endParaRPr>
          </a:p>
          <a:p>
            <a:pPr indent="0" lvl="0" marL="457200" rtl="0" algn="l">
              <a:spcBef>
                <a:spcPts val="0"/>
              </a:spcBef>
              <a:spcAft>
                <a:spcPts val="0"/>
              </a:spcAft>
              <a:buNone/>
            </a:pPr>
            <a:r>
              <a:t/>
            </a:r>
            <a:endParaRPr b="1">
              <a:solidFill>
                <a:schemeClr val="dk1"/>
              </a:solidFill>
              <a:latin typeface="Georgia"/>
              <a:ea typeface="Georgia"/>
              <a:cs typeface="Georgia"/>
              <a:sym typeface="Georgia"/>
            </a:endParaRPr>
          </a:p>
          <a:p>
            <a:pPr indent="-317500" lvl="0" marL="457200" rtl="0" algn="l">
              <a:lnSpc>
                <a:spcPct val="200000"/>
              </a:lnSpc>
              <a:spcBef>
                <a:spcPts val="0"/>
              </a:spcBef>
              <a:spcAft>
                <a:spcPts val="0"/>
              </a:spcAft>
              <a:buClr>
                <a:schemeClr val="dk1"/>
              </a:buClr>
              <a:buSzPts val="1400"/>
              <a:buFont typeface="Georgia"/>
              <a:buChar char="●"/>
            </a:pPr>
            <a:r>
              <a:rPr b="1" lang="en">
                <a:solidFill>
                  <a:schemeClr val="dk1"/>
                </a:solidFill>
                <a:latin typeface="Georgia"/>
                <a:ea typeface="Georgia"/>
                <a:cs typeface="Georgia"/>
                <a:sym typeface="Georgia"/>
              </a:rPr>
              <a:t>SKLEARN</a:t>
            </a:r>
            <a:endParaRPr b="1">
              <a:solidFill>
                <a:schemeClr val="dk1"/>
              </a:solidFill>
              <a:latin typeface="Georgia"/>
              <a:ea typeface="Georgia"/>
              <a:cs typeface="Georgia"/>
              <a:sym typeface="Georgia"/>
            </a:endParaRPr>
          </a:p>
          <a:p>
            <a:pPr indent="-317500" lvl="0" marL="457200" rtl="0" algn="l">
              <a:lnSpc>
                <a:spcPct val="200000"/>
              </a:lnSpc>
              <a:spcBef>
                <a:spcPts val="0"/>
              </a:spcBef>
              <a:spcAft>
                <a:spcPts val="0"/>
              </a:spcAft>
              <a:buClr>
                <a:schemeClr val="dk1"/>
              </a:buClr>
              <a:buSzPts val="1400"/>
              <a:buFont typeface="Georgia"/>
              <a:buChar char="●"/>
            </a:pPr>
            <a:r>
              <a:rPr b="1" lang="en">
                <a:solidFill>
                  <a:schemeClr val="dk1"/>
                </a:solidFill>
                <a:latin typeface="Georgia"/>
                <a:ea typeface="Georgia"/>
                <a:cs typeface="Georgia"/>
                <a:sym typeface="Georgia"/>
              </a:rPr>
              <a:t>NLTK</a:t>
            </a:r>
            <a:endParaRPr b="1">
              <a:solidFill>
                <a:schemeClr val="dk1"/>
              </a:solidFill>
              <a:latin typeface="Georgia"/>
              <a:ea typeface="Georgia"/>
              <a:cs typeface="Georgia"/>
              <a:sym typeface="Georgia"/>
            </a:endParaRPr>
          </a:p>
        </p:txBody>
      </p:sp>
      <p:grpSp>
        <p:nvGrpSpPr>
          <p:cNvPr id="552" name="Google Shape;552;p22"/>
          <p:cNvGrpSpPr/>
          <p:nvPr/>
        </p:nvGrpSpPr>
        <p:grpSpPr>
          <a:xfrm>
            <a:off x="1000477" y="2031374"/>
            <a:ext cx="3118054" cy="2509820"/>
            <a:chOff x="1926580" y="602477"/>
            <a:chExt cx="4456273" cy="4762466"/>
          </a:xfrm>
        </p:grpSpPr>
        <p:sp>
          <p:nvSpPr>
            <p:cNvPr id="553" name="Google Shape;553;p22"/>
            <p:cNvSpPr/>
            <p:nvPr/>
          </p:nvSpPr>
          <p:spPr>
            <a:xfrm>
              <a:off x="4352367" y="1409287"/>
              <a:ext cx="1407834" cy="1779317"/>
            </a:xfrm>
            <a:custGeom>
              <a:rect b="b" l="l" r="r" t="t"/>
              <a:pathLst>
                <a:path extrusionOk="0" h="1779317" w="1407834">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22"/>
            <p:cNvSpPr/>
            <p:nvPr/>
          </p:nvSpPr>
          <p:spPr>
            <a:xfrm>
              <a:off x="4492846" y="1745654"/>
              <a:ext cx="1118701" cy="793785"/>
            </a:xfrm>
            <a:custGeom>
              <a:rect b="b" l="l" r="r" t="t"/>
              <a:pathLst>
                <a:path extrusionOk="0" h="793785" w="1118701">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2"/>
            <p:cNvSpPr/>
            <p:nvPr/>
          </p:nvSpPr>
          <p:spPr>
            <a:xfrm>
              <a:off x="3766118" y="879295"/>
              <a:ext cx="2497551" cy="3394041"/>
            </a:xfrm>
            <a:custGeom>
              <a:rect b="b" l="l" r="r" t="t"/>
              <a:pathLst>
                <a:path extrusionOk="0" h="3394041" w="2497551">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2"/>
            <p:cNvSpPr/>
            <p:nvPr/>
          </p:nvSpPr>
          <p:spPr>
            <a:xfrm>
              <a:off x="3744257" y="892344"/>
              <a:ext cx="2498022" cy="3393845"/>
            </a:xfrm>
            <a:custGeom>
              <a:rect b="b" l="l" r="r" t="t"/>
              <a:pathLst>
                <a:path extrusionOk="0" h="3393845" w="2498022">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22"/>
            <p:cNvSpPr/>
            <p:nvPr/>
          </p:nvSpPr>
          <p:spPr>
            <a:xfrm>
              <a:off x="3740075" y="894303"/>
              <a:ext cx="2498022" cy="3394082"/>
            </a:xfrm>
            <a:custGeom>
              <a:rect b="b" l="l" r="r" t="t"/>
              <a:pathLst>
                <a:path extrusionOk="0" h="3394082" w="2498022">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22"/>
            <p:cNvSpPr/>
            <p:nvPr/>
          </p:nvSpPr>
          <p:spPr>
            <a:xfrm>
              <a:off x="3770110" y="934160"/>
              <a:ext cx="2435672" cy="3234830"/>
            </a:xfrm>
            <a:custGeom>
              <a:rect b="b" l="l" r="r" t="t"/>
              <a:pathLst>
                <a:path extrusionOk="0" h="3234830" w="2435672">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2"/>
            <p:cNvSpPr/>
            <p:nvPr/>
          </p:nvSpPr>
          <p:spPr>
            <a:xfrm>
              <a:off x="3770110" y="934160"/>
              <a:ext cx="2435006" cy="3234925"/>
            </a:xfrm>
            <a:custGeom>
              <a:rect b="b" l="l" r="r" t="t"/>
              <a:pathLst>
                <a:path extrusionOk="0" h="3234925" w="2435006">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22"/>
            <p:cNvSpPr/>
            <p:nvPr/>
          </p:nvSpPr>
          <p:spPr>
            <a:xfrm>
              <a:off x="6215951" y="4191660"/>
              <a:ext cx="26328" cy="93440"/>
            </a:xfrm>
            <a:custGeom>
              <a:rect b="b" l="l" r="r" t="t"/>
              <a:pathLst>
                <a:path extrusionOk="0" h="93440" w="26328">
                  <a:moveTo>
                    <a:pt x="0" y="93440"/>
                  </a:moveTo>
                  <a:lnTo>
                    <a:pt x="26328" y="78200"/>
                  </a:lnTo>
                  <a:lnTo>
                    <a:pt x="14922" y="0"/>
                  </a:lnTo>
                  <a:lnTo>
                    <a:pt x="0" y="9344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22"/>
            <p:cNvSpPr/>
            <p:nvPr/>
          </p:nvSpPr>
          <p:spPr>
            <a:xfrm>
              <a:off x="3761840" y="882675"/>
              <a:ext cx="63206" cy="27150"/>
            </a:xfrm>
            <a:custGeom>
              <a:rect b="b" l="l" r="r" t="t"/>
              <a:pathLst>
                <a:path extrusionOk="0" h="27150" w="63206">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22"/>
            <p:cNvSpPr/>
            <p:nvPr/>
          </p:nvSpPr>
          <p:spPr>
            <a:xfrm>
              <a:off x="1985051" y="2961416"/>
              <a:ext cx="4154298" cy="2403527"/>
            </a:xfrm>
            <a:custGeom>
              <a:rect b="b" l="l" r="r" t="t"/>
              <a:pathLst>
                <a:path extrusionOk="0" h="2403527" w="4154298">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2"/>
            <p:cNvSpPr/>
            <p:nvPr/>
          </p:nvSpPr>
          <p:spPr>
            <a:xfrm>
              <a:off x="2036757" y="2930659"/>
              <a:ext cx="4154369" cy="2403042"/>
            </a:xfrm>
            <a:custGeom>
              <a:rect b="b" l="l" r="r" t="t"/>
              <a:pathLst>
                <a:path extrusionOk="0" h="2403042" w="4154369">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22"/>
            <p:cNvSpPr/>
            <p:nvPr/>
          </p:nvSpPr>
          <p:spPr>
            <a:xfrm>
              <a:off x="2036929" y="3869239"/>
              <a:ext cx="50374" cy="44958"/>
            </a:xfrm>
            <a:custGeom>
              <a:rect b="b" l="l" r="r" t="t"/>
              <a:pathLst>
                <a:path extrusionOk="0" h="44958" w="50374">
                  <a:moveTo>
                    <a:pt x="0" y="44958"/>
                  </a:moveTo>
                  <a:lnTo>
                    <a:pt x="0" y="0"/>
                  </a:lnTo>
                  <a:lnTo>
                    <a:pt x="50375" y="21146"/>
                  </a:lnTo>
                  <a:lnTo>
                    <a:pt x="0" y="4495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22"/>
            <p:cNvSpPr/>
            <p:nvPr/>
          </p:nvSpPr>
          <p:spPr>
            <a:xfrm>
              <a:off x="6153886" y="4308341"/>
              <a:ext cx="37258" cy="49244"/>
            </a:xfrm>
            <a:custGeom>
              <a:rect b="b" l="l" r="r" t="t"/>
              <a:pathLst>
                <a:path extrusionOk="0" h="49244" w="37258">
                  <a:moveTo>
                    <a:pt x="37259" y="43910"/>
                  </a:moveTo>
                  <a:lnTo>
                    <a:pt x="37259" y="0"/>
                  </a:lnTo>
                  <a:lnTo>
                    <a:pt x="0" y="12859"/>
                  </a:lnTo>
                  <a:lnTo>
                    <a:pt x="24712" y="49244"/>
                  </a:lnTo>
                  <a:lnTo>
                    <a:pt x="37259" y="4391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22"/>
            <p:cNvSpPr/>
            <p:nvPr/>
          </p:nvSpPr>
          <p:spPr>
            <a:xfrm>
              <a:off x="2036757" y="2892519"/>
              <a:ext cx="4154369" cy="2403360"/>
            </a:xfrm>
            <a:custGeom>
              <a:rect b="b" l="l" r="r" t="t"/>
              <a:pathLst>
                <a:path extrusionOk="0" h="2403360" w="4154369">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2"/>
            <p:cNvSpPr/>
            <p:nvPr/>
          </p:nvSpPr>
          <p:spPr>
            <a:xfrm>
              <a:off x="2036757" y="2886502"/>
              <a:ext cx="4154369" cy="2403527"/>
            </a:xfrm>
            <a:custGeom>
              <a:rect b="b" l="l" r="r" t="t"/>
              <a:pathLst>
                <a:path extrusionOk="0" h="2403527" w="4154369">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2"/>
            <p:cNvSpPr/>
            <p:nvPr/>
          </p:nvSpPr>
          <p:spPr>
            <a:xfrm>
              <a:off x="3500252" y="3065247"/>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22"/>
            <p:cNvSpPr/>
            <p:nvPr/>
          </p:nvSpPr>
          <p:spPr>
            <a:xfrm>
              <a:off x="3657092" y="3155925"/>
              <a:ext cx="266442" cy="153985"/>
            </a:xfrm>
            <a:custGeom>
              <a:rect b="b" l="l" r="r" t="t"/>
              <a:pathLst>
                <a:path extrusionOk="0" h="153985" w="266442">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22"/>
            <p:cNvSpPr/>
            <p:nvPr/>
          </p:nvSpPr>
          <p:spPr>
            <a:xfrm>
              <a:off x="3815428" y="3247563"/>
              <a:ext cx="266636" cy="153995"/>
            </a:xfrm>
            <a:custGeom>
              <a:rect b="b" l="l" r="r" t="t"/>
              <a:pathLst>
                <a:path extrusionOk="0" h="153995" w="266636">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22"/>
            <p:cNvSpPr/>
            <p:nvPr/>
          </p:nvSpPr>
          <p:spPr>
            <a:xfrm>
              <a:off x="3970462" y="3337185"/>
              <a:ext cx="266334" cy="153993"/>
            </a:xfrm>
            <a:custGeom>
              <a:rect b="b" l="l" r="r" t="t"/>
              <a:pathLst>
                <a:path extrusionOk="0" h="153993" w="266334">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22"/>
            <p:cNvSpPr/>
            <p:nvPr/>
          </p:nvSpPr>
          <p:spPr>
            <a:xfrm>
              <a:off x="4127000" y="3427863"/>
              <a:ext cx="266433" cy="153993"/>
            </a:xfrm>
            <a:custGeom>
              <a:rect b="b" l="l" r="r" t="t"/>
              <a:pathLst>
                <a:path extrusionOk="0" h="153993" w="266433">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22"/>
            <p:cNvSpPr/>
            <p:nvPr/>
          </p:nvSpPr>
          <p:spPr>
            <a:xfrm>
              <a:off x="4283886" y="3519017"/>
              <a:ext cx="266280" cy="153993"/>
            </a:xfrm>
            <a:custGeom>
              <a:rect b="b" l="l" r="r" t="t"/>
              <a:pathLst>
                <a:path extrusionOk="0" h="153993" w="26628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2"/>
            <p:cNvSpPr/>
            <p:nvPr/>
          </p:nvSpPr>
          <p:spPr>
            <a:xfrm>
              <a:off x="4440564" y="3609219"/>
              <a:ext cx="266248" cy="153985"/>
            </a:xfrm>
            <a:custGeom>
              <a:rect b="b" l="l" r="r" t="t"/>
              <a:pathLst>
                <a:path extrusionOk="0" h="153985" w="266248">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2"/>
            <p:cNvSpPr/>
            <p:nvPr/>
          </p:nvSpPr>
          <p:spPr>
            <a:xfrm>
              <a:off x="4597287" y="3699905"/>
              <a:ext cx="266442" cy="153983"/>
            </a:xfrm>
            <a:custGeom>
              <a:rect b="b" l="l" r="r" t="t"/>
              <a:pathLst>
                <a:path extrusionOk="0" h="153983" w="266442">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2"/>
            <p:cNvSpPr/>
            <p:nvPr/>
          </p:nvSpPr>
          <p:spPr>
            <a:xfrm>
              <a:off x="4753934" y="3790488"/>
              <a:ext cx="266248" cy="153985"/>
            </a:xfrm>
            <a:custGeom>
              <a:rect b="b" l="l" r="r" t="t"/>
              <a:pathLst>
                <a:path extrusionOk="0" h="153985" w="266248">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22"/>
            <p:cNvSpPr/>
            <p:nvPr/>
          </p:nvSpPr>
          <p:spPr>
            <a:xfrm>
              <a:off x="4910657" y="3881158"/>
              <a:ext cx="266058" cy="153915"/>
            </a:xfrm>
            <a:custGeom>
              <a:rect b="b" l="l" r="r" t="t"/>
              <a:pathLst>
                <a:path extrusionOk="0" h="153915" w="266058">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22"/>
            <p:cNvSpPr/>
            <p:nvPr/>
          </p:nvSpPr>
          <p:spPr>
            <a:xfrm>
              <a:off x="5067303" y="3971836"/>
              <a:ext cx="266334" cy="153993"/>
            </a:xfrm>
            <a:custGeom>
              <a:rect b="b" l="l" r="r" t="t"/>
              <a:pathLst>
                <a:path extrusionOk="0" h="153993" w="266334">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22"/>
            <p:cNvSpPr/>
            <p:nvPr/>
          </p:nvSpPr>
          <p:spPr>
            <a:xfrm>
              <a:off x="5224035" y="4062514"/>
              <a:ext cx="266528" cy="154092"/>
            </a:xfrm>
            <a:custGeom>
              <a:rect b="b" l="l" r="r" t="t"/>
              <a:pathLst>
                <a:path extrusionOk="0" h="154092" w="266528">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2"/>
            <p:cNvSpPr/>
            <p:nvPr/>
          </p:nvSpPr>
          <p:spPr>
            <a:xfrm>
              <a:off x="5380534" y="4153137"/>
              <a:ext cx="266473" cy="154041"/>
            </a:xfrm>
            <a:custGeom>
              <a:rect b="b" l="l" r="r" t="t"/>
              <a:pathLst>
                <a:path extrusionOk="0" h="154041" w="266473">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22"/>
            <p:cNvSpPr/>
            <p:nvPr/>
          </p:nvSpPr>
          <p:spPr>
            <a:xfrm>
              <a:off x="5537405" y="4243783"/>
              <a:ext cx="341715" cy="197836"/>
            </a:xfrm>
            <a:custGeom>
              <a:rect b="b" l="l" r="r" t="t"/>
              <a:pathLst>
                <a:path extrusionOk="0" h="197836" w="341715">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22"/>
            <p:cNvSpPr/>
            <p:nvPr/>
          </p:nvSpPr>
          <p:spPr>
            <a:xfrm>
              <a:off x="3580766" y="3287750"/>
              <a:ext cx="266442" cy="153846"/>
            </a:xfrm>
            <a:custGeom>
              <a:rect b="b" l="l" r="r" t="t"/>
              <a:pathLst>
                <a:path extrusionOk="0" h="153846" w="266442">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2"/>
            <p:cNvSpPr/>
            <p:nvPr/>
          </p:nvSpPr>
          <p:spPr>
            <a:xfrm>
              <a:off x="3737968" y="3378809"/>
              <a:ext cx="266343" cy="153636"/>
            </a:xfrm>
            <a:custGeom>
              <a:rect b="b" l="l" r="r" t="t"/>
              <a:pathLst>
                <a:path extrusionOk="0" h="153636" w="266343">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2"/>
            <p:cNvSpPr/>
            <p:nvPr/>
          </p:nvSpPr>
          <p:spPr>
            <a:xfrm>
              <a:off x="3894706" y="3469202"/>
              <a:ext cx="266442" cy="153993"/>
            </a:xfrm>
            <a:custGeom>
              <a:rect b="b" l="l" r="r" t="t"/>
              <a:pathLst>
                <a:path extrusionOk="0" h="153993" w="266442">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22"/>
            <p:cNvSpPr/>
            <p:nvPr/>
          </p:nvSpPr>
          <p:spPr>
            <a:xfrm>
              <a:off x="4051822" y="3559729"/>
              <a:ext cx="266144" cy="154280"/>
            </a:xfrm>
            <a:custGeom>
              <a:rect b="b" l="l" r="r" t="t"/>
              <a:pathLst>
                <a:path extrusionOk="0" h="154280" w="266144">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2"/>
            <p:cNvSpPr/>
            <p:nvPr/>
          </p:nvSpPr>
          <p:spPr>
            <a:xfrm>
              <a:off x="4207595" y="3649708"/>
              <a:ext cx="266442" cy="154372"/>
            </a:xfrm>
            <a:custGeom>
              <a:rect b="b" l="l" r="r" t="t"/>
              <a:pathLst>
                <a:path extrusionOk="0" h="154372" w="266442">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2"/>
            <p:cNvSpPr/>
            <p:nvPr/>
          </p:nvSpPr>
          <p:spPr>
            <a:xfrm>
              <a:off x="4364526" y="3740759"/>
              <a:ext cx="266248" cy="154101"/>
            </a:xfrm>
            <a:custGeom>
              <a:rect b="b" l="l" r="r" t="t"/>
              <a:pathLst>
                <a:path extrusionOk="0" h="154101" w="266248">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22"/>
            <p:cNvSpPr/>
            <p:nvPr/>
          </p:nvSpPr>
          <p:spPr>
            <a:xfrm>
              <a:off x="4521449" y="3831731"/>
              <a:ext cx="266334" cy="153985"/>
            </a:xfrm>
            <a:custGeom>
              <a:rect b="b" l="l" r="r" t="t"/>
              <a:pathLst>
                <a:path extrusionOk="0" h="153985" w="266334">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2"/>
            <p:cNvSpPr/>
            <p:nvPr/>
          </p:nvSpPr>
          <p:spPr>
            <a:xfrm>
              <a:off x="4678466" y="3922592"/>
              <a:ext cx="266239" cy="153993"/>
            </a:xfrm>
            <a:custGeom>
              <a:rect b="b" l="l" r="r" t="t"/>
              <a:pathLst>
                <a:path extrusionOk="0" h="153993" w="266239">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2"/>
            <p:cNvSpPr/>
            <p:nvPr/>
          </p:nvSpPr>
          <p:spPr>
            <a:xfrm>
              <a:off x="4835195" y="4013365"/>
              <a:ext cx="266474" cy="153993"/>
            </a:xfrm>
            <a:custGeom>
              <a:rect b="b" l="l" r="r" t="t"/>
              <a:pathLst>
                <a:path extrusionOk="0" h="153993" w="266474">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2"/>
            <p:cNvSpPr/>
            <p:nvPr/>
          </p:nvSpPr>
          <p:spPr>
            <a:xfrm>
              <a:off x="4992397" y="4104213"/>
              <a:ext cx="266533" cy="154079"/>
            </a:xfrm>
            <a:custGeom>
              <a:rect b="b" l="l" r="r" t="t"/>
              <a:pathLst>
                <a:path extrusionOk="0" h="154079" w="266533">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22"/>
            <p:cNvSpPr/>
            <p:nvPr/>
          </p:nvSpPr>
          <p:spPr>
            <a:xfrm>
              <a:off x="5149329" y="4195292"/>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22"/>
            <p:cNvSpPr/>
            <p:nvPr/>
          </p:nvSpPr>
          <p:spPr>
            <a:xfrm>
              <a:off x="5306305" y="4285820"/>
              <a:ext cx="266280" cy="154040"/>
            </a:xfrm>
            <a:custGeom>
              <a:rect b="b" l="l" r="r" t="t"/>
              <a:pathLst>
                <a:path extrusionOk="0" h="154040" w="26628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2"/>
            <p:cNvSpPr/>
            <p:nvPr/>
          </p:nvSpPr>
          <p:spPr>
            <a:xfrm>
              <a:off x="3348561" y="3153075"/>
              <a:ext cx="342095" cy="197622"/>
            </a:xfrm>
            <a:custGeom>
              <a:rect b="b" l="l" r="r" t="t"/>
              <a:pathLst>
                <a:path extrusionOk="0" h="197622" w="342095">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2"/>
            <p:cNvSpPr/>
            <p:nvPr/>
          </p:nvSpPr>
          <p:spPr>
            <a:xfrm>
              <a:off x="5350264" y="4375807"/>
              <a:ext cx="378572" cy="242223"/>
            </a:xfrm>
            <a:custGeom>
              <a:rect b="b" l="l" r="r" t="t"/>
              <a:pathLst>
                <a:path extrusionOk="0" h="242223" w="378572">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22"/>
            <p:cNvSpPr/>
            <p:nvPr/>
          </p:nvSpPr>
          <p:spPr>
            <a:xfrm>
              <a:off x="2893378" y="3416909"/>
              <a:ext cx="266442" cy="154101"/>
            </a:xfrm>
            <a:custGeom>
              <a:rect b="b" l="l" r="r" t="t"/>
              <a:pathLst>
                <a:path extrusionOk="0" h="154101" w="266442">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22"/>
            <p:cNvSpPr/>
            <p:nvPr/>
          </p:nvSpPr>
          <p:spPr>
            <a:xfrm>
              <a:off x="3049635" y="3507492"/>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22"/>
            <p:cNvSpPr/>
            <p:nvPr/>
          </p:nvSpPr>
          <p:spPr>
            <a:xfrm>
              <a:off x="3205860" y="3597884"/>
              <a:ext cx="266188" cy="153922"/>
            </a:xfrm>
            <a:custGeom>
              <a:rect b="b" l="l" r="r" t="t"/>
              <a:pathLst>
                <a:path extrusionOk="0" h="153922" w="266188">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2"/>
            <p:cNvSpPr/>
            <p:nvPr/>
          </p:nvSpPr>
          <p:spPr>
            <a:xfrm>
              <a:off x="4536462" y="4367735"/>
              <a:ext cx="266437" cy="154256"/>
            </a:xfrm>
            <a:custGeom>
              <a:rect b="b" l="l" r="r" t="t"/>
              <a:pathLst>
                <a:path extrusionOk="0" h="154256" w="266437">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22"/>
            <p:cNvSpPr/>
            <p:nvPr/>
          </p:nvSpPr>
          <p:spPr>
            <a:xfrm>
              <a:off x="4692711" y="4458183"/>
              <a:ext cx="266636" cy="153993"/>
            </a:xfrm>
            <a:custGeom>
              <a:rect b="b" l="l" r="r" t="t"/>
              <a:pathLst>
                <a:path extrusionOk="0" h="153993" w="266636">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22"/>
            <p:cNvSpPr/>
            <p:nvPr/>
          </p:nvSpPr>
          <p:spPr>
            <a:xfrm>
              <a:off x="4849162" y="4548575"/>
              <a:ext cx="266442" cy="153993"/>
            </a:xfrm>
            <a:custGeom>
              <a:rect b="b" l="l" r="r" t="t"/>
              <a:pathLst>
                <a:path extrusionOk="0" h="153993" w="266442">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2"/>
            <p:cNvSpPr/>
            <p:nvPr/>
          </p:nvSpPr>
          <p:spPr>
            <a:xfrm>
              <a:off x="5005419" y="4638967"/>
              <a:ext cx="266537" cy="154092"/>
            </a:xfrm>
            <a:custGeom>
              <a:rect b="b" l="l" r="r" t="t"/>
              <a:pathLst>
                <a:path extrusionOk="0" h="154092" w="266537">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2"/>
            <p:cNvSpPr/>
            <p:nvPr/>
          </p:nvSpPr>
          <p:spPr>
            <a:xfrm>
              <a:off x="3362257" y="3688277"/>
              <a:ext cx="306733" cy="177321"/>
            </a:xfrm>
            <a:custGeom>
              <a:rect b="b" l="l" r="r" t="t"/>
              <a:pathLst>
                <a:path extrusionOk="0" h="177321" w="306733">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22"/>
            <p:cNvSpPr/>
            <p:nvPr/>
          </p:nvSpPr>
          <p:spPr>
            <a:xfrm>
              <a:off x="4339992" y="4254062"/>
              <a:ext cx="306655" cy="177321"/>
            </a:xfrm>
            <a:custGeom>
              <a:rect b="b" l="l" r="r" t="t"/>
              <a:pathLst>
                <a:path extrusionOk="0" h="177321" w="306655">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2"/>
            <p:cNvSpPr/>
            <p:nvPr/>
          </p:nvSpPr>
          <p:spPr>
            <a:xfrm>
              <a:off x="3558805" y="3802100"/>
              <a:ext cx="891371" cy="515693"/>
            </a:xfrm>
            <a:custGeom>
              <a:rect b="b" l="l" r="r" t="t"/>
              <a:pathLst>
                <a:path extrusionOk="0" h="515693" w="891371">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22"/>
            <p:cNvSpPr/>
            <p:nvPr/>
          </p:nvSpPr>
          <p:spPr>
            <a:xfrm>
              <a:off x="3471751" y="3400145"/>
              <a:ext cx="266623" cy="154042"/>
            </a:xfrm>
            <a:custGeom>
              <a:rect b="b" l="l" r="r" t="t"/>
              <a:pathLst>
                <a:path extrusionOk="0" h="154042" w="266623">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22"/>
            <p:cNvSpPr/>
            <p:nvPr/>
          </p:nvSpPr>
          <p:spPr>
            <a:xfrm>
              <a:off x="3628284" y="3490390"/>
              <a:ext cx="266442" cy="154037"/>
            </a:xfrm>
            <a:custGeom>
              <a:rect b="b" l="l" r="r" t="t"/>
              <a:pathLst>
                <a:path extrusionOk="0" h="154037" w="266442">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22"/>
            <p:cNvSpPr/>
            <p:nvPr/>
          </p:nvSpPr>
          <p:spPr>
            <a:xfrm>
              <a:off x="3784546" y="3581216"/>
              <a:ext cx="266667" cy="153993"/>
            </a:xfrm>
            <a:custGeom>
              <a:rect b="b" l="l" r="r" t="t"/>
              <a:pathLst>
                <a:path extrusionOk="0" h="153993" w="266667">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22"/>
            <p:cNvSpPr/>
            <p:nvPr/>
          </p:nvSpPr>
          <p:spPr>
            <a:xfrm>
              <a:off x="3941088" y="3671799"/>
              <a:ext cx="266351" cy="153784"/>
            </a:xfrm>
            <a:custGeom>
              <a:rect b="b" l="l" r="r" t="t"/>
              <a:pathLst>
                <a:path extrusionOk="0" h="153784" w="266351">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22"/>
            <p:cNvSpPr/>
            <p:nvPr/>
          </p:nvSpPr>
          <p:spPr>
            <a:xfrm>
              <a:off x="4097622" y="3762381"/>
              <a:ext cx="266636" cy="153993"/>
            </a:xfrm>
            <a:custGeom>
              <a:rect b="b" l="l" r="r" t="t"/>
              <a:pathLst>
                <a:path extrusionOk="0" h="153993" w="266636">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22"/>
            <p:cNvSpPr/>
            <p:nvPr/>
          </p:nvSpPr>
          <p:spPr>
            <a:xfrm>
              <a:off x="4254133" y="3852876"/>
              <a:ext cx="266854" cy="154172"/>
            </a:xfrm>
            <a:custGeom>
              <a:rect b="b" l="l" r="r" t="t"/>
              <a:pathLst>
                <a:path extrusionOk="0" h="154172" w="266854">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22"/>
            <p:cNvSpPr/>
            <p:nvPr/>
          </p:nvSpPr>
          <p:spPr>
            <a:xfrm>
              <a:off x="4410814" y="3943451"/>
              <a:ext cx="266442" cy="153993"/>
            </a:xfrm>
            <a:custGeom>
              <a:rect b="b" l="l" r="r" t="t"/>
              <a:pathLst>
                <a:path extrusionOk="0" h="153993" w="266442">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2"/>
            <p:cNvSpPr/>
            <p:nvPr/>
          </p:nvSpPr>
          <p:spPr>
            <a:xfrm>
              <a:off x="4567356" y="4034034"/>
              <a:ext cx="266239" cy="153993"/>
            </a:xfrm>
            <a:custGeom>
              <a:rect b="b" l="l" r="r" t="t"/>
              <a:pathLst>
                <a:path extrusionOk="0" h="153993" w="266239">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2"/>
            <p:cNvSpPr/>
            <p:nvPr/>
          </p:nvSpPr>
          <p:spPr>
            <a:xfrm>
              <a:off x="4723985" y="4124617"/>
              <a:ext cx="266248" cy="154017"/>
            </a:xfrm>
            <a:custGeom>
              <a:rect b="b" l="l" r="r" t="t"/>
              <a:pathLst>
                <a:path extrusionOk="0" h="154017" w="266248">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2"/>
            <p:cNvSpPr/>
            <p:nvPr/>
          </p:nvSpPr>
          <p:spPr>
            <a:xfrm>
              <a:off x="4880346" y="4215112"/>
              <a:ext cx="266334" cy="154040"/>
            </a:xfrm>
            <a:custGeom>
              <a:rect b="b" l="l" r="r" t="t"/>
              <a:pathLst>
                <a:path extrusionOk="0" h="154040" w="266334">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2"/>
            <p:cNvSpPr/>
            <p:nvPr/>
          </p:nvSpPr>
          <p:spPr>
            <a:xfrm>
              <a:off x="5036888" y="4305687"/>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2"/>
            <p:cNvSpPr/>
            <p:nvPr/>
          </p:nvSpPr>
          <p:spPr>
            <a:xfrm>
              <a:off x="5193145" y="4396270"/>
              <a:ext cx="266239" cy="154284"/>
            </a:xfrm>
            <a:custGeom>
              <a:rect b="b" l="l" r="r" t="t"/>
              <a:pathLst>
                <a:path extrusionOk="0" h="154284" w="266239">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22"/>
            <p:cNvSpPr/>
            <p:nvPr/>
          </p:nvSpPr>
          <p:spPr>
            <a:xfrm>
              <a:off x="3196776" y="3241078"/>
              <a:ext cx="384874" cy="222382"/>
            </a:xfrm>
            <a:custGeom>
              <a:rect b="b" l="l" r="r" t="t"/>
              <a:pathLst>
                <a:path extrusionOk="0" h="222382" w="384874">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2"/>
            <p:cNvSpPr/>
            <p:nvPr/>
          </p:nvSpPr>
          <p:spPr>
            <a:xfrm>
              <a:off x="3242171" y="3443016"/>
              <a:ext cx="266280" cy="153882"/>
            </a:xfrm>
            <a:custGeom>
              <a:rect b="b" l="l" r="r" t="t"/>
              <a:pathLst>
                <a:path extrusionOk="0" h="153882" w="26628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2"/>
            <p:cNvSpPr/>
            <p:nvPr/>
          </p:nvSpPr>
          <p:spPr>
            <a:xfrm>
              <a:off x="3398660" y="3533591"/>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2"/>
            <p:cNvSpPr/>
            <p:nvPr/>
          </p:nvSpPr>
          <p:spPr>
            <a:xfrm>
              <a:off x="3554723" y="3624118"/>
              <a:ext cx="266722" cy="153784"/>
            </a:xfrm>
            <a:custGeom>
              <a:rect b="b" l="l" r="r" t="t"/>
              <a:pathLst>
                <a:path extrusionOk="0" h="153784" w="266722">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2"/>
            <p:cNvSpPr/>
            <p:nvPr/>
          </p:nvSpPr>
          <p:spPr>
            <a:xfrm>
              <a:off x="3711455" y="3714661"/>
              <a:ext cx="266433" cy="153993"/>
            </a:xfrm>
            <a:custGeom>
              <a:rect b="b" l="l" r="r" t="t"/>
              <a:pathLst>
                <a:path extrusionOk="0" h="153993" w="266433">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2"/>
            <p:cNvSpPr/>
            <p:nvPr/>
          </p:nvSpPr>
          <p:spPr>
            <a:xfrm>
              <a:off x="3868572" y="3805244"/>
              <a:ext cx="266280" cy="154106"/>
            </a:xfrm>
            <a:custGeom>
              <a:rect b="b" l="l" r="r" t="t"/>
              <a:pathLst>
                <a:path extrusionOk="0" h="154106" w="26628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2"/>
            <p:cNvSpPr/>
            <p:nvPr/>
          </p:nvSpPr>
          <p:spPr>
            <a:xfrm>
              <a:off x="4024630" y="3895731"/>
              <a:ext cx="266248" cy="153993"/>
            </a:xfrm>
            <a:custGeom>
              <a:rect b="b" l="l" r="r" t="t"/>
              <a:pathLst>
                <a:path extrusionOk="0" h="153993" w="266248">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2"/>
            <p:cNvSpPr/>
            <p:nvPr/>
          </p:nvSpPr>
          <p:spPr>
            <a:xfrm>
              <a:off x="4181086" y="3986314"/>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2"/>
            <p:cNvSpPr/>
            <p:nvPr/>
          </p:nvSpPr>
          <p:spPr>
            <a:xfrm>
              <a:off x="4337714" y="4076809"/>
              <a:ext cx="266248" cy="154040"/>
            </a:xfrm>
            <a:custGeom>
              <a:rect b="b" l="l" r="r" t="t"/>
              <a:pathLst>
                <a:path extrusionOk="0" h="154040" w="266248">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2"/>
            <p:cNvSpPr/>
            <p:nvPr/>
          </p:nvSpPr>
          <p:spPr>
            <a:xfrm>
              <a:off x="4494075" y="4167384"/>
              <a:ext cx="266248" cy="153993"/>
            </a:xfrm>
            <a:custGeom>
              <a:rect b="b" l="l" r="r" t="t"/>
              <a:pathLst>
                <a:path extrusionOk="0" h="153993" w="266248">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2"/>
            <p:cNvSpPr/>
            <p:nvPr/>
          </p:nvSpPr>
          <p:spPr>
            <a:xfrm>
              <a:off x="4650609" y="4257915"/>
              <a:ext cx="266153" cy="154012"/>
            </a:xfrm>
            <a:custGeom>
              <a:rect b="b" l="l" r="r" t="t"/>
              <a:pathLst>
                <a:path extrusionOk="0" h="154012" w="266153">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2"/>
            <p:cNvSpPr/>
            <p:nvPr/>
          </p:nvSpPr>
          <p:spPr>
            <a:xfrm>
              <a:off x="4807065" y="4348454"/>
              <a:ext cx="266248" cy="153993"/>
            </a:xfrm>
            <a:custGeom>
              <a:rect b="b" l="l" r="r" t="t"/>
              <a:pathLst>
                <a:path extrusionOk="0" h="153993" w="266248">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2"/>
            <p:cNvSpPr/>
            <p:nvPr/>
          </p:nvSpPr>
          <p:spPr>
            <a:xfrm>
              <a:off x="4963756" y="4439037"/>
              <a:ext cx="459701" cy="266038"/>
            </a:xfrm>
            <a:custGeom>
              <a:rect b="b" l="l" r="r" t="t"/>
              <a:pathLst>
                <a:path extrusionOk="0" h="266038" w="459701">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2"/>
            <p:cNvSpPr/>
            <p:nvPr/>
          </p:nvSpPr>
          <p:spPr>
            <a:xfrm>
              <a:off x="3045263" y="3329192"/>
              <a:ext cx="306655" cy="177371"/>
            </a:xfrm>
            <a:custGeom>
              <a:rect b="b" l="l" r="r" t="t"/>
              <a:pathLst>
                <a:path extrusionOk="0" h="177371" w="306655">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2"/>
            <p:cNvSpPr/>
            <p:nvPr/>
          </p:nvSpPr>
          <p:spPr>
            <a:xfrm>
              <a:off x="3658039" y="3005282"/>
              <a:ext cx="2325529" cy="1345328"/>
            </a:xfrm>
            <a:custGeom>
              <a:rect b="b" l="l" r="r" t="t"/>
              <a:pathLst>
                <a:path extrusionOk="0" h="1345328" w="2325529">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2"/>
            <p:cNvSpPr/>
            <p:nvPr/>
          </p:nvSpPr>
          <p:spPr>
            <a:xfrm>
              <a:off x="2758377" y="3858961"/>
              <a:ext cx="1752611" cy="1013632"/>
            </a:xfrm>
            <a:custGeom>
              <a:rect b="b" l="l" r="r" t="t"/>
              <a:pathLst>
                <a:path extrusionOk="0" h="1013632" w="1752611">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2"/>
            <p:cNvSpPr/>
            <p:nvPr/>
          </p:nvSpPr>
          <p:spPr>
            <a:xfrm>
              <a:off x="2759571" y="3871207"/>
              <a:ext cx="1750478" cy="1001386"/>
            </a:xfrm>
            <a:custGeom>
              <a:rect b="b" l="l" r="r" t="t"/>
              <a:pathLst>
                <a:path extrusionOk="0" h="1001386" w="1750478">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2"/>
            <p:cNvSpPr/>
            <p:nvPr/>
          </p:nvSpPr>
          <p:spPr>
            <a:xfrm>
              <a:off x="3817633" y="2891711"/>
              <a:ext cx="2255273" cy="1359741"/>
            </a:xfrm>
            <a:custGeom>
              <a:rect b="b" l="l" r="r" t="t"/>
              <a:pathLst>
                <a:path extrusionOk="0" h="1359741" w="2255273">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2"/>
            <p:cNvSpPr/>
            <p:nvPr/>
          </p:nvSpPr>
          <p:spPr>
            <a:xfrm>
              <a:off x="3899944" y="2334804"/>
              <a:ext cx="319167" cy="507819"/>
            </a:xfrm>
            <a:custGeom>
              <a:rect b="b" l="l" r="r" t="t"/>
              <a:pathLst>
                <a:path extrusionOk="0" h="507819" w="319167">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2"/>
            <p:cNvSpPr/>
            <p:nvPr/>
          </p:nvSpPr>
          <p:spPr>
            <a:xfrm>
              <a:off x="3899468" y="1737396"/>
              <a:ext cx="318787" cy="562544"/>
            </a:xfrm>
            <a:custGeom>
              <a:rect b="b" l="l" r="r" t="t"/>
              <a:pathLst>
                <a:path extrusionOk="0" h="562544" w="318787">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2"/>
            <p:cNvSpPr/>
            <p:nvPr/>
          </p:nvSpPr>
          <p:spPr>
            <a:xfrm>
              <a:off x="3979213" y="1913870"/>
              <a:ext cx="161864" cy="209418"/>
            </a:xfrm>
            <a:custGeom>
              <a:rect b="b" l="l" r="r" t="t"/>
              <a:pathLst>
                <a:path extrusionOk="0" h="209418" w="161864">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2"/>
            <p:cNvSpPr/>
            <p:nvPr/>
          </p:nvSpPr>
          <p:spPr>
            <a:xfrm>
              <a:off x="4045651" y="1966906"/>
              <a:ext cx="50374" cy="107156"/>
            </a:xfrm>
            <a:custGeom>
              <a:rect b="b" l="l" r="r" t="t"/>
              <a:pathLst>
                <a:path extrusionOk="0" h="107156" w="50374">
                  <a:moveTo>
                    <a:pt x="36688" y="107156"/>
                  </a:moveTo>
                  <a:lnTo>
                    <a:pt x="0" y="48673"/>
                  </a:lnTo>
                  <a:lnTo>
                    <a:pt x="0" y="0"/>
                  </a:lnTo>
                  <a:lnTo>
                    <a:pt x="20720" y="12001"/>
                  </a:lnTo>
                  <a:lnTo>
                    <a:pt x="20720" y="49816"/>
                  </a:lnTo>
                  <a:lnTo>
                    <a:pt x="50375" y="96964"/>
                  </a:lnTo>
                  <a:lnTo>
                    <a:pt x="36688" y="107156"/>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2"/>
            <p:cNvSpPr/>
            <p:nvPr/>
          </p:nvSpPr>
          <p:spPr>
            <a:xfrm>
              <a:off x="3899183" y="1178204"/>
              <a:ext cx="318787" cy="538687"/>
            </a:xfrm>
            <a:custGeom>
              <a:rect b="b" l="l" r="r" t="t"/>
              <a:pathLst>
                <a:path extrusionOk="0" h="538687" w="318787">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2"/>
            <p:cNvSpPr/>
            <p:nvPr/>
          </p:nvSpPr>
          <p:spPr>
            <a:xfrm>
              <a:off x="3979213" y="1338206"/>
              <a:ext cx="159393" cy="203465"/>
            </a:xfrm>
            <a:custGeom>
              <a:rect b="b" l="l" r="r" t="t"/>
              <a:pathLst>
                <a:path extrusionOk="0" h="203465" w="159393">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2"/>
            <p:cNvSpPr/>
            <p:nvPr/>
          </p:nvSpPr>
          <p:spPr>
            <a:xfrm>
              <a:off x="3993280" y="2480040"/>
              <a:ext cx="134491" cy="224767"/>
            </a:xfrm>
            <a:custGeom>
              <a:rect b="b" l="l" r="r" t="t"/>
              <a:pathLst>
                <a:path extrusionOk="0" h="224767" w="134491">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2"/>
            <p:cNvSpPr/>
            <p:nvPr/>
          </p:nvSpPr>
          <p:spPr>
            <a:xfrm rot="-1801764">
              <a:off x="4024636" y="2501896"/>
              <a:ext cx="71791" cy="124475"/>
            </a:xfrm>
            <a:custGeom>
              <a:rect b="b" l="l" r="r" t="t"/>
              <a:pathLst>
                <a:path extrusionOk="0" h="124586" w="71855">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2"/>
            <p:cNvSpPr/>
            <p:nvPr/>
          </p:nvSpPr>
          <p:spPr>
            <a:xfrm>
              <a:off x="4492846" y="2048739"/>
              <a:ext cx="559351" cy="469824"/>
            </a:xfrm>
            <a:custGeom>
              <a:rect b="b" l="l" r="r" t="t"/>
              <a:pathLst>
                <a:path extrusionOk="0" h="469824" w="559351">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2"/>
            <p:cNvSpPr/>
            <p:nvPr/>
          </p:nvSpPr>
          <p:spPr>
            <a:xfrm>
              <a:off x="4353888" y="2645824"/>
              <a:ext cx="1638988" cy="1231605"/>
            </a:xfrm>
            <a:custGeom>
              <a:rect b="b" l="l" r="r" t="t"/>
              <a:pathLst>
                <a:path extrusionOk="0" h="1231605" w="1638988">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2"/>
            <p:cNvSpPr/>
            <p:nvPr/>
          </p:nvSpPr>
          <p:spPr>
            <a:xfrm>
              <a:off x="4353888" y="2645824"/>
              <a:ext cx="1638988" cy="746475"/>
            </a:xfrm>
            <a:custGeom>
              <a:rect b="b" l="l" r="r" t="t"/>
              <a:pathLst>
                <a:path extrusionOk="0" h="746475" w="1638988">
                  <a:moveTo>
                    <a:pt x="1638989" y="734496"/>
                  </a:moveTo>
                  <a:cubicBezTo>
                    <a:pt x="1638989" y="734496"/>
                    <a:pt x="1138757" y="844986"/>
                    <a:pt x="734332" y="394835"/>
                  </a:cubicBezTo>
                  <a:cubicBezTo>
                    <a:pt x="329908" y="-55317"/>
                    <a:pt x="0" y="2405"/>
                    <a:pt x="0" y="2405"/>
                  </a:cubicBezTo>
                </a:path>
              </a:pathLst>
            </a:custGeom>
            <a:noFill/>
            <a:ln cap="flat" cmpd="sng" w="10075">
              <a:solidFill>
                <a:srgbClr val="CCCEDD"/>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2"/>
            <p:cNvSpPr/>
            <p:nvPr/>
          </p:nvSpPr>
          <p:spPr>
            <a:xfrm>
              <a:off x="4257005" y="773645"/>
              <a:ext cx="165344" cy="325643"/>
            </a:xfrm>
            <a:custGeom>
              <a:rect b="b" l="l" r="r" t="t"/>
              <a:pathLst>
                <a:path extrusionOk="0" h="325643" w="165344">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2"/>
            <p:cNvSpPr/>
            <p:nvPr/>
          </p:nvSpPr>
          <p:spPr>
            <a:xfrm>
              <a:off x="4272441" y="1538278"/>
              <a:ext cx="113451" cy="88273"/>
            </a:xfrm>
            <a:custGeom>
              <a:rect b="b" l="l" r="r" t="t"/>
              <a:pathLst>
                <a:path extrusionOk="0" h="88273" w="113451">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2"/>
            <p:cNvSpPr/>
            <p:nvPr/>
          </p:nvSpPr>
          <p:spPr>
            <a:xfrm>
              <a:off x="4272622" y="1567332"/>
              <a:ext cx="113035" cy="59179"/>
            </a:xfrm>
            <a:custGeom>
              <a:rect b="b" l="l" r="r" t="t"/>
              <a:pathLst>
                <a:path extrusionOk="0" h="59179" w="113035">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22"/>
            <p:cNvSpPr/>
            <p:nvPr/>
          </p:nvSpPr>
          <p:spPr>
            <a:xfrm>
              <a:off x="4135669" y="1458312"/>
              <a:ext cx="113522" cy="85076"/>
            </a:xfrm>
            <a:custGeom>
              <a:rect b="b" l="l" r="r" t="t"/>
              <a:pathLst>
                <a:path extrusionOk="0" h="85076" w="113522">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22"/>
            <p:cNvSpPr/>
            <p:nvPr/>
          </p:nvSpPr>
          <p:spPr>
            <a:xfrm>
              <a:off x="4135660" y="1485798"/>
              <a:ext cx="113035" cy="59179"/>
            </a:xfrm>
            <a:custGeom>
              <a:rect b="b" l="l" r="r" t="t"/>
              <a:pathLst>
                <a:path extrusionOk="0" h="59179" w="113035">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2"/>
            <p:cNvSpPr/>
            <p:nvPr/>
          </p:nvSpPr>
          <p:spPr>
            <a:xfrm>
              <a:off x="4163850" y="1066881"/>
              <a:ext cx="398264" cy="482949"/>
            </a:xfrm>
            <a:custGeom>
              <a:rect b="b" l="l" r="r" t="t"/>
              <a:pathLst>
                <a:path extrusionOk="0" h="482949" w="398264">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22"/>
            <p:cNvSpPr/>
            <p:nvPr/>
          </p:nvSpPr>
          <p:spPr>
            <a:xfrm>
              <a:off x="4403391" y="743705"/>
              <a:ext cx="125692" cy="122150"/>
            </a:xfrm>
            <a:custGeom>
              <a:rect b="b" l="l" r="r" t="t"/>
              <a:pathLst>
                <a:path extrusionOk="0" h="122150" w="125692">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22"/>
            <p:cNvSpPr/>
            <p:nvPr/>
          </p:nvSpPr>
          <p:spPr>
            <a:xfrm>
              <a:off x="4358991" y="760843"/>
              <a:ext cx="203859" cy="398340"/>
            </a:xfrm>
            <a:custGeom>
              <a:rect b="b" l="l" r="r" t="t"/>
              <a:pathLst>
                <a:path extrusionOk="0" h="398340" w="203859">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2"/>
            <p:cNvSpPr/>
            <p:nvPr/>
          </p:nvSpPr>
          <p:spPr>
            <a:xfrm>
              <a:off x="4398650" y="616917"/>
              <a:ext cx="135166" cy="164844"/>
            </a:xfrm>
            <a:custGeom>
              <a:rect b="b" l="l" r="r" t="t"/>
              <a:pathLst>
                <a:path extrusionOk="0" h="164844" w="135166">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2"/>
            <p:cNvSpPr/>
            <p:nvPr/>
          </p:nvSpPr>
          <p:spPr>
            <a:xfrm>
              <a:off x="4403852" y="602477"/>
              <a:ext cx="142520" cy="141227"/>
            </a:xfrm>
            <a:custGeom>
              <a:rect b="b" l="l" r="r" t="t"/>
              <a:pathLst>
                <a:path extrusionOk="0" h="141227" w="14252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2"/>
            <p:cNvSpPr/>
            <p:nvPr/>
          </p:nvSpPr>
          <p:spPr>
            <a:xfrm>
              <a:off x="4338015" y="761231"/>
              <a:ext cx="65677" cy="95630"/>
            </a:xfrm>
            <a:custGeom>
              <a:rect b="b" l="l" r="r" t="t"/>
              <a:pathLst>
                <a:path extrusionOk="0" h="95630" w="65677">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22"/>
            <p:cNvSpPr/>
            <p:nvPr/>
          </p:nvSpPr>
          <p:spPr>
            <a:xfrm>
              <a:off x="5408528" y="1603174"/>
              <a:ext cx="974325" cy="1973896"/>
            </a:xfrm>
            <a:custGeom>
              <a:rect b="b" l="l" r="r" t="t"/>
              <a:pathLst>
                <a:path extrusionOk="0" h="1973896" w="974325">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22"/>
            <p:cNvSpPr/>
            <p:nvPr/>
          </p:nvSpPr>
          <p:spPr>
            <a:xfrm>
              <a:off x="6324400" y="3534911"/>
              <a:ext cx="27183" cy="49530"/>
            </a:xfrm>
            <a:custGeom>
              <a:rect b="b" l="l" r="r" t="t"/>
              <a:pathLst>
                <a:path extrusionOk="0" h="49530" w="27183">
                  <a:moveTo>
                    <a:pt x="0" y="49530"/>
                  </a:moveTo>
                  <a:lnTo>
                    <a:pt x="27184" y="36100"/>
                  </a:lnTo>
                  <a:lnTo>
                    <a:pt x="8840" y="0"/>
                  </a:lnTo>
                  <a:lnTo>
                    <a:pt x="0" y="4953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22"/>
            <p:cNvSpPr/>
            <p:nvPr/>
          </p:nvSpPr>
          <p:spPr>
            <a:xfrm>
              <a:off x="5423355" y="1605432"/>
              <a:ext cx="45242" cy="39909"/>
            </a:xfrm>
            <a:custGeom>
              <a:rect b="b" l="l" r="r" t="t"/>
              <a:pathLst>
                <a:path extrusionOk="0" h="39909" w="45242">
                  <a:moveTo>
                    <a:pt x="0" y="12097"/>
                  </a:moveTo>
                  <a:cubicBezTo>
                    <a:pt x="7993" y="7334"/>
                    <a:pt x="16396" y="3286"/>
                    <a:pt x="25092" y="0"/>
                  </a:cubicBezTo>
                  <a:lnTo>
                    <a:pt x="45242" y="3991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22"/>
            <p:cNvSpPr/>
            <p:nvPr/>
          </p:nvSpPr>
          <p:spPr>
            <a:xfrm>
              <a:off x="5387713" y="1613611"/>
              <a:ext cx="974325" cy="1973876"/>
            </a:xfrm>
            <a:custGeom>
              <a:rect b="b" l="l" r="r" t="t"/>
              <a:pathLst>
                <a:path extrusionOk="0" h="1973876" w="974325">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2"/>
            <p:cNvSpPr/>
            <p:nvPr/>
          </p:nvSpPr>
          <p:spPr>
            <a:xfrm>
              <a:off x="5477912" y="174973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2"/>
            <p:cNvSpPr/>
            <p:nvPr/>
          </p:nvSpPr>
          <p:spPr>
            <a:xfrm>
              <a:off x="5649377" y="1848986"/>
              <a:ext cx="613432" cy="407098"/>
            </a:xfrm>
            <a:custGeom>
              <a:rect b="b" l="l" r="r" t="t"/>
              <a:pathLst>
                <a:path extrusionOk="0" h="407098" w="613432">
                  <a:moveTo>
                    <a:pt x="613433" y="407099"/>
                  </a:moveTo>
                  <a:lnTo>
                    <a:pt x="0" y="52102"/>
                  </a:lnTo>
                  <a:lnTo>
                    <a:pt x="0" y="0"/>
                  </a:lnTo>
                  <a:lnTo>
                    <a:pt x="613433" y="354902"/>
                  </a:lnTo>
                  <a:lnTo>
                    <a:pt x="613433" y="407099"/>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22"/>
            <p:cNvSpPr/>
            <p:nvPr/>
          </p:nvSpPr>
          <p:spPr>
            <a:xfrm>
              <a:off x="5477912" y="191680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2"/>
            <p:cNvSpPr/>
            <p:nvPr/>
          </p:nvSpPr>
          <p:spPr>
            <a:xfrm>
              <a:off x="5649377" y="2015959"/>
              <a:ext cx="405945" cy="287083"/>
            </a:xfrm>
            <a:custGeom>
              <a:rect b="b" l="l" r="r" t="t"/>
              <a:pathLst>
                <a:path extrusionOk="0" h="287083" w="405945">
                  <a:moveTo>
                    <a:pt x="405945" y="287084"/>
                  </a:moveTo>
                  <a:lnTo>
                    <a:pt x="0" y="52197"/>
                  </a:lnTo>
                  <a:lnTo>
                    <a:pt x="0" y="0"/>
                  </a:lnTo>
                  <a:lnTo>
                    <a:pt x="405945" y="234887"/>
                  </a:lnTo>
                  <a:lnTo>
                    <a:pt x="405945" y="287084"/>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2"/>
            <p:cNvSpPr/>
            <p:nvPr/>
          </p:nvSpPr>
          <p:spPr>
            <a:xfrm>
              <a:off x="5477912" y="2000338"/>
              <a:ext cx="144376" cy="135636"/>
            </a:xfrm>
            <a:custGeom>
              <a:rect b="b" l="l" r="r" t="t"/>
              <a:pathLst>
                <a:path extrusionOk="0" h="135636" w="144376">
                  <a:moveTo>
                    <a:pt x="144376" y="135636"/>
                  </a:moveTo>
                  <a:lnTo>
                    <a:pt x="0" y="52197"/>
                  </a:lnTo>
                  <a:lnTo>
                    <a:pt x="0" y="0"/>
                  </a:lnTo>
                  <a:lnTo>
                    <a:pt x="144376" y="83439"/>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2"/>
            <p:cNvSpPr/>
            <p:nvPr/>
          </p:nvSpPr>
          <p:spPr>
            <a:xfrm>
              <a:off x="5649377" y="2099494"/>
              <a:ext cx="505174" cy="344519"/>
            </a:xfrm>
            <a:custGeom>
              <a:rect b="b" l="l" r="r" t="t"/>
              <a:pathLst>
                <a:path extrusionOk="0" h="344519" w="505174">
                  <a:moveTo>
                    <a:pt x="505174" y="344519"/>
                  </a:moveTo>
                  <a:lnTo>
                    <a:pt x="0" y="52197"/>
                  </a:lnTo>
                  <a:lnTo>
                    <a:pt x="0" y="0"/>
                  </a:lnTo>
                  <a:lnTo>
                    <a:pt x="505174" y="292322"/>
                  </a:lnTo>
                  <a:lnTo>
                    <a:pt x="505174" y="344519"/>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2"/>
            <p:cNvSpPr/>
            <p:nvPr/>
          </p:nvSpPr>
          <p:spPr>
            <a:xfrm>
              <a:off x="5477912" y="208377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2"/>
            <p:cNvSpPr/>
            <p:nvPr/>
          </p:nvSpPr>
          <p:spPr>
            <a:xfrm>
              <a:off x="5649377" y="2183028"/>
              <a:ext cx="351863" cy="255746"/>
            </a:xfrm>
            <a:custGeom>
              <a:rect b="b" l="l" r="r" t="t"/>
              <a:pathLst>
                <a:path extrusionOk="0" h="255746" w="351863">
                  <a:moveTo>
                    <a:pt x="351864" y="255746"/>
                  </a:moveTo>
                  <a:lnTo>
                    <a:pt x="0" y="52197"/>
                  </a:lnTo>
                  <a:lnTo>
                    <a:pt x="0" y="0"/>
                  </a:lnTo>
                  <a:lnTo>
                    <a:pt x="351864" y="203549"/>
                  </a:lnTo>
                  <a:lnTo>
                    <a:pt x="351864" y="25574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2"/>
            <p:cNvSpPr/>
            <p:nvPr/>
          </p:nvSpPr>
          <p:spPr>
            <a:xfrm>
              <a:off x="5477912" y="1833270"/>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2"/>
            <p:cNvSpPr/>
            <p:nvPr/>
          </p:nvSpPr>
          <p:spPr>
            <a:xfrm>
              <a:off x="5649377" y="1932425"/>
              <a:ext cx="306716" cy="229742"/>
            </a:xfrm>
            <a:custGeom>
              <a:rect b="b" l="l" r="r" t="t"/>
              <a:pathLst>
                <a:path extrusionOk="0" h="229742" w="306716">
                  <a:moveTo>
                    <a:pt x="306716" y="229743"/>
                  </a:moveTo>
                  <a:lnTo>
                    <a:pt x="0" y="52197"/>
                  </a:lnTo>
                  <a:lnTo>
                    <a:pt x="0" y="0"/>
                  </a:lnTo>
                  <a:lnTo>
                    <a:pt x="306716" y="177451"/>
                  </a:lnTo>
                  <a:lnTo>
                    <a:pt x="306716" y="229743"/>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2"/>
            <p:cNvSpPr/>
            <p:nvPr/>
          </p:nvSpPr>
          <p:spPr>
            <a:xfrm>
              <a:off x="5477912" y="216731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22"/>
            <p:cNvSpPr/>
            <p:nvPr/>
          </p:nvSpPr>
          <p:spPr>
            <a:xfrm>
              <a:off x="5649377" y="2266467"/>
              <a:ext cx="180399" cy="156591"/>
            </a:xfrm>
            <a:custGeom>
              <a:rect b="b" l="l" r="r" t="t"/>
              <a:pathLst>
                <a:path extrusionOk="0" h="156591" w="180399">
                  <a:moveTo>
                    <a:pt x="180399" y="156591"/>
                  </a:moveTo>
                  <a:lnTo>
                    <a:pt x="0" y="52197"/>
                  </a:lnTo>
                  <a:lnTo>
                    <a:pt x="0" y="0"/>
                  </a:lnTo>
                  <a:lnTo>
                    <a:pt x="180399" y="104394"/>
                  </a:lnTo>
                  <a:lnTo>
                    <a:pt x="180399" y="156591"/>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22"/>
            <p:cNvSpPr/>
            <p:nvPr/>
          </p:nvSpPr>
          <p:spPr>
            <a:xfrm>
              <a:off x="5477912" y="2334380"/>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2"/>
            <p:cNvSpPr/>
            <p:nvPr/>
          </p:nvSpPr>
          <p:spPr>
            <a:xfrm>
              <a:off x="5649377" y="2433536"/>
              <a:ext cx="568380" cy="381000"/>
            </a:xfrm>
            <a:custGeom>
              <a:rect b="b" l="l" r="r" t="t"/>
              <a:pathLst>
                <a:path extrusionOk="0" h="381000" w="568380">
                  <a:moveTo>
                    <a:pt x="568380" y="381000"/>
                  </a:moveTo>
                  <a:lnTo>
                    <a:pt x="0" y="52197"/>
                  </a:lnTo>
                  <a:lnTo>
                    <a:pt x="0" y="0"/>
                  </a:lnTo>
                  <a:lnTo>
                    <a:pt x="568380" y="328803"/>
                  </a:lnTo>
                  <a:lnTo>
                    <a:pt x="568380" y="38100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22"/>
            <p:cNvSpPr/>
            <p:nvPr/>
          </p:nvSpPr>
          <p:spPr>
            <a:xfrm>
              <a:off x="5477912" y="241781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22"/>
            <p:cNvSpPr/>
            <p:nvPr/>
          </p:nvSpPr>
          <p:spPr>
            <a:xfrm>
              <a:off x="5649377" y="2517070"/>
              <a:ext cx="171369" cy="151352"/>
            </a:xfrm>
            <a:custGeom>
              <a:rect b="b" l="l" r="r" t="t"/>
              <a:pathLst>
                <a:path extrusionOk="0" h="151352" w="171369">
                  <a:moveTo>
                    <a:pt x="171370" y="151352"/>
                  </a:moveTo>
                  <a:lnTo>
                    <a:pt x="0" y="52197"/>
                  </a:lnTo>
                  <a:lnTo>
                    <a:pt x="0" y="0"/>
                  </a:lnTo>
                  <a:lnTo>
                    <a:pt x="171370" y="99155"/>
                  </a:lnTo>
                  <a:lnTo>
                    <a:pt x="171370" y="151352"/>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2"/>
            <p:cNvSpPr/>
            <p:nvPr/>
          </p:nvSpPr>
          <p:spPr>
            <a:xfrm>
              <a:off x="5477912" y="250135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2"/>
            <p:cNvSpPr/>
            <p:nvPr/>
          </p:nvSpPr>
          <p:spPr>
            <a:xfrm>
              <a:off x="5649377" y="2600604"/>
              <a:ext cx="505174" cy="344424"/>
            </a:xfrm>
            <a:custGeom>
              <a:rect b="b" l="l" r="r" t="t"/>
              <a:pathLst>
                <a:path extrusionOk="0" h="344424" w="505174">
                  <a:moveTo>
                    <a:pt x="505174" y="344424"/>
                  </a:moveTo>
                  <a:lnTo>
                    <a:pt x="0" y="52102"/>
                  </a:lnTo>
                  <a:lnTo>
                    <a:pt x="0" y="0"/>
                  </a:lnTo>
                  <a:lnTo>
                    <a:pt x="505174" y="292227"/>
                  </a:lnTo>
                  <a:lnTo>
                    <a:pt x="505174" y="344424"/>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2"/>
            <p:cNvSpPr/>
            <p:nvPr/>
          </p:nvSpPr>
          <p:spPr>
            <a:xfrm>
              <a:off x="5477912" y="225084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2"/>
            <p:cNvSpPr/>
            <p:nvPr/>
          </p:nvSpPr>
          <p:spPr>
            <a:xfrm>
              <a:off x="5649377" y="2350001"/>
              <a:ext cx="478085" cy="328898"/>
            </a:xfrm>
            <a:custGeom>
              <a:rect b="b" l="l" r="r" t="t"/>
              <a:pathLst>
                <a:path extrusionOk="0" h="328898" w="478085">
                  <a:moveTo>
                    <a:pt x="478086" y="328898"/>
                  </a:moveTo>
                  <a:lnTo>
                    <a:pt x="0" y="52197"/>
                  </a:lnTo>
                  <a:lnTo>
                    <a:pt x="0" y="0"/>
                  </a:lnTo>
                  <a:lnTo>
                    <a:pt x="478086" y="276701"/>
                  </a:lnTo>
                  <a:lnTo>
                    <a:pt x="478086" y="328898"/>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2"/>
            <p:cNvSpPr/>
            <p:nvPr/>
          </p:nvSpPr>
          <p:spPr>
            <a:xfrm>
              <a:off x="5477912" y="258488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2"/>
            <p:cNvSpPr/>
            <p:nvPr/>
          </p:nvSpPr>
          <p:spPr>
            <a:xfrm>
              <a:off x="5649377" y="2684043"/>
              <a:ext cx="63110" cy="88773"/>
            </a:xfrm>
            <a:custGeom>
              <a:rect b="b" l="l" r="r" t="t"/>
              <a:pathLst>
                <a:path extrusionOk="0" h="88773" w="63110">
                  <a:moveTo>
                    <a:pt x="63111" y="88773"/>
                  </a:moveTo>
                  <a:lnTo>
                    <a:pt x="0" y="52197"/>
                  </a:lnTo>
                  <a:lnTo>
                    <a:pt x="0" y="0"/>
                  </a:lnTo>
                  <a:lnTo>
                    <a:pt x="63111" y="36576"/>
                  </a:lnTo>
                  <a:lnTo>
                    <a:pt x="63111" y="88773"/>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2"/>
            <p:cNvSpPr/>
            <p:nvPr/>
          </p:nvSpPr>
          <p:spPr>
            <a:xfrm>
              <a:off x="5477912" y="2751956"/>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2"/>
            <p:cNvSpPr/>
            <p:nvPr/>
          </p:nvSpPr>
          <p:spPr>
            <a:xfrm>
              <a:off x="5649377" y="2851112"/>
              <a:ext cx="117287" cy="120014"/>
            </a:xfrm>
            <a:custGeom>
              <a:rect b="b" l="l" r="r" t="t"/>
              <a:pathLst>
                <a:path extrusionOk="0" h="120014" w="117287">
                  <a:moveTo>
                    <a:pt x="117288" y="120015"/>
                  </a:moveTo>
                  <a:lnTo>
                    <a:pt x="0" y="52197"/>
                  </a:lnTo>
                  <a:lnTo>
                    <a:pt x="0" y="0"/>
                  </a:lnTo>
                  <a:lnTo>
                    <a:pt x="117288" y="67818"/>
                  </a:lnTo>
                  <a:lnTo>
                    <a:pt x="117288" y="120015"/>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2"/>
            <p:cNvSpPr/>
            <p:nvPr/>
          </p:nvSpPr>
          <p:spPr>
            <a:xfrm>
              <a:off x="5477912" y="2835395"/>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2"/>
            <p:cNvSpPr/>
            <p:nvPr/>
          </p:nvSpPr>
          <p:spPr>
            <a:xfrm>
              <a:off x="5649377" y="2934646"/>
              <a:ext cx="306716" cy="229647"/>
            </a:xfrm>
            <a:custGeom>
              <a:rect b="b" l="l" r="r" t="t"/>
              <a:pathLst>
                <a:path extrusionOk="0" h="229647" w="306716">
                  <a:moveTo>
                    <a:pt x="306716" y="229648"/>
                  </a:moveTo>
                  <a:lnTo>
                    <a:pt x="0" y="52197"/>
                  </a:lnTo>
                  <a:lnTo>
                    <a:pt x="0" y="0"/>
                  </a:lnTo>
                  <a:lnTo>
                    <a:pt x="306716" y="177451"/>
                  </a:lnTo>
                  <a:lnTo>
                    <a:pt x="306716" y="229648"/>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2"/>
            <p:cNvSpPr/>
            <p:nvPr/>
          </p:nvSpPr>
          <p:spPr>
            <a:xfrm>
              <a:off x="5477912" y="291892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22"/>
            <p:cNvSpPr/>
            <p:nvPr/>
          </p:nvSpPr>
          <p:spPr>
            <a:xfrm>
              <a:off x="5649377" y="3018085"/>
              <a:ext cx="487115" cy="334137"/>
            </a:xfrm>
            <a:custGeom>
              <a:rect b="b" l="l" r="r" t="t"/>
              <a:pathLst>
                <a:path extrusionOk="0" h="334137" w="487115">
                  <a:moveTo>
                    <a:pt x="487115" y="334137"/>
                  </a:moveTo>
                  <a:lnTo>
                    <a:pt x="0" y="52197"/>
                  </a:lnTo>
                  <a:lnTo>
                    <a:pt x="0" y="0"/>
                  </a:lnTo>
                  <a:lnTo>
                    <a:pt x="487115" y="281940"/>
                  </a:lnTo>
                  <a:lnTo>
                    <a:pt x="487115" y="334137"/>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2"/>
            <p:cNvSpPr/>
            <p:nvPr/>
          </p:nvSpPr>
          <p:spPr>
            <a:xfrm>
              <a:off x="5477912" y="266842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2"/>
            <p:cNvSpPr/>
            <p:nvPr/>
          </p:nvSpPr>
          <p:spPr>
            <a:xfrm>
              <a:off x="5649377" y="2767577"/>
              <a:ext cx="613432" cy="407193"/>
            </a:xfrm>
            <a:custGeom>
              <a:rect b="b" l="l" r="r" t="t"/>
              <a:pathLst>
                <a:path extrusionOk="0" h="407193" w="613432">
                  <a:moveTo>
                    <a:pt x="613433" y="407194"/>
                  </a:moveTo>
                  <a:lnTo>
                    <a:pt x="0" y="52197"/>
                  </a:lnTo>
                  <a:lnTo>
                    <a:pt x="0" y="0"/>
                  </a:lnTo>
                  <a:lnTo>
                    <a:pt x="613433" y="354902"/>
                  </a:lnTo>
                  <a:lnTo>
                    <a:pt x="613433" y="407194"/>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2"/>
            <p:cNvSpPr/>
            <p:nvPr/>
          </p:nvSpPr>
          <p:spPr>
            <a:xfrm>
              <a:off x="1926580" y="1674106"/>
              <a:ext cx="1230952" cy="1017480"/>
            </a:xfrm>
            <a:custGeom>
              <a:rect b="b" l="l" r="r" t="t"/>
              <a:pathLst>
                <a:path extrusionOk="0" h="1017480" w="1230952">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2"/>
            <p:cNvSpPr/>
            <p:nvPr/>
          </p:nvSpPr>
          <p:spPr>
            <a:xfrm>
              <a:off x="3112195" y="1676584"/>
              <a:ext cx="59119" cy="52197"/>
            </a:xfrm>
            <a:custGeom>
              <a:rect b="b" l="l" r="r" t="t"/>
              <a:pathLst>
                <a:path extrusionOk="0" h="52197" w="59119">
                  <a:moveTo>
                    <a:pt x="18249" y="0"/>
                  </a:moveTo>
                  <a:lnTo>
                    <a:pt x="59119" y="16574"/>
                  </a:lnTo>
                  <a:lnTo>
                    <a:pt x="24522" y="52197"/>
                  </a:lnTo>
                  <a:lnTo>
                    <a:pt x="0" y="12859"/>
                  </a:lnTo>
                  <a:lnTo>
                    <a:pt x="18249"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2"/>
            <p:cNvSpPr/>
            <p:nvPr/>
          </p:nvSpPr>
          <p:spPr>
            <a:xfrm>
              <a:off x="2269509" y="2593746"/>
              <a:ext cx="43151" cy="44767"/>
            </a:xfrm>
            <a:custGeom>
              <a:rect b="b" l="l" r="r" t="t"/>
              <a:pathLst>
                <a:path extrusionOk="0" h="44767" w="43151">
                  <a:moveTo>
                    <a:pt x="0" y="27432"/>
                  </a:moveTo>
                  <a:lnTo>
                    <a:pt x="43056" y="44767"/>
                  </a:lnTo>
                  <a:lnTo>
                    <a:pt x="43151" y="7620"/>
                  </a:lnTo>
                  <a:lnTo>
                    <a:pt x="5038" y="0"/>
                  </a:lnTo>
                  <a:lnTo>
                    <a:pt x="0" y="2743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22"/>
            <p:cNvSpPr/>
            <p:nvPr/>
          </p:nvSpPr>
          <p:spPr>
            <a:xfrm>
              <a:off x="1950116" y="2650325"/>
              <a:ext cx="58584" cy="57547"/>
            </a:xfrm>
            <a:custGeom>
              <a:rect b="b" l="l" r="r" t="t"/>
              <a:pathLst>
                <a:path extrusionOk="0" h="57547" w="58584">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2"/>
            <p:cNvSpPr/>
            <p:nvPr/>
          </p:nvSpPr>
          <p:spPr>
            <a:xfrm>
              <a:off x="1969256" y="1691533"/>
              <a:ext cx="1231332" cy="1017436"/>
            </a:xfrm>
            <a:custGeom>
              <a:rect b="b" l="l" r="r" t="t"/>
              <a:pathLst>
                <a:path extrusionOk="0" h="1017436" w="1231332">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2"/>
            <p:cNvSpPr/>
            <p:nvPr/>
          </p:nvSpPr>
          <p:spPr>
            <a:xfrm>
              <a:off x="2066299" y="1805171"/>
              <a:ext cx="1037246" cy="669226"/>
            </a:xfrm>
            <a:custGeom>
              <a:rect b="b" l="l" r="r" t="t"/>
              <a:pathLst>
                <a:path extrusionOk="0" h="669226" w="1037246">
                  <a:moveTo>
                    <a:pt x="1037247" y="69152"/>
                  </a:moveTo>
                  <a:lnTo>
                    <a:pt x="0" y="669227"/>
                  </a:lnTo>
                  <a:lnTo>
                    <a:pt x="0" y="600170"/>
                  </a:lnTo>
                  <a:lnTo>
                    <a:pt x="1037247" y="0"/>
                  </a:lnTo>
                  <a:lnTo>
                    <a:pt x="1037247" y="69152"/>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2"/>
            <p:cNvSpPr/>
            <p:nvPr/>
          </p:nvSpPr>
          <p:spPr>
            <a:xfrm>
              <a:off x="2066299" y="2133308"/>
              <a:ext cx="679110" cy="462057"/>
            </a:xfrm>
            <a:custGeom>
              <a:rect b="b" l="l" r="r" t="t"/>
              <a:pathLst>
                <a:path extrusionOk="0" h="462057" w="679110">
                  <a:moveTo>
                    <a:pt x="679110" y="69151"/>
                  </a:moveTo>
                  <a:lnTo>
                    <a:pt x="0" y="462058"/>
                  </a:lnTo>
                  <a:lnTo>
                    <a:pt x="0" y="392906"/>
                  </a:lnTo>
                  <a:lnTo>
                    <a:pt x="679110" y="0"/>
                  </a:lnTo>
                  <a:lnTo>
                    <a:pt x="679110" y="69151"/>
                  </a:ln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99" name="Google Shape;699;p22"/>
            <p:cNvGrpSpPr/>
            <p:nvPr/>
          </p:nvGrpSpPr>
          <p:grpSpPr>
            <a:xfrm>
              <a:off x="4146745" y="1006881"/>
              <a:ext cx="330894" cy="250785"/>
              <a:chOff x="6621095" y="1452181"/>
              <a:chExt cx="330894" cy="250785"/>
            </a:xfrm>
          </p:grpSpPr>
          <p:sp>
            <p:nvSpPr>
              <p:cNvPr id="700" name="Google Shape;700;p2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05" name="Google Shape;705;p22"/>
            <p:cNvSpPr/>
            <p:nvPr/>
          </p:nvSpPr>
          <p:spPr>
            <a:xfrm>
              <a:off x="4444588" y="826743"/>
              <a:ext cx="153590" cy="431871"/>
            </a:xfrm>
            <a:custGeom>
              <a:rect b="b" l="l" r="r" t="t"/>
              <a:pathLst>
                <a:path extrusionOk="0" h="431871" w="15359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2"/>
            <p:cNvSpPr/>
            <p:nvPr/>
          </p:nvSpPr>
          <p:spPr>
            <a:xfrm>
              <a:off x="4515562" y="822838"/>
              <a:ext cx="88583" cy="120566"/>
            </a:xfrm>
            <a:custGeom>
              <a:rect b="b" l="l" r="r" t="t"/>
              <a:pathLst>
                <a:path extrusionOk="0" h="120566" w="88583">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7" name="Google Shape;707;p22"/>
          <p:cNvGrpSpPr/>
          <p:nvPr/>
        </p:nvGrpSpPr>
        <p:grpSpPr>
          <a:xfrm>
            <a:off x="469330" y="867479"/>
            <a:ext cx="291276" cy="355197"/>
            <a:chOff x="596350" y="929175"/>
            <a:chExt cx="407950" cy="497475"/>
          </a:xfrm>
        </p:grpSpPr>
        <p:sp>
          <p:nvSpPr>
            <p:cNvPr id="708" name="Google Shape;708;p22"/>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2"/>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2"/>
            <p:cNvSpPr/>
            <p:nvPr/>
          </p:nvSpPr>
          <p:spPr>
            <a:xfrm>
              <a:off x="688900" y="1256150"/>
              <a:ext cx="133975" cy="25"/>
            </a:xfrm>
            <a:custGeom>
              <a:rect b="b" l="l" r="r" t="t"/>
              <a:pathLst>
                <a:path extrusionOk="0" fill="none" h="1" w="5359">
                  <a:moveTo>
                    <a:pt x="5358"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2"/>
            <p:cNvSpPr/>
            <p:nvPr/>
          </p:nvSpPr>
          <p:spPr>
            <a:xfrm>
              <a:off x="688900" y="1201350"/>
              <a:ext cx="255750" cy="25"/>
            </a:xfrm>
            <a:custGeom>
              <a:rect b="b" l="l" r="r" t="t"/>
              <a:pathLst>
                <a:path extrusionOk="0" fill="none" h="1" w="10230">
                  <a:moveTo>
                    <a:pt x="1022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2"/>
            <p:cNvSpPr/>
            <p:nvPr/>
          </p:nvSpPr>
          <p:spPr>
            <a:xfrm>
              <a:off x="688900" y="1145950"/>
              <a:ext cx="255750" cy="25"/>
            </a:xfrm>
            <a:custGeom>
              <a:rect b="b" l="l" r="r" t="t"/>
              <a:pathLst>
                <a:path extrusionOk="0" fill="none" h="1" w="10230">
                  <a:moveTo>
                    <a:pt x="10229" y="0"/>
                  </a:moveTo>
                  <a:lnTo>
                    <a:pt x="0"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2"/>
            <p:cNvSpPr/>
            <p:nvPr/>
          </p:nvSpPr>
          <p:spPr>
            <a:xfrm>
              <a:off x="688900" y="1090525"/>
              <a:ext cx="255750" cy="25"/>
            </a:xfrm>
            <a:custGeom>
              <a:rect b="b" l="l" r="r" t="t"/>
              <a:pathLst>
                <a:path extrusionOk="0" fill="none" h="1" w="10230">
                  <a:moveTo>
                    <a:pt x="10229" y="1"/>
                  </a:moveTo>
                  <a:lnTo>
                    <a:pt x="0"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2"/>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Warwick template">
  <a:themeElements>
    <a:clrScheme name="Custom 347">
      <a:dk1>
        <a:srgbClr val="114454"/>
      </a:dk1>
      <a:lt1>
        <a:srgbClr val="FFFFFF"/>
      </a:lt1>
      <a:dk2>
        <a:srgbClr val="5F6C70"/>
      </a:dk2>
      <a:lt2>
        <a:srgbClr val="CED5D8"/>
      </a:lt2>
      <a:accent1>
        <a:srgbClr val="114454"/>
      </a:accent1>
      <a:accent2>
        <a:srgbClr val="18637B"/>
      </a:accent2>
      <a:accent3>
        <a:srgbClr val="0F3D38"/>
      </a:accent3>
      <a:accent4>
        <a:srgbClr val="2E6E4B"/>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