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ppt/notesSlides/notesSlide8.xml" ContentType="application/vnd.openxmlformats-officedocument.presentationml.notesSlide+xml"/>
  <Override PartName="/ppt/webextensions/webextension7.xml" ContentType="application/vnd.ms-office.webextension+xml"/>
  <Override PartName="/ppt/notesSlides/notesSlide9.xml" ContentType="application/vnd.openxmlformats-officedocument.presentationml.notesSlide+xml"/>
  <Override PartName="/ppt/webextensions/webextension8.xml" ContentType="application/vnd.ms-office.webextension+xml"/>
  <Override PartName="/ppt/notesSlides/notesSlide10.xml" ContentType="application/vnd.openxmlformats-officedocument.presentationml.notesSlide+xml"/>
  <Override PartName="/ppt/webextensions/webextension9.xml" ContentType="application/vnd.ms-office.webextension+xml"/>
  <Override PartName="/ppt/notesSlides/notesSlide11.xml" ContentType="application/vnd.openxmlformats-officedocument.presentationml.notesSlide+xml"/>
  <Override PartName="/ppt/webextensions/webextension10.xml" ContentType="application/vnd.ms-office.webextension+xml"/>
  <Override PartName="/ppt/notesSlides/notesSlide12.xml" ContentType="application/vnd.openxmlformats-officedocument.presentationml.notesSlide+xml"/>
  <Override PartName="/ppt/webextensions/webextension11.xml" ContentType="application/vnd.ms-office.webextension+xml"/>
  <Override PartName="/ppt/notesSlides/notesSlide13.xml" ContentType="application/vnd.openxmlformats-officedocument.presentationml.notesSlide+xml"/>
  <Override PartName="/ppt/webextensions/webextension12.xml" ContentType="application/vnd.ms-office.webextension+xml"/>
  <Override PartName="/ppt/notesSlides/notesSlide14.xml" ContentType="application/vnd.openxmlformats-officedocument.presentationml.notesSlide+xml"/>
  <Override PartName="/ppt/webextensions/webextension13.xml" ContentType="application/vnd.ms-office.webextension+xml"/>
  <Override PartName="/ppt/notesSlides/notesSlide15.xml" ContentType="application/vnd.openxmlformats-officedocument.presentationml.notesSlide+xml"/>
  <Override PartName="/ppt/webextensions/webextension14.xml" ContentType="application/vnd.ms-office.webextension+xml"/>
  <Override PartName="/ppt/notesSlides/notesSlide16.xml" ContentType="application/vnd.openxmlformats-officedocument.presentationml.notesSlide+xml"/>
  <Override PartName="/ppt/webextensions/webextension15.xml" ContentType="application/vnd.ms-office.webextension+xml"/>
  <Override PartName="/ppt/notesSlides/notesSlide17.xml" ContentType="application/vnd.openxmlformats-officedocument.presentationml.notesSlide+xml"/>
  <Override PartName="/ppt/webextensions/webextension16.xml" ContentType="application/vnd.ms-office.webextension+xml"/>
  <Override PartName="/ppt/notesSlides/notesSlide18.xml" ContentType="application/vnd.openxmlformats-officedocument.presentationml.notesSlide+xml"/>
  <Override PartName="/ppt/webextensions/webextension17.xml" ContentType="application/vnd.ms-office.webextension+xml"/>
  <Override PartName="/ppt/notesSlides/notesSlide19.xml" ContentType="application/vnd.openxmlformats-officedocument.presentationml.notesSlide+xml"/>
  <Override PartName="/ppt/webextensions/webextension18.xml" ContentType="application/vnd.ms-office.webextension+xml"/>
  <Override PartName="/ppt/notesSlides/notesSlide20.xml" ContentType="application/vnd.openxmlformats-officedocument.presentationml.notesSlide+xml"/>
  <Override PartName="/ppt/webextensions/webextension19.xml" ContentType="application/vnd.ms-office.webextension+xml"/>
  <Override PartName="/ppt/notesSlides/notesSlide21.xml" ContentType="application/vnd.openxmlformats-officedocument.presentationml.notesSlide+xml"/>
  <Override PartName="/ppt/webextensions/webextension20.xml" ContentType="application/vnd.ms-office.webextension+xml"/>
  <Override PartName="/ppt/notesSlides/notesSlide22.xml" ContentType="application/vnd.openxmlformats-officedocument.presentationml.notesSlide+xml"/>
  <Override PartName="/ppt/webextensions/webextension21.xml" ContentType="application/vnd.ms-office.webextension+xml"/>
  <Override PartName="/ppt/notesSlides/notesSlide23.xml" ContentType="application/vnd.openxmlformats-officedocument.presentationml.notesSlide+xml"/>
  <Override PartName="/ppt/webextensions/webextension22.xml" ContentType="application/vnd.ms-office.webextension+xml"/>
  <Override PartName="/ppt/notesSlides/notesSlide24.xml" ContentType="application/vnd.openxmlformats-officedocument.presentationml.notesSlide+xml"/>
  <Override PartName="/ppt/webextensions/webextension23.xml" ContentType="application/vnd.ms-office.webextension+xml"/>
  <Override PartName="/ppt/notesSlides/notesSlide25.xml" ContentType="application/vnd.openxmlformats-officedocument.presentationml.notesSlide+xml"/>
  <Override PartName="/ppt/webextensions/webextension24.xml" ContentType="application/vnd.ms-office.webextension+xml"/>
  <Override PartName="/ppt/notesSlides/notesSlide26.xml" ContentType="application/vnd.openxmlformats-officedocument.presentationml.notesSlide+xml"/>
  <Override PartName="/ppt/webextensions/webextension25.xml" ContentType="application/vnd.ms-office.webextension+xml"/>
  <Override PartName="/ppt/notesSlides/notesSlide27.xml" ContentType="application/vnd.openxmlformats-officedocument.presentationml.notesSlide+xml"/>
  <Override PartName="/ppt/webextensions/webextension26.xml" ContentType="application/vnd.ms-office.webextension+xml"/>
  <Override PartName="/ppt/notesSlides/notesSlide28.xml" ContentType="application/vnd.openxmlformats-officedocument.presentationml.notesSlide+xml"/>
  <Override PartName="/ppt/webextensions/webextension27.xml" ContentType="application/vnd.ms-office.webextension+xml"/>
  <Override PartName="/ppt/notesSlides/notesSlide29.xml" ContentType="application/vnd.openxmlformats-officedocument.presentationml.notesSlide+xml"/>
  <Override PartName="/ppt/webextensions/webextension28.xml" ContentType="application/vnd.ms-office.webextension+xml"/>
  <Override PartName="/ppt/notesSlides/notesSlide30.xml" ContentType="application/vnd.openxmlformats-officedocument.presentationml.notesSlide+xml"/>
  <Override PartName="/ppt/webextensions/webextension29.xml" ContentType="application/vnd.ms-office.webextension+xml"/>
  <Override PartName="/ppt/notesSlides/notesSlide31.xml" ContentType="application/vnd.openxmlformats-officedocument.presentationml.notesSlide+xml"/>
  <Override PartName="/ppt/webextensions/webextension30.xml" ContentType="application/vnd.ms-office.webextension+xml"/>
  <Override PartName="/ppt/notesSlides/notesSlide32.xml" ContentType="application/vnd.openxmlformats-officedocument.presentationml.notesSlide+xml"/>
  <Override PartName="/ppt/webextensions/webextension31.xml" ContentType="application/vnd.ms-office.webextension+xml"/>
  <Override PartName="/ppt/notesSlides/notesSlide33.xml" ContentType="application/vnd.openxmlformats-officedocument.presentationml.notesSlide+xml"/>
  <Override PartName="/ppt/webextensions/webextension32.xml" ContentType="application/vnd.ms-office.webextension+xml"/>
  <Override PartName="/ppt/notesSlides/notesSlide34.xml" ContentType="application/vnd.openxmlformats-officedocument.presentationml.notesSlide+xml"/>
  <Override PartName="/ppt/webextensions/webextension33.xml" ContentType="application/vnd.ms-office.webextension+xml"/>
  <Override PartName="/ppt/notesSlides/notesSlide35.xml" ContentType="application/vnd.openxmlformats-officedocument.presentationml.notesSlide+xml"/>
  <Override PartName="/ppt/webextensions/webextension34.xml" ContentType="application/vnd.ms-office.webextension+xml"/>
  <Override PartName="/ppt/notesSlides/notesSlide36.xml" ContentType="application/vnd.openxmlformats-officedocument.presentationml.notesSlide+xml"/>
  <Override PartName="/ppt/webextensions/webextension35.xml" ContentType="application/vnd.ms-office.webextension+xml"/>
  <Override PartName="/ppt/notesSlides/notesSlide37.xml" ContentType="application/vnd.openxmlformats-officedocument.presentationml.notesSlide+xml"/>
  <Override PartName="/ppt/webextensions/webextension36.xml" ContentType="application/vnd.ms-office.webextension+xml"/>
  <Override PartName="/ppt/notesSlides/notesSlide38.xml" ContentType="application/vnd.openxmlformats-officedocument.presentationml.notesSlide+xml"/>
  <Override PartName="/ppt/webextensions/webextension37.xml" ContentType="application/vnd.ms-office.webextension+xml"/>
  <Override PartName="/ppt/notesSlides/notesSlide39.xml" ContentType="application/vnd.openxmlformats-officedocument.presentationml.notesSlide+xml"/>
  <Override PartName="/ppt/webextensions/webextension38.xml" ContentType="application/vnd.ms-office.webextension+xml"/>
  <Override PartName="/ppt/notesSlides/notesSlide40.xml" ContentType="application/vnd.openxmlformats-officedocument.presentationml.notesSlide+xml"/>
  <Override PartName="/ppt/webextensions/webextension39.xml" ContentType="application/vnd.ms-office.webextension+xml"/>
  <Override PartName="/ppt/notesSlides/notesSlide41.xml" ContentType="application/vnd.openxmlformats-officedocument.presentationml.notesSlide+xml"/>
  <Override PartName="/ppt/webextensions/webextension40.xml" ContentType="application/vnd.ms-office.webextension+xml"/>
  <Override PartName="/ppt/notesSlides/notesSlide42.xml" ContentType="application/vnd.openxmlformats-officedocument.presentationml.notesSlide+xml"/>
  <Override PartName="/ppt/webextensions/webextension41.xml" ContentType="application/vnd.ms-office.webextension+xml"/>
  <Override PartName="/ppt/notesSlides/notesSlide43.xml" ContentType="application/vnd.openxmlformats-officedocument.presentationml.notesSlide+xml"/>
  <Override PartName="/ppt/webextensions/webextension42.xml" ContentType="application/vnd.ms-office.webextension+xml"/>
  <Override PartName="/ppt/notesSlides/notesSlide44.xml" ContentType="application/vnd.openxmlformats-officedocument.presentationml.notesSlide+xml"/>
  <Override PartName="/ppt/webextensions/webextension43.xml" ContentType="application/vnd.ms-office.webextension+xml"/>
  <Override PartName="/ppt/notesSlides/notesSlide45.xml" ContentType="application/vnd.openxmlformats-officedocument.presentationml.notesSlide+xml"/>
  <Override PartName="/ppt/webextensions/webextension44.xml" ContentType="application/vnd.ms-office.webextension+xml"/>
  <Override PartName="/ppt/notesSlides/notesSlide46.xml" ContentType="application/vnd.openxmlformats-officedocument.presentationml.notesSlide+xml"/>
  <Override PartName="/ppt/webextensions/webextension45.xml" ContentType="application/vnd.ms-office.webextension+xml"/>
  <Override PartName="/ppt/notesSlides/notesSlide47.xml" ContentType="application/vnd.openxmlformats-officedocument.presentationml.notesSlide+xml"/>
  <Override PartName="/ppt/webextensions/webextension46.xml" ContentType="application/vnd.ms-office.webextension+xml"/>
  <Override PartName="/ppt/notesSlides/notesSlide48.xml" ContentType="application/vnd.openxmlformats-officedocument.presentationml.notesSlide+xml"/>
  <Override PartName="/ppt/webextensions/webextension47.xml" ContentType="application/vnd.ms-office.webextension+xml"/>
  <Override PartName="/ppt/notesSlides/notesSlide49.xml" ContentType="application/vnd.openxmlformats-officedocument.presentationml.notesSlide+xml"/>
  <Override PartName="/ppt/webextensions/webextension48.xml" ContentType="application/vnd.ms-office.webextension+xml"/>
  <Override PartName="/ppt/notesSlides/notesSlide50.xml" ContentType="application/vnd.openxmlformats-officedocument.presentationml.notesSlide+xml"/>
  <Override PartName="/ppt/webextensions/webextension49.xml" ContentType="application/vnd.ms-office.webextension+xml"/>
  <Override PartName="/ppt/notesSlides/notesSlide51.xml" ContentType="application/vnd.openxmlformats-officedocument.presentationml.notesSlide+xml"/>
  <Override PartName="/ppt/webextensions/webextension50.xml" ContentType="application/vnd.ms-office.webextension+xml"/>
  <Override PartName="/ppt/notesSlides/notesSlide52.xml" ContentType="application/vnd.openxmlformats-officedocument.presentationml.notesSlide+xml"/>
  <Override PartName="/ppt/webextensions/webextension51.xml" ContentType="application/vnd.ms-office.webextension+xml"/>
  <Override PartName="/ppt/notesSlides/notesSlide53.xml" ContentType="application/vnd.openxmlformats-officedocument.presentationml.notesSlide+xml"/>
  <Override PartName="/ppt/webextensions/webextension52.xml" ContentType="application/vnd.ms-office.webextension+xml"/>
  <Override PartName="/ppt/notesSlides/notesSlide54.xml" ContentType="application/vnd.openxmlformats-officedocument.presentationml.notesSlide+xml"/>
  <Override PartName="/ppt/webextensions/webextension53.xml" ContentType="application/vnd.ms-office.webextension+xml"/>
  <Override PartName="/ppt/notesSlides/notesSlide55.xml" ContentType="application/vnd.openxmlformats-officedocument.presentationml.notesSlide+xml"/>
  <Override PartName="/ppt/webextensions/webextension54.xml" ContentType="application/vnd.ms-office.webextension+xml"/>
  <Override PartName="/ppt/notesSlides/notesSlide56.xml" ContentType="application/vnd.openxmlformats-officedocument.presentationml.notesSlide+xml"/>
  <Override PartName="/ppt/webextensions/webextension55.xml" ContentType="application/vnd.ms-office.webextension+xml"/>
  <Override PartName="/ppt/notesSlides/notesSlide57.xml" ContentType="application/vnd.openxmlformats-officedocument.presentationml.notesSlide+xml"/>
  <Override PartName="/ppt/webextensions/webextension56.xml" ContentType="application/vnd.ms-office.webextension+xml"/>
  <Override PartName="/ppt/notesSlides/notesSlide58.xml" ContentType="application/vnd.openxmlformats-officedocument.presentationml.notesSlide+xml"/>
  <Override PartName="/ppt/webextensions/webextension57.xml" ContentType="application/vnd.ms-office.webextension+xml"/>
  <Override PartName="/ppt/notesSlides/notesSlide59.xml" ContentType="application/vnd.openxmlformats-officedocument.presentationml.notesSlide+xml"/>
  <Override PartName="/ppt/webextensions/webextension58.xml" ContentType="application/vnd.ms-office.webextension+xml"/>
  <Override PartName="/ppt/notesSlides/notesSlide60.xml" ContentType="application/vnd.openxmlformats-officedocument.presentationml.notesSlide+xml"/>
  <Override PartName="/ppt/webextensions/webextension59.xml" ContentType="application/vnd.ms-office.webextension+xml"/>
  <Override PartName="/ppt/notesSlides/notesSlide61.xml" ContentType="application/vnd.openxmlformats-officedocument.presentationml.notesSlide+xml"/>
  <Override PartName="/ppt/webextensions/webextension60.xml" ContentType="application/vnd.ms-office.webextension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26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artin" initials="BM" lastIdx="4" clrIdx="0">
    <p:extLst>
      <p:ext uri="{19B8F6BF-5375-455C-9EA6-DF929625EA0E}">
        <p15:presenceInfo xmlns:p15="http://schemas.microsoft.com/office/powerpoint/2012/main" userId="4a6a8261cb109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033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349B-A84A-40AC-9650-9DDAE6097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BB39-5F09-4C7D-BE90-535470A4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lincko_pitch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lincko_info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7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6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9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8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3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1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7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8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7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9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8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0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1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4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9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0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2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2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7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7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2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6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3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3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20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1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58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26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06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5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63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4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3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://lincko_url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lincko_question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lincko_info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BB39-5F09-4C7D-BE90-535470A4D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9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4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5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6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8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9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0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000" y="258238"/>
            <a:ext cx="7197726" cy="2421464"/>
          </a:xfrm>
        </p:spPr>
        <p:txBody>
          <a:bodyPr/>
          <a:lstStyle/>
          <a:p>
            <a:r>
              <a:rPr lang="en-US" dirty="0" smtClean="0"/>
              <a:t>PITCH ENHANCER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000" y="2650066"/>
            <a:ext cx="7197726" cy="567267"/>
          </a:xfrm>
        </p:spPr>
        <p:txBody>
          <a:bodyPr/>
          <a:lstStyle/>
          <a:p>
            <a:r>
              <a:rPr lang="en-US" dirty="0" smtClean="0"/>
              <a:t>By Bruno Martin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7527" y="3788848"/>
            <a:ext cx="5712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PowerPoint 2013</a:t>
            </a:r>
            <a:r>
              <a:rPr lang="zh-CN" altLang="en-US" dirty="0"/>
              <a:t>或更新的版本，同时安装插入式</a:t>
            </a:r>
            <a:r>
              <a:rPr lang="en-US" altLang="zh-CN" dirty="0"/>
              <a:t>Web Viewer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收</a:t>
            </a:r>
            <a:r>
              <a:rPr lang="zh-CN" altLang="en-US" dirty="0"/>
              <a:t>到提示时请按“开始编辑”键。</a:t>
            </a:r>
            <a:endParaRPr lang="en-US" dirty="0"/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Please </a:t>
            </a:r>
            <a:r>
              <a:rPr lang="en-US" dirty="0">
                <a:latin typeface="+mj-lt"/>
              </a:rPr>
              <a:t>use PowerPoint 2013 or later, with its Add-in Web Viewer </a:t>
            </a:r>
            <a:r>
              <a:rPr lang="en-US" dirty="0" smtClean="0">
                <a:latin typeface="+mj-lt"/>
              </a:rPr>
              <a:t>installed.</a:t>
            </a:r>
          </a:p>
          <a:p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click on "Enable Editing" if you see the notification</a:t>
            </a:r>
            <a:r>
              <a:rPr lang="en-US" dirty="0" smtClean="0">
                <a:latin typeface="+mj-lt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7641" y="3558835"/>
            <a:ext cx="4834466" cy="3025390"/>
            <a:chOff x="3518397" y="3558835"/>
            <a:chExt cx="4834466" cy="3025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397" y="3558835"/>
              <a:ext cx="4834466" cy="3025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 flipV="1">
              <a:off x="7455159" y="4469363"/>
              <a:ext cx="716741" cy="52251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522098" y="4991878"/>
              <a:ext cx="1651518" cy="45720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8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8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0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2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3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2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8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9423247"/>
                  </p:ext>
                </p:extLst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2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2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0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8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7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7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3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5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2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4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1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4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4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8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0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3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4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9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5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6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9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1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0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1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0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1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pp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66674" y="-66676"/>
              <a:ext cx="12335256" cy="7362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pp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674" y="-66676"/>
                <a:ext cx="12335256" cy="7362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0FC060A-F1DF-4665-808E-C839A3FC332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D04A0B71-D136-478D-BF6C-0BFA9F56D34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264FBE4D-065F-4B68-B0B0-31A6E475FCA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5082C93A-F8E5-4BAC-A446-7214047E3D1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AC95402D-3ADF-449B-B074-103C0ADA3EF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2D39EC39-E2AF-4CF4-90E6-EF73B835F07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88579288-2DD2-46F2-BD78-81D17CD596B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15C2AA13-2478-45AB-95D1-D119EAEA46B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FAC04D63-F933-47E0-A96F-52CB0837738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9A93E4A8-4DBE-4741-94AA-9D2D0CB9C7B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88D5775A-11B2-4884-95EB-2CD8A64F9945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21BCF03-7A3E-4D45-89FE-A3B876730D2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0.xml><?xml version="1.0" encoding="utf-8"?>
<we:webextension xmlns:we="http://schemas.microsoft.com/office/webextensions/webextension/2010/11" id="{8524A197-4073-4998-A45A-5F65A737645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1.xml><?xml version="1.0" encoding="utf-8"?>
<we:webextension xmlns:we="http://schemas.microsoft.com/office/webextensions/webextension/2010/11" id="{65BC02AE-A029-4C23-AFFA-837DA1E241D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2.xml><?xml version="1.0" encoding="utf-8"?>
<we:webextension xmlns:we="http://schemas.microsoft.com/office/webextensions/webextension/2010/11" id="{006D9BD5-72FD-4618-89BA-A7BF2768724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3.xml><?xml version="1.0" encoding="utf-8"?>
<we:webextension xmlns:we="http://schemas.microsoft.com/office/webextensions/webextension/2010/11" id="{A29268D6-1495-49F3-AA86-683BDE6E9B9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4.xml><?xml version="1.0" encoding="utf-8"?>
<we:webextension xmlns:we="http://schemas.microsoft.com/office/webextensions/webextension/2010/11" id="{71ECE17C-05AA-4B02-A780-139EEB4CF5E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5.xml><?xml version="1.0" encoding="utf-8"?>
<we:webextension xmlns:we="http://schemas.microsoft.com/office/webextensions/webextension/2010/11" id="{FA1FCACA-F4AC-4774-B7F4-8FFC5AE9954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6.xml><?xml version="1.0" encoding="utf-8"?>
<we:webextension xmlns:we="http://schemas.microsoft.com/office/webextensions/webextension/2010/11" id="{39497919-6746-4FC3-A283-95721796BF8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7.xml><?xml version="1.0" encoding="utf-8"?>
<we:webextension xmlns:we="http://schemas.microsoft.com/office/webextensions/webextension/2010/11" id="{E676567C-CE83-4A57-AB1B-FB8124CA209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8.xml><?xml version="1.0" encoding="utf-8"?>
<we:webextension xmlns:we="http://schemas.microsoft.com/office/webextensions/webextension/2010/11" id="{107629CB-207D-4589-9BBC-05527A4CF52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9.xml><?xml version="1.0" encoding="utf-8"?>
<we:webextension xmlns:we="http://schemas.microsoft.com/office/webextensions/webextension/2010/11" id="{3B383743-FA0A-4053-BA05-99E479B2186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4B1B56E-364C-43A1-8BFA-81AA2CAE22A9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0.xml><?xml version="1.0" encoding="utf-8"?>
<we:webextension xmlns:we="http://schemas.microsoft.com/office/webextensions/webextension/2010/11" id="{510B19A6-DA9C-42F2-A971-DC42181CCE0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1.xml><?xml version="1.0" encoding="utf-8"?>
<we:webextension xmlns:we="http://schemas.microsoft.com/office/webextensions/webextension/2010/11" id="{A4AC3874-D0AD-4860-BE80-5291F6C0D1A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2.xml><?xml version="1.0" encoding="utf-8"?>
<we:webextension xmlns:we="http://schemas.microsoft.com/office/webextensions/webextension/2010/11" id="{9A5D98CB-3599-4F1E-ACC7-87C79E00EC0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3.xml><?xml version="1.0" encoding="utf-8"?>
<we:webextension xmlns:we="http://schemas.microsoft.com/office/webextensions/webextension/2010/11" id="{54FD3F7E-25DE-4B97-A837-3179CFFEB0D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4.xml><?xml version="1.0" encoding="utf-8"?>
<we:webextension xmlns:we="http://schemas.microsoft.com/office/webextensions/webextension/2010/11" id="{4C1B06E9-970E-4F8C-9655-5EDC4AAA8D4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5.xml><?xml version="1.0" encoding="utf-8"?>
<we:webextension xmlns:we="http://schemas.microsoft.com/office/webextensions/webextension/2010/11" id="{571F5415-E762-4002-9E8C-5E8BF4EDC1D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6.xml><?xml version="1.0" encoding="utf-8"?>
<we:webextension xmlns:we="http://schemas.microsoft.com/office/webextensions/webextension/2010/11" id="{6E97C484-3B8E-4B0E-887C-BD185F1CA03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7.xml><?xml version="1.0" encoding="utf-8"?>
<we:webextension xmlns:we="http://schemas.microsoft.com/office/webextensions/webextension/2010/11" id="{03A0C513-14EE-4096-8199-8397F3CE375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8.xml><?xml version="1.0" encoding="utf-8"?>
<we:webextension xmlns:we="http://schemas.microsoft.com/office/webextensions/webextension/2010/11" id="{9086B291-5962-413B-87D7-F1D47E304CB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9.xml><?xml version="1.0" encoding="utf-8"?>
<we:webextension xmlns:we="http://schemas.microsoft.com/office/webextensions/webextension/2010/11" id="{D7BB6D95-6C4E-4AA5-9D9E-3F9C31430EA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A1B4BCB-AF46-4621-AF5F-13D3938BDC07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0.xml><?xml version="1.0" encoding="utf-8"?>
<we:webextension xmlns:we="http://schemas.microsoft.com/office/webextensions/webextension/2010/11" id="{238ABE16-31C0-447F-B85B-E9E21E04216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1.xml><?xml version="1.0" encoding="utf-8"?>
<we:webextension xmlns:we="http://schemas.microsoft.com/office/webextensions/webextension/2010/11" id="{D1A07A00-47AC-4301-B7CE-30A1ED30DBE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2.xml><?xml version="1.0" encoding="utf-8"?>
<we:webextension xmlns:we="http://schemas.microsoft.com/office/webextensions/webextension/2010/11" id="{E044D1B5-C219-466A-AD95-3034F101F6F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3.xml><?xml version="1.0" encoding="utf-8"?>
<we:webextension xmlns:we="http://schemas.microsoft.com/office/webextensions/webextension/2010/11" id="{AEC95D84-EAC9-428E-A027-3273342DA57F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4.xml><?xml version="1.0" encoding="utf-8"?>
<we:webextension xmlns:we="http://schemas.microsoft.com/office/webextensions/webextension/2010/11" id="{5C76F173-E4D4-45B1-8609-451DCD47623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5.xml><?xml version="1.0" encoding="utf-8"?>
<we:webextension xmlns:we="http://schemas.microsoft.com/office/webextensions/webextension/2010/11" id="{DA2F654D-9DFF-4350-8AE7-BAE4E21EDCC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6.xml><?xml version="1.0" encoding="utf-8"?>
<we:webextension xmlns:we="http://schemas.microsoft.com/office/webextensions/webextension/2010/11" id="{B0C8CD3A-9896-4D63-9060-F971167ADA0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7.xml><?xml version="1.0" encoding="utf-8"?>
<we:webextension xmlns:we="http://schemas.microsoft.com/office/webextensions/webextension/2010/11" id="{1A4F5FE3-7F8D-4F3A-AD7E-4A5C5701159F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8.xml><?xml version="1.0" encoding="utf-8"?>
<we:webextension xmlns:we="http://schemas.microsoft.com/office/webextensions/webextension/2010/11" id="{B2A5ACCE-8250-4D43-BBC7-780813DC8A4A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9.xml><?xml version="1.0" encoding="utf-8"?>
<we:webextension xmlns:we="http://schemas.microsoft.com/office/webextensions/webextension/2010/11" id="{35933AE8-642E-45B3-84C9-792A4F1EDDB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12841EC-0613-4FA1-8DD7-FC67ACE6FAED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0.xml><?xml version="1.0" encoding="utf-8"?>
<we:webextension xmlns:we="http://schemas.microsoft.com/office/webextensions/webextension/2010/11" id="{9F87ABFE-F2A5-4F02-A431-201E250EBC9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1.xml><?xml version="1.0" encoding="utf-8"?>
<we:webextension xmlns:we="http://schemas.microsoft.com/office/webextensions/webextension/2010/11" id="{5D8A434F-C4A2-41B8-AB2C-AD53305D2778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2.xml><?xml version="1.0" encoding="utf-8"?>
<we:webextension xmlns:we="http://schemas.microsoft.com/office/webextensions/webextension/2010/11" id="{0110223B-9F80-42A3-BEC4-64F37A75131B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3.xml><?xml version="1.0" encoding="utf-8"?>
<we:webextension xmlns:we="http://schemas.microsoft.com/office/webextensions/webextension/2010/11" id="{9FB47588-6AA9-481C-B6B0-D4663D321220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4.xml><?xml version="1.0" encoding="utf-8"?>
<we:webextension xmlns:we="http://schemas.microsoft.com/office/webextensions/webextension/2010/11" id="{FC4E3FE9-A8DE-4B9C-BB01-DA995919361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5.xml><?xml version="1.0" encoding="utf-8"?>
<we:webextension xmlns:we="http://schemas.microsoft.com/office/webextensions/webextension/2010/11" id="{5884DC63-CBC7-45B6-B0DB-0334DE997B13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6.xml><?xml version="1.0" encoding="utf-8"?>
<we:webextension xmlns:we="http://schemas.microsoft.com/office/webextensions/webextension/2010/11" id="{128B8A64-01F2-409A-9891-EE34611CC90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7.xml><?xml version="1.0" encoding="utf-8"?>
<we:webextension xmlns:we="http://schemas.microsoft.com/office/webextensions/webextension/2010/11" id="{2707E286-5CCA-43C2-8EE8-8D5615AA339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8.xml><?xml version="1.0" encoding="utf-8"?>
<we:webextension xmlns:we="http://schemas.microsoft.com/office/webextensions/webextension/2010/11" id="{0E0F5406-83FF-4ECE-B08F-831EC941ECEC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9.xml><?xml version="1.0" encoding="utf-8"?>
<we:webextension xmlns:we="http://schemas.microsoft.com/office/webextensions/webextension/2010/11" id="{78D979D4-7A79-4A13-89BF-D921C2BDB346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729DEFC-B95D-474E-84CF-DE0FF2DD2BB4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0.xml><?xml version="1.0" encoding="utf-8"?>
<we:webextension xmlns:we="http://schemas.microsoft.com/office/webextensions/webextension/2010/11" id="{E2AF2057-3F58-42A8-9B6B-507137D2BBE1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0088176-ADFE-46AD-B198-90B307AF8C4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8B11B638-13F7-446B-86D4-A30E017F4C3E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0EDE48A8-0EAD-4BA5-8387-90D3A1C8DF62}">
  <we:reference id="wa104295828" version="1.6.0.0" store="en-US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lincko_start_url &lt; Please use PowerPoint 2013 or later, with its Add-in Web Viewer installed. And click on \&quot;Enable Editing\&quot; if you see the notification. &gt; lincko_end_url&quot;,&quot;values&quot;:{},&quot;data&quot;:{&quot;uri&quot;:&quot;lincko_start_url &lt; Please use PowerPoint 2013 or later, with its Add-in Web Viewer installed. And click on \&quot;Enable Editing\&quot; if you see the notification. &gt; lincko_end_url&quot;},&quot;secure&quot;:false}],&quot;name&quot;:&quot;lincko_start_url &lt; Please use PowerPoint 2013 or later, with its Add-in Web Viewer installed. And click on \&quot;Enable Editing\&quot; if you see the notification. &gt; lincko_end_ur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</TotalTime>
  <Words>435</Words>
  <Application>Microsoft Office PowerPoint</Application>
  <PresentationFormat>Widescreen</PresentationFormat>
  <Paragraphs>373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宋体</vt:lpstr>
      <vt:lpstr>Arial</vt:lpstr>
      <vt:lpstr>Calibri</vt:lpstr>
      <vt:lpstr>Calibri Light</vt:lpstr>
      <vt:lpstr>Celestial</vt:lpstr>
      <vt:lpstr>PITCH ENHANCER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ENHANCER</dc:title>
  <dc:creator>Bruno Martin</dc:creator>
  <cp:lastModifiedBy>Bruno Martin</cp:lastModifiedBy>
  <cp:revision>7</cp:revision>
  <dcterms:created xsi:type="dcterms:W3CDTF">2017-08-23T08:34:41Z</dcterms:created>
  <dcterms:modified xsi:type="dcterms:W3CDTF">2017-08-24T07:40:38Z</dcterms:modified>
</cp:coreProperties>
</file>